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charts/chart2.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sldIdLst>
    <p:sldId id="256" r:id="rId2"/>
    <p:sldId id="257" r:id="rId3"/>
    <p:sldId id="258" r:id="rId4"/>
    <p:sldId id="260" r:id="rId5"/>
    <p:sldId id="261" r:id="rId6"/>
    <p:sldId id="262" r:id="rId7"/>
    <p:sldId id="263" r:id="rId8"/>
    <p:sldId id="264" r:id="rId9"/>
    <p:sldId id="265" r:id="rId10"/>
    <p:sldId id="267" r:id="rId11"/>
    <p:sldId id="268" r:id="rId12"/>
    <p:sldId id="269" r:id="rId13"/>
    <p:sldId id="270" r:id="rId14"/>
    <p:sldId id="271" r:id="rId15"/>
    <p:sldId id="273" r:id="rId16"/>
    <p:sldId id="274" r:id="rId17"/>
    <p:sldId id="275" r:id="rId18"/>
    <p:sldId id="276" r:id="rId19"/>
    <p:sldId id="277" r:id="rId20"/>
    <p:sldId id="278" r:id="rId21"/>
    <p:sldId id="279" r:id="rId22"/>
    <p:sldId id="280" r:id="rId23"/>
    <p:sldId id="266" r:id="rId24"/>
    <p:sldId id="282" r:id="rId25"/>
    <p:sldId id="289" r:id="rId26"/>
    <p:sldId id="284" r:id="rId27"/>
    <p:sldId id="281" r:id="rId28"/>
    <p:sldId id="285" r:id="rId29"/>
    <p:sldId id="286" r:id="rId30"/>
    <p:sldId id="287" r:id="rId31"/>
    <p:sldId id="288" r:id="rId32"/>
  </p:sldIdLst>
  <p:sldSz cx="12192000" cy="6858000"/>
  <p:notesSz cx="6858000" cy="9144000"/>
  <p:defaultTextStyle>
    <a:defPPr>
      <a:buNone/>
    </a:defPPr>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92"/>
    <p:restoredTop sz="91949"/>
  </p:normalViewPr>
  <p:slideViewPr>
    <p:cSldViewPr>
      <p:cViewPr varScale="1">
        <p:scale>
          <a:sx n="113" d="100"/>
          <a:sy n="113" d="100"/>
        </p:scale>
        <p:origin x="592"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1"/>
  <c:style val="2"/>
  <c:chart>
    <c:autoTitleDeleted val="1"/>
    <c:plotArea>
      <c:layout/>
      <c:barChart>
        <c:barDir val="col"/>
        <c:grouping val="clustered"/>
        <c:varyColors val="0"/>
        <c:ser>
          <c:idx val="0"/>
          <c:order val="0"/>
          <c:tx>
            <c:v>SurfNeHF</c:v>
          </c:tx>
          <c:spPr>
            <a:solidFill>
              <a:srgbClr val="6C9BD2"/>
            </a:solidFill>
          </c:spPr>
          <c:invertIfNegative val="0"/>
          <c:dLbls>
            <c:numFmt formatCode="0.0" sourceLinked="0"/>
            <c:spPr>
              <a:noFill/>
              <a:ln>
                <a:noFill/>
              </a:ln>
              <a:effectLst/>
            </c:spPr>
            <c:txPr>
              <a:bodyPr anchorCtr="1"/>
              <a:lstStyle/>
              <a:p>
                <a:pPr>
                  <a:defRPr sz="1200" b="1">
                    <a:solidFill>
                      <a:srgbClr val="FFFFFF"/>
                    </a:solidFill>
                    <a:latin typeface="Arial"/>
                    <a:ea typeface="Arial"/>
                    <a:cs typeface="Arial"/>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Data'!$A$2:$A$4</c:f>
              <c:strCache>
                <c:ptCount val="3"/>
                <c:pt idx="0">
                  <c:v>A</c:v>
                </c:pt>
                <c:pt idx="1">
                  <c:v>B</c:v>
                </c:pt>
                <c:pt idx="2">
                  <c:v>C</c:v>
                </c:pt>
              </c:strCache>
            </c:strRef>
          </c:cat>
          <c:val>
            <c:numRef>
              <c:f>'Chart Data'!$B$2:$B$4</c:f>
              <c:numCache>
                <c:formatCode>0"%"</c:formatCode>
                <c:ptCount val="3"/>
                <c:pt idx="0">
                  <c:v>94.6</c:v>
                </c:pt>
                <c:pt idx="1">
                  <c:v>92.3</c:v>
                </c:pt>
                <c:pt idx="2">
                  <c:v>85.1</c:v>
                </c:pt>
              </c:numCache>
            </c:numRef>
          </c:val>
          <c:extLst>
            <c:ext xmlns:c16="http://schemas.microsoft.com/office/drawing/2014/chart" uri="{C3380CC4-5D6E-409C-BE32-E72D297353CC}">
              <c16:uniqueId val="{00000000-49D6-3E42-8B2D-795C5277F00F}"/>
            </c:ext>
          </c:extLst>
        </c:ser>
        <c:ser>
          <c:idx val="1"/>
          <c:order val="1"/>
          <c:tx>
            <c:v>SaRF</c:v>
          </c:tx>
          <c:spPr>
            <a:solidFill>
              <a:srgbClr val="D97772"/>
            </a:solidFill>
          </c:spPr>
          <c:invertIfNegative val="0"/>
          <c:dLbls>
            <c:numFmt formatCode="0.0" sourceLinked="0"/>
            <c:spPr>
              <a:noFill/>
              <a:ln>
                <a:noFill/>
              </a:ln>
              <a:effectLst/>
            </c:spPr>
            <c:txPr>
              <a:bodyPr anchorCtr="1"/>
              <a:lstStyle/>
              <a:p>
                <a:pPr>
                  <a:defRPr sz="1200" b="1">
                    <a:solidFill>
                      <a:srgbClr val="FFFFFF"/>
                    </a:solidFill>
                    <a:latin typeface="Arial"/>
                    <a:ea typeface="Arial"/>
                    <a:cs typeface="Arial"/>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Data'!$C$2:$C$4</c:f>
              <c:strCache>
                <c:ptCount val="3"/>
                <c:pt idx="0">
                  <c:v>A</c:v>
                </c:pt>
                <c:pt idx="1">
                  <c:v>B</c:v>
                </c:pt>
                <c:pt idx="2">
                  <c:v>C</c:v>
                </c:pt>
              </c:strCache>
            </c:strRef>
          </c:cat>
          <c:val>
            <c:numRef>
              <c:f>'Chart Data'!$D$2:$D$4</c:f>
              <c:numCache>
                <c:formatCode>0"%"</c:formatCode>
                <c:ptCount val="3"/>
                <c:pt idx="0">
                  <c:v>84.5</c:v>
                </c:pt>
                <c:pt idx="1">
                  <c:v>84.3</c:v>
                </c:pt>
                <c:pt idx="2">
                  <c:v>80.400000000000006</c:v>
                </c:pt>
              </c:numCache>
            </c:numRef>
          </c:val>
          <c:extLst>
            <c:ext xmlns:c16="http://schemas.microsoft.com/office/drawing/2014/chart" uri="{C3380CC4-5D6E-409C-BE32-E72D297353CC}">
              <c16:uniqueId val="{00000001-49D6-3E42-8B2D-795C5277F00F}"/>
            </c:ext>
          </c:extLst>
        </c:ser>
        <c:ser>
          <c:idx val="2"/>
          <c:order val="2"/>
          <c:tx>
            <c:v>SenseMyCity</c:v>
          </c:tx>
          <c:spPr>
            <a:solidFill>
              <a:srgbClr val="E6CF83"/>
            </a:solidFill>
          </c:spPr>
          <c:invertIfNegative val="0"/>
          <c:dLbls>
            <c:numFmt formatCode="0.0" sourceLinked="0"/>
            <c:spPr>
              <a:noFill/>
              <a:ln>
                <a:noFill/>
              </a:ln>
              <a:effectLst/>
            </c:spPr>
            <c:txPr>
              <a:bodyPr anchorCtr="1"/>
              <a:lstStyle/>
              <a:p>
                <a:pPr>
                  <a:defRPr sz="1200" b="1">
                    <a:solidFill>
                      <a:srgbClr val="FFFFFF"/>
                    </a:solidFill>
                    <a:latin typeface="Arial"/>
                    <a:ea typeface="Arial"/>
                    <a:cs typeface="Arial"/>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Data'!$E$2:$E$4</c:f>
              <c:strCache>
                <c:ptCount val="3"/>
                <c:pt idx="0">
                  <c:v>A</c:v>
                </c:pt>
                <c:pt idx="1">
                  <c:v>B</c:v>
                </c:pt>
                <c:pt idx="2">
                  <c:v>C</c:v>
                </c:pt>
              </c:strCache>
            </c:strRef>
          </c:cat>
          <c:val>
            <c:numRef>
              <c:f>'Chart Data'!$F$2:$F$4</c:f>
              <c:numCache>
                <c:formatCode>0"%"</c:formatCode>
                <c:ptCount val="3"/>
                <c:pt idx="0">
                  <c:v>59.1</c:v>
                </c:pt>
                <c:pt idx="1">
                  <c:v>72.8</c:v>
                </c:pt>
                <c:pt idx="2">
                  <c:v>51.7</c:v>
                </c:pt>
              </c:numCache>
            </c:numRef>
          </c:val>
          <c:extLst>
            <c:ext xmlns:c16="http://schemas.microsoft.com/office/drawing/2014/chart" uri="{C3380CC4-5D6E-409C-BE32-E72D297353CC}">
              <c16:uniqueId val="{00000002-49D6-3E42-8B2D-795C5277F00F}"/>
            </c:ext>
          </c:extLst>
        </c:ser>
        <c:dLbls>
          <c:dLblPos val="outEnd"/>
          <c:showLegendKey val="0"/>
          <c:showVal val="1"/>
          <c:showCatName val="0"/>
          <c:showSerName val="0"/>
          <c:showPercent val="0"/>
          <c:showBubbleSize val="0"/>
        </c:dLbls>
        <c:gapWidth val="85"/>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3D4851"/>
            </a:solidFill>
          </a:ln>
        </c:spPr>
        <c:txPr>
          <a:bodyPr anchorCtr="1"/>
          <a:lstStyle/>
          <a:p>
            <a:pPr>
              <a:defRPr sz="1500">
                <a:solidFill>
                  <a:srgbClr val="FFFFFF"/>
                </a:solidFill>
                <a:latin typeface="Arial"/>
                <a:ea typeface="Arial"/>
                <a:cs typeface="Arial"/>
              </a:defRPr>
            </a:pPr>
            <a:endParaRPr lang="zh-CN"/>
          </a:p>
        </c:txPr>
        <c:crossAx val="48672768"/>
        <c:crosses val="autoZero"/>
        <c:auto val="1"/>
        <c:lblAlgn val="ctr"/>
        <c:lblOffset val="100"/>
        <c:noMultiLvlLbl val="1"/>
      </c:catAx>
      <c:valAx>
        <c:axId val="48672768"/>
        <c:scaling>
          <c:orientation val="minMax"/>
          <c:max val="110"/>
          <c:min val="0"/>
        </c:scaling>
        <c:delete val="0"/>
        <c:axPos val="l"/>
        <c:majorGridlines>
          <c:spPr>
            <a:ln w="9525">
              <a:solidFill>
                <a:srgbClr val="3D4851"/>
              </a:solidFill>
            </a:ln>
          </c:spPr>
        </c:majorGridlines>
        <c:numFmt formatCode="0&quot;%&quot;" sourceLinked="1"/>
        <c:majorTickMark val="none"/>
        <c:minorTickMark val="none"/>
        <c:tickLblPos val="nextTo"/>
        <c:spPr>
          <a:ln w="0">
            <a:noFill/>
          </a:ln>
        </c:spPr>
        <c:txPr>
          <a:bodyPr anchorCtr="1"/>
          <a:lstStyle/>
          <a:p>
            <a:pPr>
              <a:defRPr sz="1250">
                <a:solidFill>
                  <a:srgbClr val="FFFFFF"/>
                </a:solidFill>
                <a:latin typeface="Arial"/>
                <a:ea typeface="Arial"/>
                <a:cs typeface="Arial"/>
              </a:defRPr>
            </a:pPr>
            <a:endParaRPr lang="zh-CN"/>
          </a:p>
        </c:txPr>
        <c:crossAx val="48650112"/>
        <c:crosses val="autoZero"/>
        <c:crossBetween val="between"/>
        <c:majorUnit val="20"/>
      </c:valAx>
      <c:spPr>
        <a:solidFill>
          <a:srgbClr val="000000"/>
        </a:solidFill>
      </c:spPr>
    </c:plotArea>
    <c:plotVisOnly val="1"/>
    <c:dispBlanksAs val="gap"/>
    <c:showDLblsOverMax val="1"/>
  </c:chart>
  <c:spPr>
    <a:solidFill>
      <a:srgbClr val="000000"/>
    </a:solidFill>
    <a:ln w="0">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1"/>
  <c:style val="2"/>
  <c:chart>
    <c:autoTitleDeleted val="1"/>
    <c:plotArea>
      <c:layout/>
      <c:barChart>
        <c:barDir val="col"/>
        <c:grouping val="clustered"/>
        <c:varyColors val="0"/>
        <c:ser>
          <c:idx val="0"/>
          <c:order val="0"/>
          <c:tx>
            <c:v>SurfNeHF</c:v>
          </c:tx>
          <c:spPr>
            <a:solidFill>
              <a:srgbClr val="6C9BD2"/>
            </a:solidFill>
          </c:spPr>
          <c:invertIfNegative val="0"/>
          <c:dLbls>
            <c:numFmt formatCode="0.0" sourceLinked="0"/>
            <c:spPr>
              <a:noFill/>
              <a:ln>
                <a:noFill/>
              </a:ln>
              <a:effectLst/>
            </c:spPr>
            <c:txPr>
              <a:bodyPr anchorCtr="1"/>
              <a:lstStyle/>
              <a:p>
                <a:pPr>
                  <a:defRPr sz="1200" b="1">
                    <a:solidFill>
                      <a:srgbClr val="FFFFFF"/>
                    </a:solidFill>
                    <a:latin typeface="Arial"/>
                    <a:ea typeface="Arial"/>
                    <a:cs typeface="Arial"/>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Data'!$A$2:$A$4</c:f>
              <c:strCache>
                <c:ptCount val="3"/>
                <c:pt idx="0">
                  <c:v>D</c:v>
                </c:pt>
                <c:pt idx="1">
                  <c:v>E</c:v>
                </c:pt>
                <c:pt idx="2">
                  <c:v>F</c:v>
                </c:pt>
              </c:strCache>
            </c:strRef>
          </c:cat>
          <c:val>
            <c:numRef>
              <c:f>'Chart Data'!$B$2:$B$4</c:f>
              <c:numCache>
                <c:formatCode>0"%"</c:formatCode>
                <c:ptCount val="3"/>
                <c:pt idx="0">
                  <c:v>84.2</c:v>
                </c:pt>
                <c:pt idx="1">
                  <c:v>86</c:v>
                </c:pt>
                <c:pt idx="2">
                  <c:v>97.5</c:v>
                </c:pt>
              </c:numCache>
            </c:numRef>
          </c:val>
          <c:extLst>
            <c:ext xmlns:c16="http://schemas.microsoft.com/office/drawing/2014/chart" uri="{C3380CC4-5D6E-409C-BE32-E72D297353CC}">
              <c16:uniqueId val="{00000000-A5A1-2B4A-93B9-5397B58D93AF}"/>
            </c:ext>
          </c:extLst>
        </c:ser>
        <c:ser>
          <c:idx val="1"/>
          <c:order val="1"/>
          <c:tx>
            <c:v>SaRF</c:v>
          </c:tx>
          <c:spPr>
            <a:solidFill>
              <a:srgbClr val="D97772"/>
            </a:solidFill>
          </c:spPr>
          <c:invertIfNegative val="0"/>
          <c:dLbls>
            <c:numFmt formatCode="0.0" sourceLinked="0"/>
            <c:spPr>
              <a:noFill/>
              <a:ln>
                <a:noFill/>
              </a:ln>
              <a:effectLst/>
            </c:spPr>
            <c:txPr>
              <a:bodyPr anchorCtr="1"/>
              <a:lstStyle/>
              <a:p>
                <a:pPr>
                  <a:defRPr sz="1200" b="1">
                    <a:solidFill>
                      <a:srgbClr val="FFFFFF"/>
                    </a:solidFill>
                    <a:latin typeface="Arial"/>
                    <a:ea typeface="Arial"/>
                    <a:cs typeface="Arial"/>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Data'!$C$2:$C$4</c:f>
              <c:strCache>
                <c:ptCount val="3"/>
                <c:pt idx="0">
                  <c:v>D</c:v>
                </c:pt>
                <c:pt idx="1">
                  <c:v>E</c:v>
                </c:pt>
                <c:pt idx="2">
                  <c:v>F</c:v>
                </c:pt>
              </c:strCache>
            </c:strRef>
          </c:cat>
          <c:val>
            <c:numRef>
              <c:f>'Chart Data'!$D$2:$D$4</c:f>
              <c:numCache>
                <c:formatCode>0"%"</c:formatCode>
                <c:ptCount val="3"/>
                <c:pt idx="0">
                  <c:v>69.400000000000006</c:v>
                </c:pt>
                <c:pt idx="1">
                  <c:v>81.5</c:v>
                </c:pt>
                <c:pt idx="2">
                  <c:v>76.7</c:v>
                </c:pt>
              </c:numCache>
            </c:numRef>
          </c:val>
          <c:extLst>
            <c:ext xmlns:c16="http://schemas.microsoft.com/office/drawing/2014/chart" uri="{C3380CC4-5D6E-409C-BE32-E72D297353CC}">
              <c16:uniqueId val="{00000001-A5A1-2B4A-93B9-5397B58D93AF}"/>
            </c:ext>
          </c:extLst>
        </c:ser>
        <c:ser>
          <c:idx val="2"/>
          <c:order val="2"/>
          <c:tx>
            <c:v>SenseMyCity</c:v>
          </c:tx>
          <c:spPr>
            <a:solidFill>
              <a:srgbClr val="E6CF83"/>
            </a:solidFill>
          </c:spPr>
          <c:invertIfNegative val="0"/>
          <c:dLbls>
            <c:numFmt formatCode="0.0" sourceLinked="0"/>
            <c:spPr>
              <a:noFill/>
              <a:ln>
                <a:noFill/>
              </a:ln>
              <a:effectLst/>
            </c:spPr>
            <c:txPr>
              <a:bodyPr anchorCtr="1"/>
              <a:lstStyle/>
              <a:p>
                <a:pPr>
                  <a:defRPr sz="1200" b="1">
                    <a:solidFill>
                      <a:srgbClr val="FFFFFF"/>
                    </a:solidFill>
                    <a:latin typeface="Arial"/>
                    <a:ea typeface="Arial"/>
                    <a:cs typeface="Arial"/>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Data'!$E$2:$E$3</c:f>
              <c:strCache>
                <c:ptCount val="2"/>
                <c:pt idx="0">
                  <c:v>D</c:v>
                </c:pt>
                <c:pt idx="1">
                  <c:v>E</c:v>
                </c:pt>
              </c:strCache>
            </c:strRef>
          </c:cat>
          <c:val>
            <c:numRef>
              <c:f>'Chart Data'!$F$2:$F$3</c:f>
              <c:numCache>
                <c:formatCode>0"%"</c:formatCode>
                <c:ptCount val="2"/>
                <c:pt idx="0">
                  <c:v>48.1</c:v>
                </c:pt>
                <c:pt idx="1">
                  <c:v>73.900000000000006</c:v>
                </c:pt>
              </c:numCache>
            </c:numRef>
          </c:val>
          <c:extLst>
            <c:ext xmlns:c16="http://schemas.microsoft.com/office/drawing/2014/chart" uri="{C3380CC4-5D6E-409C-BE32-E72D297353CC}">
              <c16:uniqueId val="{00000002-A5A1-2B4A-93B9-5397B58D93AF}"/>
            </c:ext>
          </c:extLst>
        </c:ser>
        <c:dLbls>
          <c:dLblPos val="outEnd"/>
          <c:showLegendKey val="0"/>
          <c:showVal val="1"/>
          <c:showCatName val="0"/>
          <c:showSerName val="0"/>
          <c:showPercent val="0"/>
          <c:showBubbleSize val="0"/>
        </c:dLbls>
        <c:gapWidth val="85"/>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3D4851"/>
            </a:solidFill>
          </a:ln>
        </c:spPr>
        <c:txPr>
          <a:bodyPr anchorCtr="1"/>
          <a:lstStyle/>
          <a:p>
            <a:pPr>
              <a:defRPr sz="1500">
                <a:solidFill>
                  <a:srgbClr val="FFFFFF"/>
                </a:solidFill>
                <a:latin typeface="Arial"/>
                <a:ea typeface="Arial"/>
                <a:cs typeface="Arial"/>
              </a:defRPr>
            </a:pPr>
            <a:endParaRPr lang="zh-CN"/>
          </a:p>
        </c:txPr>
        <c:crossAx val="48672768"/>
        <c:crosses val="autoZero"/>
        <c:auto val="1"/>
        <c:lblAlgn val="ctr"/>
        <c:lblOffset val="100"/>
        <c:noMultiLvlLbl val="1"/>
      </c:catAx>
      <c:valAx>
        <c:axId val="48672768"/>
        <c:scaling>
          <c:orientation val="minMax"/>
          <c:max val="110"/>
          <c:min val="0"/>
        </c:scaling>
        <c:delete val="0"/>
        <c:axPos val="l"/>
        <c:majorGridlines>
          <c:spPr>
            <a:ln w="9525">
              <a:solidFill>
                <a:srgbClr val="3D4851"/>
              </a:solidFill>
            </a:ln>
          </c:spPr>
        </c:majorGridlines>
        <c:numFmt formatCode="0&quot;%&quot;" sourceLinked="1"/>
        <c:majorTickMark val="none"/>
        <c:minorTickMark val="none"/>
        <c:tickLblPos val="nextTo"/>
        <c:spPr>
          <a:ln w="0">
            <a:noFill/>
          </a:ln>
        </c:spPr>
        <c:txPr>
          <a:bodyPr anchorCtr="1"/>
          <a:lstStyle/>
          <a:p>
            <a:pPr>
              <a:defRPr sz="1250">
                <a:solidFill>
                  <a:srgbClr val="FFFFFF"/>
                </a:solidFill>
                <a:latin typeface="Arial"/>
                <a:ea typeface="Arial"/>
                <a:cs typeface="Arial"/>
              </a:defRPr>
            </a:pPr>
            <a:endParaRPr lang="zh-CN"/>
          </a:p>
        </c:txPr>
        <c:crossAx val="48650112"/>
        <c:crosses val="autoZero"/>
        <c:crossBetween val="between"/>
        <c:majorUnit val="20"/>
      </c:valAx>
      <c:spPr>
        <a:solidFill>
          <a:srgbClr val="000000"/>
        </a:solidFill>
      </c:spPr>
    </c:plotArea>
    <c:plotVisOnly val="1"/>
    <c:dispBlanksAs val="gap"/>
    <c:showDLblsOverMax val="1"/>
  </c:chart>
  <c:spPr>
    <a:solidFill>
      <a:srgbClr val="000000"/>
    </a:solidFill>
    <a:ln w="0">
      <a:no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Target: 13 seconds</a:t>
            </a:r>
          </a:p>
          <a:p>
            <a:r>
              <a:t>Today I will present SurfNeHF, which reconstructs urban building surfaces from crowdsourced GNSS measurements, with lower data and computational cost.</a:t>
            </a:r>
          </a:p>
          <a:p>
            <a:endParaRPr/>
          </a:p>
          <a:p>
            <a:r>
              <a:t>Source: ../3-IMWUT-camera_ready/sample-sigconf.tex. Title and author order from camera-ready. Presenter uses preferred display name Haifeng (Ethan) Jia in orange, underlined, with superscript #; Yibo Pi has superscript * for corresponding author, as requested. NetSense Lab, Shanghai Jiao Tong University retains the correct affiliation. Official conference logo source https://www.ubicomp.org/ubicomp-iswc-2026/wp-content/uploads/2025/12/Ubicomp_2026_logo.png; original glyph mask is retained with native white duotone recoloring on black and moved to the upper-left corner. The centered SurfNeHF wordmark is paired with an original mesh-wave/surfboard icon. Underlines identify Surf from Surface, Ne from Neural, and H/F from Height Fields. City animation keeps two satellites and growth; its GNSS caption is omitted.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Target: 21 seconds</a:t>
            </a:r>
          </a:p>
          <a:p>
            <a:r>
              <a:t>Three-dimensional urban maps support smart cities and planning, localization and navigation, and cellular or V2X digital twins. Cities change, so maps need timely updates. Public geometry datasets that programs can use also have limited coverage. We need an efficient way to obtain and refresh geometry.</a:t>
            </a:r>
          </a:p>
          <a:p>
            <a:endParaRPr/>
          </a:p>
          <a:p>
            <a:r>
              <a:t>Source: ../3-IMWUT-camera_ready/sample-sigconf.tex. Camera-ready Introduction (lines 251 and 310–325): urban development, navigation, autonomous driving, wireless planning and periodic map updates. The user requested three application categories: smart cities and urban planning; localization/navigation; digital twins for cellular/V2X networks. Downstream RF digital-twin examples: NVIDIA AI Aerial https://developer.nvidia.com/topics/telecommunications/ai-aerial and VaN3Twin https://arxiv.org/abs/2505.14184 . These are motivating applications, not tasks evaluated in this paper. Public geometry availability is a contextual motivation concerning usable geographic coverage, detail, freshness and programmatic access; it is not a claim that no open 3D datasets exist. Open 3DBAG provides regional data and API https://docs.3dbag.nl/en/delivery/webservices/ ; Google 3D Tiles requires API access and licensing/billing https://developers.google.com/maps/documentation/tile/overview . The city illustration is not an experimental reconstruction or Google Earth ground truth. Timely updates do not claim daily-update performance.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rPr dirty="0"/>
              <a:t>Target: 17 seconds</a:t>
            </a:r>
          </a:p>
          <a:p>
            <a:r>
              <a:rPr dirty="0"/>
              <a:t>Scanning requires repeated collection. Visual-to-RF transfer does not fully describe radio response. SaRF learns volumetric density and radiance, but errors and network compensation blur boundaries and require a density threshold. We instead infer explicit surfaces and reflectance.</a:t>
            </a:r>
          </a:p>
          <a:p>
            <a:endParaRPr dirty="0"/>
          </a:p>
          <a:p>
            <a:r>
              <a:rPr dirty="0"/>
              <a:t>Source: ../3-IMWUT-camera_ready/sample-</a:t>
            </a:r>
            <a:r>
              <a:rPr dirty="0" err="1"/>
              <a:t>sigconf.tex</a:t>
            </a:r>
            <a:r>
              <a:rPr dirty="0"/>
              <a:t>. Sources [1] </a:t>
            </a:r>
            <a:r>
              <a:rPr dirty="0" err="1"/>
              <a:t>Ruisheng</a:t>
            </a:r>
            <a:r>
              <a:rPr dirty="0"/>
              <a:t> Wang, </a:t>
            </a:r>
            <a:r>
              <a:rPr dirty="0" err="1"/>
              <a:t>Jiju</a:t>
            </a:r>
            <a:r>
              <a:rPr dirty="0"/>
              <a:t> </a:t>
            </a:r>
            <a:r>
              <a:rPr dirty="0" err="1"/>
              <a:t>Peethambaran</a:t>
            </a:r>
            <a:r>
              <a:rPr dirty="0"/>
              <a:t> and Dong Chen. LiDAR Point Clouds to 3-D Urban Models: A Review. IEEE JSTARS 11(2), 606–627, 2018. [2] Kamari, Chae and Pathak. mmSV: mmWave Vehicular Networking using Street View Imagery in Urban Environments. MobiCom 2023. DOI 10.1145/3570361.3613291. [3] Xiaopeng Zhao, Shen Wang, Zhenlin An and Lei Yang. Crowdsourced Geospatial Intelligence: Constructing 3D Urban Maps with </a:t>
            </a:r>
            <a:r>
              <a:rPr dirty="0" err="1"/>
              <a:t>Satellitic</a:t>
            </a:r>
            <a:r>
              <a:rPr dirty="0"/>
              <a:t> Radiance Fields. IMWUT 8(3), Article 146, 2024. DOI 10.1145/3678572. Camera-ready Introduction explains blurred air-building density boundaries due to measurement errors and attenuation/radiance compensation. RF volumetric density is not calibrated physical material density. The visual-to-RF limitation is SurfNeHF rationale; do not imply that mmSV itself reports this limitation. The pictures retain the teaser motivation assets.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Target: 18 seconds</a:t>
            </a:r>
          </a:p>
          <a:p>
            <a:r>
              <a:t>Separate neural models describe geometry, materials and sources. Sampling finds surface hits, and the RF renderer predicts power. Pruned observations supervise a loss. Blue arrows indicate forward rendering, orange arrows backpropagation. Optimized geometry exports as surface points or occupancy voxels.</a:t>
            </a:r>
          </a:p>
          <a:p>
            <a:endParaRPr/>
          </a:p>
          <a:p>
            <a:r>
              <a:t>Source: ../3-IMWUT-camera_ready/sample-sigconf.tex. Presentation-specific editable system diagram replacing the original paper framework. Neural Representation groups NeHF geometry, the spatially varying neural BRDF and direction-based satellite-source power. Geometry informs differentiable surface-hit estimation in Surface-Aware Ray Sampling. The RF-domain renderer also queries geometry/visibility, BRDF and satellite-source power; the serial arrows describe computation and do not imply materials are spatially sampled. Blue solid arrows denote forward rendering. Orange dashed backpropagation denotes inverse rendering and joint parameter optimization. Self-consistency-based pruning supplies measured GNSS power as supervision; these observations are not noise-free ground truth. Receiver positions and satellite directions are conditioning inputs to sampling/rendering, omitted from the bird's-eye diagram. The 3D urban map export branch leaves the optimized geometry/NeHF representation, not the renderer or loss. Surface-based point clouds and occupancy voxels illustrate alternative map outputs. The main forward and reverse arrows run in parallel between modules, with blue forward arrows above orange backward arrows. Camera-ready Sections 4–7, framework, ray sampling, neural rendering and surface reconstruction.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Target: 26 seconds</a:t>
            </a:r>
          </a:p>
          <a:p>
            <a:r>
              <a:t>NeHF maps horizontal coordinates to height. The SIREN box composes sine-activated hidden layers with a linear output. Sine activations capture sharp height variations while preserving derivatives. These derivatives give the surface normal below. The three rows on the right compare real shapes with their growing neural height fields.</a:t>
            </a:r>
          </a:p>
          <a:p>
            <a:endParaRPr/>
          </a:p>
          <a:p>
            <a:r>
              <a:t>Source: ../3-IMWUT-camera_ready/sample-sigconf.tex. Camera-ready lines385–406: compact SIREN MLP, sine hidden layers, linear output and horizontal row-vector normal. Same40logicalpx LaTeX scale for all principal equations. Sinusoidal activations model fine geometric variations and are infinitely differentiable, supporting analytic height derivatives; finite SIREN is smooth and does not exactly realize a height discontinuity. No unsupported quantitative superiority to positional encoding is claimed. Layer/unit counts moved to Implementation. Right growth examples retained; labels enlarged. SIREN https://proceedings.neurips.cc/paper/2020/hash/53c04118df112c13a8c34b38343b9c10-Abstract.html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Target: 24 seconds</a:t>
            </a:r>
          </a:p>
          <a:p>
            <a:r>
              <a:t>Half-angle encoding turns incident and outgoing directions into angular features, as shown in the left diagram. Gamma denotes positional encoding of the surface hit. These angular-dependent and spatially varying features enter the neural BRDF. Its MLP output is multiplied by the incidence dot product shown at the end of the equation.</a:t>
            </a:r>
          </a:p>
          <a:p>
            <a:endParaRPr/>
          </a:p>
          <a:p>
            <a:r>
              <a:t>Source: ../3-IMWUT-camera_ready/sample-sigconf.tex. Camera-ready Signal-Surface Interaction, Figure half-vector-enc (half-vector-encoding.pdf) and Eq half_angle_encoder. The incident and outgoing direction pair defines a half-vector. Theta_h measures its angle to the surface normal; theta_d measures its angle to the incident direction. The two cosine features enter the neural BRDF along with Gamma(p_x), the positional encoding of the three-dimensional surface hit, frequency base 2 and L=10 bands. The BRDF MLP has three layers and 16 hidden units. The right visualization illustrates directional reflection-energy response for three incident elevations, from the teaser BRDF animation. The two lower associations are qualitative response signatures, not quantitative roughness estimation or semantic material classification.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Target: 17 seconds</a:t>
            </a:r>
          </a:p>
          <a:p>
            <a:r>
              <a:t>Here is the same directional BRDF response in motion. The angular distribution relates to surface roughness, while reflected strength relates to material response. These are qualitative physical signatures.</a:t>
            </a:r>
          </a:p>
          <a:p>
            <a:endParaRPr/>
          </a:p>
          <a:p>
            <a:r>
              <a:t>Source: ../3-IMWUT-camera_ready/sample-sigconf.tex. Original looping teaser BRDF animation, shown separately after the formulation. Associations with roughness and material response are qualitative; no semantic material-classification claim.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Target: 21 seconds</a:t>
            </a:r>
          </a:p>
          <a:p>
            <a:r>
              <a:t>The dome shows incoming source directions at different elevations. At a local receiver scale, rays from one distant satellite are parallel, even as the user moves. Omega is the ephemeris-derived direction; P is learnable source power. Satellite motion updates its direction within the same formulation.</a:t>
            </a:r>
          </a:p>
          <a:p>
            <a:endParaRPr/>
          </a:p>
          <a:p>
            <a:r>
              <a:t>Source: ../3-IMWUT-camera_ready/sample-sigconf.tex. Camera-ready satellite-source assumption: over a local receiver region and short interval, each source direction is effectively shared and its rays parallel. Separate source directions have independently learned powers, jointly optimized with NeHF/BRDF. Two asymmetric source cartoons sit on the dome direction boundary; parameters are outside on the corresponding sides. Ray bundles target a small receiver neighborhood centered on the ground-circle center, not one shared convergence point. The dome encodes direction, not true satellite altitude or orbital scale. Satellite movement changes source direction; no stationary-PRN claim.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Target: 19 seconds</a:t>
            </a:r>
          </a:p>
          <a:p>
            <a:r>
              <a:t>Candidate rays include direct, reflected and no-hit paths. Occupancy and transmittance give differentiable weights, and their weighted position sum gives the first surface hit. Transmittance suppresses later surfaces. Each candidate NLOS path has at most one interaction. Depth samples remain uniform.</a:t>
            </a:r>
          </a:p>
          <a:p>
            <a:endParaRPr/>
          </a:p>
          <a:p>
            <a:r>
              <a:t>Source: ../3-IMWUT-camera_ready/sample-sigconf.tex. Faithful native-shape recreation of camera-ready Figure3 with dark-theme hemisphere/building, LOS/NLOS/no-hit paths, RX, ray i, step height, weight peak, axes and hit marker. Eq alpha, transmittance/weight and phit are copied from camera-ready lines459–484. Equal azimuth/elevation angles and uniform128depth samples per ray. Empty-space contributions are suppressed by occupancy, and transmittance suppresses contributions beyond the first surface; no actual adaptive empty-space skipping is claimed. Each candidate NLOS path has at most one modeled surface interaction. The weighted intersection is differentiable, not a hard geometric exact-hit algorithm.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Target: 21 seconds</a:t>
            </a:r>
          </a:p>
          <a:p>
            <a:r>
              <a:t>The animation assembles sampling, NeHF, shadow and BRDF, and RF-domain power prediction. Source power, surface hits, visibility and reflectivity combine direct and reflected contributions. Every stage is differentiable, so gradients can travel backward through the same pipeline.</a:t>
            </a:r>
          </a:p>
          <a:p>
            <a:endParaRPr/>
          </a:p>
          <a:p>
            <a:r>
              <a:t>Source: ../3-IMWUT-camera_ready/sample-sigconf.tex. Original teaser architecture animation restored from its source; black stage uses approved TikZ architecture while original pulse paths and phase order are preserved. Same modules as camera-ready Figure6. Eq RF render618–634 combines direct k=0 and NLOS rays through hits h, visibility v, BRDF f_r, and source power; LOS h=f_r=1. All stages are differentiable. This page is forward prediction; the following page covers inverse reconstruction.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Target: 25 seconds</a:t>
            </a:r>
          </a:p>
          <a:p>
            <a:r>
              <a:t>Inverse rendering compares predicted and measured GNSS power, then propagates residuals through the renderer. Geometry, reflectance and source power refine jointly. This illustrative animation shows the building taking shape, the reflection lobe developing, predicted power approaching measurements, and loss decreasing on a shared iteration timeline.</a:t>
            </a:r>
          </a:p>
          <a:p>
            <a:endParaRPr/>
          </a:p>
          <a:p>
            <a:r>
              <a:t>Source: ../3-IMWUT-camera_ready/sample-sigconf.tex. Camera-ready joint optimization of NeHF geometry, neural BRDF reflectance and satellite source power through differentiable received-power residuals. Reused teaser illustration shows the coupled process, not measured experimental convergence. No mask-loss or 2D-prior term is included on this presentation page.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Target: 16 seconds</a:t>
            </a:r>
          </a:p>
          <a:p>
            <a:r>
              <a:t>The five panels show out-of-region observations, external blockers or reflectors, position drift and transient objects. A coarse map identifies inconsistent measurements. We retain observations suitable for the local static reconstruction and quantify pruning later.</a:t>
            </a:r>
          </a:p>
          <a:p>
            <a:endParaRPr/>
          </a:p>
          <a:p>
            <a:r>
              <a:t>Source: ../3-IMWUT-camera_ready/sample-sigconf.tex. Camera-readyFigure7(a)case2directlyoutofROI(b)case1intersceneocclusion(c)case3externalmultipathandFigure8positioningerror/transientocclusion, all5fullpanels. Externalreflectors require extendingROI to include neighboringbuilding, notsimplydiscardingallmultipath. LowconfidencecomparesSNRwithcoarsegeometrywithheighttolerance.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Target: 24 seconds</a:t>
            </a:r>
          </a:p>
          <a:p>
            <a:r>
              <a:t>The same learned building gives two outputs. On the left, points cover its complete front, side and rooftop surfaces, including vertical boundary fillers. There are no points in the interior volume. On the right, a voxel-based occupancy map fills occupied building cells while air remains empty. Both outputs preserve the same building geometry.</a:t>
            </a:r>
          </a:p>
          <a:p>
            <a:endParaRPr/>
          </a:p>
          <a:p>
            <a:r>
              <a:t>Source: ../3-IMWUT-camera_ready/sample-sigconf.tex. Native editable 3D side/cross-section schematics follow the building profile of camera-ready Figure Two levels of 3D Urban Mapping, figures/3d-urban-map.pdf and 3d-urban-map_surf.pdf. Surface points densely cover complete visible front facade, side facade and roof; only boundary surfaces contain points, not interior volume. Taller residential-building-like schematic uses the same geometry for both outputs. Occupancy illustration fills the building beneath the recovered height profile, matching the source figure and user-requested cross-section, with air above/outside. The occupancy illustration reproduces the filled Building=1 / outside Air=0 regions shown in the source figure. Sampling is gradient-guided in (x,y) plus vertical fillers; mesh post-processing optional. Not experimental result meshes.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Target: 28 seconds</a:t>
            </a:r>
          </a:p>
          <a:p>
            <a:r>
              <a:t>We evaluate five public SenseMyCity scenes and one campus scene. SenseMyCity is both a dataset and a method: the evaluation labels four-metre voxels as building or air. Its baseline uses random forests on crowdsourced GNSS features. SaRF learns volumetric satellite radiance and density fields. Our implementation uses PyTorch, CUDA eleven point eight, and an RTX thirty ninety.</a:t>
            </a:r>
          </a:p>
          <a:p>
            <a:endParaRPr/>
          </a:p>
          <a:p>
            <a:r>
              <a:t>Source: ../3-IMWUT-camera_ready/sample-sigconf.tex. Evaluation Setup lines875–918 and metric definitions966–970/983–994. [1] Zhao, Wang, An and Yang. Crowdsourced Geospatial Intelligence: Constructing 3D Urban Maps with Satellitic Radiance Fields. IMWUT8(3),2024, DOI10.1145/3678572. [2] Rodrigues and Aguiar. Extracting3D Maps from Crowdsourced GNSS Skyview Data. MobiCom2019, DOI10.1145/3300061.3345456. Source ref.bib keys zhao2024crowdsourced and rodrigues2019extracting. Scenes A–E public SenseMyCity, F self-collected Pixel4/5/7,139471 raw samples,70×60×24m building. PyTorch/RTX3090 confirmed by camera-ready; CUDA11.8 supplied by presenter. Metrics on results pages. Code/campus data: https://github.com/SJTU-NetSense-Lab/SurfNeHF . Public A–E datasets require local preparation. SenseMyCity is both the public dataset and a random-forest voxel occupancy baseline (source Section6, line642). Evaluation labels classify 4m voxels as building/air; 4m resolution supplied by presenter. SaRF learns volumetric radiance and density fields.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Target: 15 seconds</a:t>
            </a:r>
          </a:p>
          <a:p>
            <a:r>
              <a:t>The first three scenes compare visual reconstructions and voxel F one scores. F one combines occupied-voxel precision and recall. SurfNeHF has the highest reported F one in each scene.</a:t>
            </a:r>
          </a:p>
          <a:p>
            <a:endParaRPr/>
          </a:p>
          <a:p>
            <a:r>
              <a:t>Source: ../3-IMWUT-camera_ready/sample-sigconf.tex. Qualitative result PDFs and f1_score.pdf. Plot F1 A–E: Surf94.6/92.3/85.1/84.2/86.0, SaRF84.5/84.3/80.4/69.4/81.5, SMC59.1/72.8/51.7/48.1/73.9. Scene F97.5/76.7/NA from ablation_pruning. Missing SMC is blank, not zero. Mean89.95 rounded90.0 is arithmetic mean of published rounded plotted F1 values, not paper mean94.6 balanced accuracy. Published B plot92.3 differs from F1 derived from its precision/recall; use the published plot value.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Target: 13 seconds</a:t>
            </a:r>
          </a:p>
          <a:p>
            <a:r>
              <a:t>The remaining scenes give the same result. SenseMyCity has no reported campus result. The next table includes all balanced accuracy, recall and precision values.</a:t>
            </a:r>
          </a:p>
          <a:p>
            <a:endParaRPr/>
          </a:p>
          <a:p>
            <a:r>
              <a:t>Source: ../3-IMWUT-camera_ready/sample-sigconf.tex. Qualitative result PDFs and f1_score.pdf. Plot F1 A–E: Surf94.6/92.3/85.1/84.2/86.0, SaRF84.5/84.3/80.4/69.4/81.5, SMC59.1/72.8/51.7/48.1/73.9. Scene F97.5/76.7/NA from ablation_pruning. Missing SMC is blank, not zero. Mean89.95 rounded90.0 is arithmetic mean of published rounded plotted F1 values, not paper mean94.6 balanced accuracy. Published B plot92.3 differs from F1 derived from its precision/recall; use the published plot value.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Target: 20 seconds</a:t>
            </a:r>
          </a:p>
          <a:p>
            <a:r>
              <a:t>The controlled shapes now pair with their own clean and noisy results in Table six. All four metrics are shown. Across these six conditions, mean Chamfer distance is 1.31 metres. Noise affects the complex temple more strongly.</a:t>
            </a:r>
          </a:p>
          <a:p>
            <a:endParaRPr/>
          </a:p>
          <a:p>
            <a:r>
              <a:t>Source: ../3-IMWUT-camera_ready/sample-sigconf.tex. Camera-ready Figure 21 controlled-shape GT/clean/noisy images paired only with Table 6 (tab:iou_chamfer_clean_noisy), including all four metrics and six conditions. Noise standard deviations: position 3m, power 3dB, angle 1degree. Mean Chamfer L1 1.3057m, rounded 1.31m. Campus Table 3 is retained on its separate backup page.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Target: 20 seconds</a:t>
            </a:r>
          </a:p>
          <a:p>
            <a:r>
              <a:t>Larger F one reductions show stronger contributions in this campus ablation. Removing multipath costs 25.8 percentage points, replacing the spatially varying neural BRDF costs 22.6, and removing preprocessing costs 11.1. The table includes all reported metrics.</a:t>
            </a:r>
          </a:p>
          <a:p>
            <a:endParaRPr/>
          </a:p>
          <a:p>
            <a:r>
              <a:t>Source: ../3-IMWUT-camera_ready/sample-sigconf.tex. Camera-ready Table5 (tab:ablation_components). Full metrics reproduced and component removals sorted by descending F1 reduction: multipath25.8, spatially varying neural BRDF22.6, preprocessing11.1 percentage points. ΔF1 is ablated minus full, not a relative percent decrease. w/oNeuralBRDF means constant global reflectance, and w/oMultipath uses LOS only. Ranking applies to this Scene F ablation.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Target: 24 seconds</a:t>
            </a:r>
          </a:p>
          <a:p>
            <a:r>
              <a:t>On the left, both methods benefit from pruning, yet raw SurfNeHF still exceeds pruned SaRF in F one. On the right, we vary the amount of pruned training data. About fifteen hundred samples retain over 90 percent balanced accuracy. Our surface representation therefore achieves better data efficiency.</a:t>
            </a:r>
          </a:p>
          <a:p>
            <a:endParaRPr/>
          </a:p>
          <a:p>
            <a:r>
              <a:t>Source: ../3-IMWUT-camera_ready/sample-sigconf.tex. Camera-ready Figure16 ablation_pruning.pdf and ablation_scalability.pdf. Fully pruned SurfNeHFBA97.6/F197.5; prunedSaRFBA93.0/F176.7; rawSurfNeHFBA89.3/F186.4; rawSaRFBA89.7/F165.8. The rawSurfNeHF comparison exceeds prunedSaRF in F1 only, not BA. Right panel is camera-ready Figure19, trained on randomly selected subsets of the pruned Scene F data. More than90% balanced accuracy with around1.5k samples demonstrates data efficiency. Rule breakdown Figure16(b) moved to its own backup.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Target: 23 seconds</a:t>
            </a:r>
          </a:p>
          <a:p>
            <a:r>
              <a:t>Training on Scene F takes 1.3 hours instead of 8.2, an 84.1 percent reduction. Peak memory drops 81.1 percent. Model size, FLOPs and batch runtime also decrease. Comparisons use the same RTX 3090 and batch size; preprocessing adds about 87 seconds.</a:t>
            </a:r>
          </a:p>
          <a:p>
            <a:endParaRPr/>
          </a:p>
          <a:p>
            <a:r>
              <a:t>Source: ../3-IMWUT-camera_ready/sample-sigconf.tex. System Efficiency Table4Section8.3.1. Matchedbatch16RTX3090. Preprocessingnotincludedintraining1.3h, costs0.024h≈87sec. Configs typically1–2hperscene, early&gt;90%accuracy0.2–0.5h. Notcompletecitytime.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Target: 21 seconds</a:t>
            </a:r>
          </a:p>
          <a:p>
            <a:r>
              <a:t>Compact height-field surfaces, disentangled physical factors and differentiable inverse rendering produce both accuracy and efficiency. Mean balanced accuracy is 94.6 percent, 10.8 percentage points above SaRF. Reported training, memory and runtime overhead falls by about 80 to 90 percent.</a:t>
            </a:r>
          </a:p>
          <a:p>
            <a:endParaRPr/>
          </a:p>
          <a:p>
            <a:r>
              <a:t>Source: ../3-IMWUT-camera_ready/sample-sigconf.tex. Camera-ready Abstract: average balanced accuracy94.6% vsSaRF83.8% and80–90% lower computational overhead. +10.8 percentage points is derived from rounded reported means. Overhead range refers to trainingtime84.1%,peakmemory81.1%,runtime86.4%, not modelsize98.9%/FLOPs99.0%. Responseletter attributes advantages to compact surface NeHF, disentangled formulation and fullydifferentiable inverse rendering.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Target: 15 seconds</a:t>
            </a:r>
          </a:p>
          <a:p>
            <a:r>
              <a:t>Thank you. These three QR codes link to our datasets and code, my homepage, and our lab contact through Professor Yibo Pi. I welcome your questions and further discussions.</a:t>
            </a:r>
          </a:p>
          <a:p>
            <a:endParaRPr/>
          </a:p>
          <a:p>
            <a:r>
              <a:t>Source: ../3-IMWUT-camera_ready/sample-sigconf.tex. Exact resource URL payloads: https://github.com/SJTU-NetSense-Lab/SurfNeHF ; https://haifengjia.github.io/ ; https://yibopi.github.io/ . Third URL is the homepage of Prof.Yibo Pi supplied by the presenter as lab contact. All codes use Q error correction and four-module white quiet zones. Resource/contact title in the title band; Thank You and Q&amp;A centered in the main body.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Target: 21 seconds</a:t>
            </a:r>
          </a:p>
          <a:p>
            <a:r>
              <a:t>Sampling finds a candidate surface hit. The reflected path still needs a clear segment toward the satellite. Blue shows a valid satellite-to-surface-to-receiver path; orange is blocked. The shadow renderer compares ray and NeHF heights, using sigmoid and softmax to produce continuous visibility and suppress blocked-path power.</a:t>
            </a:r>
          </a:p>
          <a:p>
            <a:endParaRPr/>
          </a:p>
          <a:p>
            <a:r>
              <a:t>Source: ../3-IMWUT-camera_ready/sample-sigconf.tex. Camera-ready Shadow Estimation573–586. Surface-aware sampling has already located a first receiver-surface hit, giving a clear receiver-to-hit segment under the one-interaction model. Shadow renderer additionally queries NeHF along the hit-to-satellite segment; blocking suppresses reflected-path power. Two source rays and one surface-hit/RX pair illustrate clear vs blocked complete paths, not only direct RX LOS. Formula uses u_k to abbreviate source sigmoid; soft visibility is continuous, not exactly Boolean. Same40logicalpx principal equation scale. Receiver is a GNSS device, not a UAV in this paper.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1453929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Supplement after Thank You, outside the timed talk</a:t>
            </a:r>
          </a:p>
          <a:p>
            <a:r>
              <a:t>Pruning clarifies the two SNR modes in Scene B. The right plot shows why data are removed across all six scenes. Retention is conservative and includes scope filtering.</a:t>
            </a:r>
          </a:p>
          <a:p>
            <a:endParaRPr/>
          </a:p>
          <a:p>
            <a:r>
              <a:t>Source: ../3-IMWUT-camera_ready/sample-sigconf.tex. Camera-ready Figure 10, labels fig:data-pruning-showcase, fig:data-pruning-1 and fig:data-pruning-2. Exact source PDFs snr_pdf.pdf and pruning_breakdown.pdf. Distribution is Scene B; composition includes A–F. Retention includes ROI and indoor scope filtering, not only erroneous measurements.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Supplement after Thank You, outside the timed talk</a:t>
            </a:r>
          </a:p>
          <a:p>
            <a:r>
              <a:t>The table preserves all six scene sample counts. Retention includes scope filters as well as low-confidence pruning, so all discarded samples must not be described as erroneous.</a:t>
            </a:r>
          </a:p>
          <a:p>
            <a:endParaRPr/>
          </a:p>
          <a:p>
            <a:r>
              <a:t>Source: ../3-IMWUT-camera_ready/sample-sigconf.tex. Table1 datasetpruning. RetentionincludesROI/indoor/lowconfidencecategories.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Supplement after Thank You, outside the timed talk</a:t>
            </a:r>
          </a:p>
          <a:p>
            <a:r>
              <a:t>This tests our motivation: SurfNeHF stays accurate across height levels, while SaRF degrades near the roof and depends strongly on the chosen density threshold. Finding the optimal threshold here requires ground truth. Explicit surfaces avoid this threshold selection.</a:t>
            </a:r>
          </a:p>
          <a:p>
            <a:endParaRPr/>
          </a:p>
          <a:p>
            <a:r>
              <a:t>Source: ../3-IMWUT-camera_ready/sample-sigconf.tex. Camera-readyFigure18 AccuracyofHeightEstimationanditsImpactingFactors. LeftSceneFheightaccuracySurfNeHF/SaRF; rightonlySaRFthresholds. Itsoptimalnormalizeddensitythresholdis0.2forthisscene, groundtruthunavailableforrealdeployment. SurfNeHFdirectlymodelsheightwithoutdensitythreshold.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Supplement after Thank You, outside the timed talk</a:t>
            </a:r>
          </a:p>
          <a:p>
            <a:r>
              <a:t>For a brick-wall reflection, the learned outgoing lobe shifts with incident direction and becomes narrower at higher elevation. This is qualitative physical plausibility, rather than quantitative material ground-truth recovery. It shows meaningful directional behaviour. We next test how much the material model contributes to reconstruction.</a:t>
            </a:r>
          </a:p>
          <a:p>
            <a:endParaRPr/>
          </a:p>
          <a:p>
            <a:r>
              <a:t>Source: ../3-IMWUT-camera_ready/sample-sigconf.tex. BRDF Interpretation Section8.5. Qualitative physical plausibility of learned continuous response, not semantic material classes or quantitative material groundtruth validation. Original azimuth270°, elevations25/45/65°.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Supplement after Thank You, outside the timed talk</a:t>
            </a:r>
          </a:p>
          <a:p>
            <a:r>
              <a:t>In Scene F, balanced accuracy stays near 97 percent and F one above 96 percent across the tested two-to-ten-metre evaluation voxels. This supplementary result measures sensitivity to evaluation discretization.</a:t>
            </a:r>
          </a:p>
          <a:p>
            <a:endParaRPr/>
          </a:p>
          <a:p>
            <a:r>
              <a:t>Source: ../3-IMWUT-camera_ready/sample-sigconf.tex. Camera-ready Figure20, fig:voxel_resol. Stability across tested2–10m voxels in SceneF. SNR distribution removed from this page and kept with complete Figure10 in the preprocessing-statistics backup.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Supplement after Thank You, outside the timed talk</a:t>
            </a:r>
          </a:p>
          <a:p>
            <a:r>
              <a:t>Scene B benefits from reflected observations, but near-complete removal of direct-path references degrades performance. These are the original NLOS-proportion curves; data-amount results appear once in the main talk.</a:t>
            </a:r>
          </a:p>
          <a:p>
            <a:endParaRPr/>
          </a:p>
          <a:p>
            <a:r>
              <a:t>Source: ../3-IMWUT-camera_ready/sample-sigconf.tex. Camera-ready NLOS Sensitivity Section8.2.3. SceneB, peak around80%NLOS and substantial degradation at99%. Data-amount panel is in main and is not repeated here.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Supplement after Thank You, outside the timed talk</a:t>
            </a:r>
          </a:p>
          <a:p>
            <a:r>
              <a:t>Removing low-confidence pruning lowers F one to 92.6 percent; removing out-of-region pruning lowers it to 89.7, compared with 97.5 for the complete preprocessing pipeline. This unique backup breaks down each rule.</a:t>
            </a:r>
          </a:p>
          <a:p>
            <a:endParaRPr/>
          </a:p>
          <a:p>
            <a:r>
              <a:t>Source: ../3-IMWUT-camera_ready/sample-sigconf.tex. Figure16(b), ablation_scalability.pdf. F1 full97.5,w/oLowConfidence92.6,w/oROI89.7,raw86.4. Main page retains only Figure16(a) and data-amount Figure19; no repeated raw/pruned plot here.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r>
              <a:t>Supplement after Thank You, outside the timed talk</a:t>
            </a:r>
          </a:p>
          <a:p>
            <a:r>
              <a:t>On Library, replacing an accurate external footprint map with a coarse GNSS-derived prior lowers F 1 from 94.6 to 87.9 percent, but the reconstruction remains useful. This is not an experiment with absolutely no prior: the coarse prior is still present. It shows that a high-quality external map helps, while GNSS-derived footprints provide an alternative.</a:t>
            </a:r>
          </a:p>
          <a:p>
            <a:endParaRPr/>
          </a:p>
          <a:p>
            <a:r>
              <a:t>Source: ../3-IMWUT-camera_ready/sample-sigconf.tex. 2D Prior Ablation Section8.4.1. The paper plot labelw/o2DPrior means withoutaccurateexternal2Dmap; coarseGNSSderivedpriorstillused. FullSurfF194.6 vscoarse87.9, minus6.7 percentage points in Scene A. Not a zero-prior experiment.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2091B51-83E3-4198-822E-0017C24271DD}"/>
              </a:ext>
            </a:extLst>
          </p:cNvPr>
          <p:cNvSpPr>
            <a:spLocks noGrp="1"/>
          </p:cNvSpPr>
          <p:nvPr>
            <p:ph type="subTitle" idx="1"/>
          </p:nvPr>
        </p:nvSpPr>
        <p:spPr>
          <a:xfrm>
            <a:off x="1094347" y="2763114"/>
            <a:ext cx="5588000" cy="2951891"/>
          </a:xfrm>
        </p:spPr>
        <p:txBody>
          <a:bodyPr>
            <a:normAutofit/>
          </a:bodyPr>
          <a:lstStyle>
            <a:lvl1pPr marL="0" indent="0" algn="l">
              <a:buNone/>
              <a:defRPr sz="2000">
                <a:solidFill>
                  <a:srgbClr val="003366"/>
                </a:solidFill>
                <a:latin typeface="Arial"/>
                <a:ea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8" name="Straight Connector 7">
            <a:extLst>
              <a:ext uri="{FF2B5EF4-FFF2-40B4-BE49-F238E27FC236}">
                <a16:creationId xmlns:a16="http://schemas.microsoft.com/office/drawing/2014/main" id="{DDB995B2-BBA4-4AD2-BA0A-A8C2DC2481C2}"/>
              </a:ext>
            </a:extLst>
          </p:cNvPr>
          <p:cNvSpPr>
            <a:spLocks noGrp="1"/>
          </p:cNvSpPr>
          <p:nvPr/>
        </p:nvSpPr>
        <p:spPr>
          <a:xfrm>
            <a:off x="0" y="6400800"/>
            <a:ext cx="12192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a:lstStyle/>
          <a:p>
            <a:endParaRPr lang="zh-CN" altLang="en-US"/>
          </a:p>
        </p:txBody>
      </p:sp>
      <p:sp>
        <p:nvSpPr>
          <p:cNvPr id="9" name="Straight Connector 8">
            <a:extLst>
              <a:ext uri="{FF2B5EF4-FFF2-40B4-BE49-F238E27FC236}">
                <a16:creationId xmlns:a16="http://schemas.microsoft.com/office/drawing/2014/main" id="{BBE8A11A-AA3C-4C24-BA8A-B8EE4A7E0A5C}"/>
              </a:ext>
            </a:extLst>
          </p:cNvPr>
          <p:cNvSpPr>
            <a:spLocks noGrp="1"/>
          </p:cNvSpPr>
          <p:nvPr/>
        </p:nvSpPr>
        <p:spPr>
          <a:xfrm>
            <a:off x="0" y="6477000"/>
            <a:ext cx="12192000" cy="0"/>
          </a:xfrm>
          <a:prstGeom prst="line">
            <a:avLst/>
          </a:prstGeom>
          <a:ln w="57150">
            <a:solidFill>
              <a:srgbClr val="003366"/>
            </a:solidFill>
          </a:ln>
        </p:spPr>
        <p:style>
          <a:lnRef idx="1">
            <a:schemeClr val="accent1"/>
          </a:lnRef>
          <a:fillRef idx="0">
            <a:schemeClr val="accent1"/>
          </a:fillRef>
          <a:effectRef idx="0">
            <a:schemeClr val="accent1"/>
          </a:effectRef>
          <a:fontRef idx="minor">
            <a:schemeClr val="tx1"/>
          </a:fontRef>
        </p:style>
        <p:txBody>
          <a:bodyPr/>
          <a:lstStyle/>
          <a:p>
            <a:endParaRPr lang="zh-CN" altLang="en-US"/>
          </a:p>
        </p:txBody>
      </p:sp>
      <p:sp>
        <p:nvSpPr>
          <p:cNvPr id="13" name="Title 12">
            <a:extLst>
              <a:ext uri="{FF2B5EF4-FFF2-40B4-BE49-F238E27FC236}">
                <a16:creationId xmlns:a16="http://schemas.microsoft.com/office/drawing/2014/main" id="{DC760CDF-F4D1-480B-8F4F-799BCF03C968}"/>
              </a:ext>
            </a:extLst>
          </p:cNvPr>
          <p:cNvSpPr>
            <a:spLocks noGrp="1"/>
          </p:cNvSpPr>
          <p:nvPr>
            <p:ph type="title"/>
          </p:nvPr>
        </p:nvSpPr>
        <p:spPr>
          <a:xfrm>
            <a:off x="1094348" y="762000"/>
            <a:ext cx="9675253" cy="1600200"/>
          </a:xfrm>
        </p:spPr>
        <p:txBody>
          <a:bodyPr/>
          <a:lstStyle>
            <a:lvl1pPr algn="l">
              <a:buNone/>
              <a:defRPr b="1">
                <a:solidFill>
                  <a:srgbClr val="003366"/>
                </a:solidFill>
                <a:latin typeface="Arial"/>
                <a:ea typeface="Arial"/>
                <a:cs typeface="Arial"/>
              </a:defRPr>
            </a:lvl1pPr>
          </a:lstStyle>
          <a:p>
            <a:r>
              <a:t>Click to edit Master title style</a:t>
            </a:r>
          </a:p>
        </p:txBody>
      </p:sp>
      <p:pic>
        <p:nvPicPr>
          <p:cNvPr id="14" name="Picture 9">
            <a:extLst>
              <a:ext uri="{FF2B5EF4-FFF2-40B4-BE49-F238E27FC236}">
                <a16:creationId xmlns:a16="http://schemas.microsoft.com/office/drawing/2014/main" id="{9E4ECDC7-AB26-42DC-B7B0-C71E21290846}"/>
              </a:ext>
            </a:extLst>
          </p:cNvPr>
          <p:cNvPicPr>
            <a:picLocks noChangeAspect="1"/>
          </p:cNvPicPr>
          <p:nvPr/>
        </p:nvPicPr>
        <p:blipFill>
          <a:blip r:embed="rId2"/>
          <a:stretch>
            <a:fillRect/>
          </a:stretch>
        </p:blipFill>
        <p:spPr>
          <a:xfrm>
            <a:off x="228600" y="5819935"/>
            <a:ext cx="2795855" cy="446464"/>
          </a:xfrm>
          <a:prstGeom prst="rect">
            <a:avLst/>
          </a:prstGeom>
        </p:spPr>
      </p:pic>
      <p:sp>
        <p:nvSpPr>
          <p:cNvPr id="18" name="灯片编号占位符 17">
            <a:extLst>
              <a:ext uri="{FF2B5EF4-FFF2-40B4-BE49-F238E27FC236}">
                <a16:creationId xmlns:a16="http://schemas.microsoft.com/office/drawing/2014/main" id="{494C2825-FAFC-1031-8C9A-38EE9709E8B0}"/>
              </a:ext>
            </a:extLst>
          </p:cNvPr>
          <p:cNvSpPr>
            <a:spLocks noGrp="1"/>
          </p:cNvSpPr>
          <p:nvPr>
            <p:ph type="sldNum" idx="12"/>
          </p:nvPr>
        </p:nvSpPr>
        <p:spPr>
          <a:xfrm>
            <a:off x="9347200" y="6492875"/>
            <a:ext cx="2844800" cy="365125"/>
          </a:xfrm>
        </p:spPr>
        <p:txBody>
          <a:body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Text Placeholder 3">
            <a:extLst>
              <a:ext uri="{FF2B5EF4-FFF2-40B4-BE49-F238E27FC236}">
                <a16:creationId xmlns:a16="http://schemas.microsoft.com/office/drawing/2014/main" id="{5C775E7A-C140-4160-8C6B-629DD506BC08}"/>
              </a:ext>
            </a:extLst>
          </p:cNvPr>
          <p:cNvSpPr>
            <a:spLocks noGrp="1"/>
          </p:cNvSpPr>
          <p:nvPr>
            <p:ph idx="1"/>
          </p:nvPr>
        </p:nvSpPr>
        <p:spPr>
          <a:xfrm>
            <a:off x="623392" y="1340768"/>
            <a:ext cx="10972800" cy="4907632"/>
          </a:xfrm>
          <a:prstGeom prst="rect">
            <a:avLst/>
          </a:prstGeom>
        </p:spPr>
        <p:txBody>
          <a:bodyPr vert="horz" lIns="91440" tIns="45720" rIns="91440" bIns="45720">
            <a:normAutofit/>
          </a:bodyPr>
          <a:lstStyle>
            <a:lvl1pPr marL="342900" indent="-342900" algn="l" defTabSz="914400">
              <a:spcBef>
                <a:spcPct val="20000"/>
              </a:spcBef>
              <a:buSzPct val="60000"/>
              <a:buFont typeface="Wingdings"/>
              <a:buChar char="n"/>
              <a:defRPr sz="3200" kern="1200">
                <a:solidFill>
                  <a:srgbClr val="003D7F"/>
                </a:solidFill>
                <a:latin typeface="Arial"/>
                <a:ea typeface="Arial"/>
                <a:cs typeface="Arial"/>
              </a:defRPr>
            </a:lvl1pPr>
            <a:lvl2pPr algn="l" defTabSz="914400">
              <a:spcBef>
                <a:spcPct val="20000"/>
              </a:spcBef>
              <a:buNone/>
              <a:defRPr sz="2800" kern="1200">
                <a:solidFill>
                  <a:srgbClr val="003D7F"/>
                </a:solidFill>
                <a:latin typeface="Arial"/>
                <a:ea typeface="Arial"/>
                <a:cs typeface="Arial"/>
              </a:defRPr>
            </a:lvl2pPr>
            <a:lvl3pPr algn="l" defTabSz="914400">
              <a:spcBef>
                <a:spcPct val="20000"/>
              </a:spcBef>
              <a:buNone/>
              <a:defRPr sz="2400" kern="1200">
                <a:solidFill>
                  <a:srgbClr val="003D7F"/>
                </a:solidFill>
                <a:latin typeface="Arial"/>
                <a:ea typeface="Arial"/>
                <a:cs typeface="Arial"/>
              </a:defRPr>
            </a:lvl3pPr>
            <a:lvl4pPr algn="l" defTabSz="914400">
              <a:spcBef>
                <a:spcPct val="20000"/>
              </a:spcBef>
              <a:buNone/>
              <a:defRPr sz="2000" kern="1200">
                <a:solidFill>
                  <a:srgbClr val="003D7F"/>
                </a:solidFill>
                <a:latin typeface="Arial"/>
                <a:ea typeface="Arial"/>
                <a:cs typeface="Arial"/>
              </a:defRPr>
            </a:lvl4pPr>
            <a:lvl5pPr algn="l" defTabSz="914400">
              <a:spcBef>
                <a:spcPct val="20000"/>
              </a:spcBef>
              <a:buNone/>
              <a:defRPr sz="1600" kern="1200">
                <a:solidFill>
                  <a:srgbClr val="003D7F"/>
                </a:solidFill>
                <a:latin typeface="Arial"/>
                <a:ea typeface="Arial"/>
                <a:cs typeface="Arial"/>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0" name="Title 1">
            <a:extLst>
              <a:ext uri="{FF2B5EF4-FFF2-40B4-BE49-F238E27FC236}">
                <a16:creationId xmlns:a16="http://schemas.microsoft.com/office/drawing/2014/main" id="{73C4BDDD-6B09-4427-B612-5565209EE2D3}"/>
              </a:ext>
            </a:extLst>
          </p:cNvPr>
          <p:cNvSpPr>
            <a:spLocks noGrp="1"/>
          </p:cNvSpPr>
          <p:nvPr>
            <p:ph type="title"/>
          </p:nvPr>
        </p:nvSpPr>
        <p:spPr>
          <a:xfrm>
            <a:off x="143341" y="228600"/>
            <a:ext cx="9601067" cy="638944"/>
          </a:xfrm>
          <a:prstGeom prst="rect">
            <a:avLst/>
          </a:prstGeom>
        </p:spPr>
        <p:txBody>
          <a:bodyPr/>
          <a:lstStyle>
            <a:lvl1pPr algn="l">
              <a:buNone/>
              <a:defRPr sz="3200" b="1" kern="1200">
                <a:solidFill>
                  <a:srgbClr val="003D7F"/>
                </a:solidFill>
                <a:latin typeface="Arial"/>
                <a:ea typeface="Arial"/>
                <a:cs typeface="Arial"/>
              </a:defRPr>
            </a:lvl1pPr>
          </a:lstStyle>
          <a:p>
            <a:r>
              <a:t>Click to edit Master title style</a:t>
            </a:r>
          </a:p>
        </p:txBody>
      </p:sp>
      <p:sp>
        <p:nvSpPr>
          <p:cNvPr id="13" name="Straight Connector 12">
            <a:extLst>
              <a:ext uri="{FF2B5EF4-FFF2-40B4-BE49-F238E27FC236}">
                <a16:creationId xmlns:a16="http://schemas.microsoft.com/office/drawing/2014/main" id="{D4B31266-8510-415A-91E4-8EC26C1F1C36}"/>
              </a:ext>
            </a:extLst>
          </p:cNvPr>
          <p:cNvSpPr>
            <a:spLocks noGrp="1"/>
          </p:cNvSpPr>
          <p:nvPr/>
        </p:nvSpPr>
        <p:spPr>
          <a:xfrm>
            <a:off x="0" y="1066800"/>
            <a:ext cx="97536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a:lstStyle/>
          <a:p>
            <a:endParaRPr lang="zh-CN" altLang="en-US"/>
          </a:p>
        </p:txBody>
      </p:sp>
      <p:sp>
        <p:nvSpPr>
          <p:cNvPr id="15" name="Straight Connector 14">
            <a:extLst>
              <a:ext uri="{FF2B5EF4-FFF2-40B4-BE49-F238E27FC236}">
                <a16:creationId xmlns:a16="http://schemas.microsoft.com/office/drawing/2014/main" id="{DE24DFAA-4551-4C13-A27A-6D0A4B493F1D}"/>
              </a:ext>
            </a:extLst>
          </p:cNvPr>
          <p:cNvSpPr>
            <a:spLocks noGrp="1"/>
          </p:cNvSpPr>
          <p:nvPr/>
        </p:nvSpPr>
        <p:spPr>
          <a:xfrm>
            <a:off x="0" y="6400800"/>
            <a:ext cx="12192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a:lstStyle/>
          <a:p>
            <a:endParaRPr lang="zh-CN" altLang="en-US"/>
          </a:p>
        </p:txBody>
      </p:sp>
      <p:sp>
        <p:nvSpPr>
          <p:cNvPr id="17" name="Straight Connector 16">
            <a:extLst>
              <a:ext uri="{FF2B5EF4-FFF2-40B4-BE49-F238E27FC236}">
                <a16:creationId xmlns:a16="http://schemas.microsoft.com/office/drawing/2014/main" id="{7D34C2ED-17D7-4ECE-942F-FE5F194195BC}"/>
              </a:ext>
            </a:extLst>
          </p:cNvPr>
          <p:cNvSpPr>
            <a:spLocks noGrp="1"/>
          </p:cNvSpPr>
          <p:nvPr/>
        </p:nvSpPr>
        <p:spPr>
          <a:xfrm>
            <a:off x="0" y="6477000"/>
            <a:ext cx="12192000" cy="0"/>
          </a:xfrm>
          <a:prstGeom prst="line">
            <a:avLst/>
          </a:prstGeom>
          <a:ln w="57150">
            <a:solidFill>
              <a:srgbClr val="003366"/>
            </a:solidFill>
          </a:ln>
        </p:spPr>
        <p:style>
          <a:lnRef idx="1">
            <a:schemeClr val="accent1"/>
          </a:lnRef>
          <a:fillRef idx="0">
            <a:schemeClr val="accent1"/>
          </a:fillRef>
          <a:effectRef idx="0">
            <a:schemeClr val="accent1"/>
          </a:effectRef>
          <a:fontRef idx="minor">
            <a:schemeClr val="tx1"/>
          </a:fontRef>
        </p:style>
        <p:txBody>
          <a:bodyPr/>
          <a:lstStyle/>
          <a:p>
            <a:endParaRPr lang="zh-CN" altLang="en-US"/>
          </a:p>
        </p:txBody>
      </p:sp>
      <p:sp>
        <p:nvSpPr>
          <p:cNvPr id="11" name="Straight Connector 16">
            <a:extLst>
              <a:ext uri="{FF2B5EF4-FFF2-40B4-BE49-F238E27FC236}">
                <a16:creationId xmlns:a16="http://schemas.microsoft.com/office/drawing/2014/main" id="{5DCD9DE3-FE84-403A-A366-B11AA1F90EEB}"/>
              </a:ext>
            </a:extLst>
          </p:cNvPr>
          <p:cNvSpPr>
            <a:spLocks noGrp="1"/>
          </p:cNvSpPr>
          <p:nvPr/>
        </p:nvSpPr>
        <p:spPr>
          <a:xfrm>
            <a:off x="0" y="990600"/>
            <a:ext cx="9753600" cy="0"/>
          </a:xfrm>
          <a:prstGeom prst="line">
            <a:avLst/>
          </a:prstGeom>
          <a:ln w="57150">
            <a:solidFill>
              <a:srgbClr val="003366"/>
            </a:solidFill>
          </a:ln>
        </p:spPr>
        <p:style>
          <a:lnRef idx="1">
            <a:schemeClr val="accent1"/>
          </a:lnRef>
          <a:fillRef idx="0">
            <a:schemeClr val="accent1"/>
          </a:fillRef>
          <a:effectRef idx="0">
            <a:schemeClr val="accent1"/>
          </a:effectRef>
          <a:fontRef idx="minor">
            <a:schemeClr val="tx1"/>
          </a:fontRef>
        </p:style>
        <p:txBody>
          <a:bodyPr/>
          <a:lstStyle/>
          <a:p>
            <a:endParaRPr lang="zh-CN" altLang="en-US"/>
          </a:p>
        </p:txBody>
      </p:sp>
      <p:pic>
        <p:nvPicPr>
          <p:cNvPr id="12" name="Picture 13">
            <a:extLst>
              <a:ext uri="{FF2B5EF4-FFF2-40B4-BE49-F238E27FC236}">
                <a16:creationId xmlns:a16="http://schemas.microsoft.com/office/drawing/2014/main" id="{FB0FD5A0-66B4-41C5-A0EC-2BEE9687746F}"/>
              </a:ext>
            </a:extLst>
          </p:cNvPr>
          <p:cNvPicPr>
            <a:picLocks noChangeAspect="1"/>
          </p:cNvPicPr>
          <p:nvPr/>
        </p:nvPicPr>
        <p:blipFill>
          <a:blip r:embed="rId2"/>
          <a:stretch>
            <a:fillRect/>
          </a:stretch>
        </p:blipFill>
        <p:spPr>
          <a:xfrm>
            <a:off x="9982200" y="145136"/>
            <a:ext cx="1917062" cy="921664"/>
          </a:xfrm>
          <a:prstGeom prst="rect">
            <a:avLst/>
          </a:prstGeom>
        </p:spPr>
      </p:pic>
      <p:sp>
        <p:nvSpPr>
          <p:cNvPr id="4" name="灯片编号占位符 3">
            <a:extLst>
              <a:ext uri="{FF2B5EF4-FFF2-40B4-BE49-F238E27FC236}">
                <a16:creationId xmlns:a16="http://schemas.microsoft.com/office/drawing/2014/main" id="{5B1E5C4A-47FB-168B-E55B-9D63E630A3C5}"/>
              </a:ext>
            </a:extLst>
          </p:cNvPr>
          <p:cNvSpPr>
            <a:spLocks noGrp="1"/>
          </p:cNvSpPr>
          <p:nvPr>
            <p:ph type="sldNum" idx="12"/>
          </p:nvPr>
        </p:nvSpPr>
        <p:spPr>
          <a:xfrm>
            <a:off x="9347200" y="6477000"/>
            <a:ext cx="2844800" cy="365125"/>
          </a:xfrm>
        </p:spPr>
        <p:txBody>
          <a:body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1" name="Straight Connector 10">
            <a:extLst>
              <a:ext uri="{FF2B5EF4-FFF2-40B4-BE49-F238E27FC236}">
                <a16:creationId xmlns:a16="http://schemas.microsoft.com/office/drawing/2014/main" id="{6E438DFD-595D-40A2-8B90-61BB2BB31F4D}"/>
              </a:ext>
            </a:extLst>
          </p:cNvPr>
          <p:cNvSpPr>
            <a:spLocks noGrp="1"/>
          </p:cNvSpPr>
          <p:nvPr/>
        </p:nvSpPr>
        <p:spPr>
          <a:xfrm>
            <a:off x="0" y="6400800"/>
            <a:ext cx="12192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a:lstStyle/>
          <a:p>
            <a:endParaRPr lang="zh-CN" altLang="en-US"/>
          </a:p>
        </p:txBody>
      </p:sp>
      <p:sp>
        <p:nvSpPr>
          <p:cNvPr id="12" name="Straight Connector 11">
            <a:extLst>
              <a:ext uri="{FF2B5EF4-FFF2-40B4-BE49-F238E27FC236}">
                <a16:creationId xmlns:a16="http://schemas.microsoft.com/office/drawing/2014/main" id="{56C58BA6-D5AC-4AD0-8818-0DEDBFC80540}"/>
              </a:ext>
            </a:extLst>
          </p:cNvPr>
          <p:cNvSpPr>
            <a:spLocks noGrp="1"/>
          </p:cNvSpPr>
          <p:nvPr/>
        </p:nvSpPr>
        <p:spPr>
          <a:xfrm>
            <a:off x="0" y="6477000"/>
            <a:ext cx="12192000" cy="0"/>
          </a:xfrm>
          <a:prstGeom prst="line">
            <a:avLst/>
          </a:prstGeom>
          <a:ln w="57150">
            <a:solidFill>
              <a:srgbClr val="003366"/>
            </a:solidFill>
          </a:ln>
        </p:spPr>
        <p:style>
          <a:lnRef idx="1">
            <a:schemeClr val="accent1"/>
          </a:lnRef>
          <a:fillRef idx="0">
            <a:schemeClr val="accent1"/>
          </a:fillRef>
          <a:effectRef idx="0">
            <a:schemeClr val="accent1"/>
          </a:effectRef>
          <a:fontRef idx="minor">
            <a:schemeClr val="tx1"/>
          </a:fontRef>
        </p:style>
        <p:txBody>
          <a:bodyPr/>
          <a:lstStyle/>
          <a:p>
            <a:endParaRPr lang="zh-CN" altLang="en-US"/>
          </a:p>
        </p:txBody>
      </p:sp>
      <p:sp>
        <p:nvSpPr>
          <p:cNvPr id="18" name="TextBox 17">
            <a:extLst>
              <a:ext uri="{FF2B5EF4-FFF2-40B4-BE49-F238E27FC236}">
                <a16:creationId xmlns:a16="http://schemas.microsoft.com/office/drawing/2014/main" id="{2E91468D-8C39-45BD-88B6-6EFE90CFC8A3}"/>
              </a:ext>
            </a:extLst>
          </p:cNvPr>
          <p:cNvSpPr>
            <a:spLocks noGrp="1"/>
          </p:cNvSpPr>
          <p:nvPr/>
        </p:nvSpPr>
        <p:spPr>
          <a:xfrm>
            <a:off x="2946400" y="2362205"/>
            <a:ext cx="7823200" cy="1877437"/>
          </a:xfrm>
          <a:prstGeom prst="rect">
            <a:avLst/>
          </a:prstGeom>
          <a:noFill/>
        </p:spPr>
        <p:txBody>
          <a:bodyPr wrap="square">
            <a:spAutoFit/>
          </a:bodyPr>
          <a:lstStyle/>
          <a:p>
            <a:pPr algn="l">
              <a:buNone/>
            </a:pPr>
            <a:r>
              <a:rPr sz="6600" b="1">
                <a:solidFill>
                  <a:schemeClr val="tx2">
                    <a:lumMod val="75000"/>
                  </a:schemeClr>
                </a:solidFill>
                <a:latin typeface="Arial"/>
                <a:ea typeface="Arial"/>
                <a:cs typeface="Arial"/>
              </a:rPr>
              <a:t>Thank  You!</a:t>
            </a:r>
          </a:p>
          <a:p>
            <a:pPr>
              <a:spcBef>
                <a:spcPts val="600"/>
              </a:spcBef>
              <a:buNone/>
            </a:pPr>
            <a:endParaRPr sz="2000">
              <a:solidFill>
                <a:srgbClr val="003366"/>
              </a:solidFill>
              <a:latin typeface="Constantia"/>
              <a:ea typeface="Constantia"/>
              <a:cs typeface="Constantia"/>
            </a:endParaRPr>
          </a:p>
          <a:p>
            <a:pPr>
              <a:spcBef>
                <a:spcPts val="600"/>
              </a:spcBef>
              <a:buNone/>
            </a:pPr>
            <a:r>
              <a:rPr sz="2000">
                <a:solidFill>
                  <a:srgbClr val="003366"/>
                </a:solidFill>
                <a:latin typeface="Arial"/>
                <a:ea typeface="Arial"/>
                <a:cs typeface="Arial"/>
              </a:rPr>
              <a:t>Q &amp; A</a:t>
            </a:r>
            <a:endParaRPr sz="6600">
              <a:latin typeface="Arial"/>
              <a:ea typeface="Arial"/>
              <a:cs typeface="Arial"/>
            </a:endParaRPr>
          </a:p>
        </p:txBody>
      </p:sp>
      <p:pic>
        <p:nvPicPr>
          <p:cNvPr id="7" name="Picture 12">
            <a:extLst>
              <a:ext uri="{FF2B5EF4-FFF2-40B4-BE49-F238E27FC236}">
                <a16:creationId xmlns:a16="http://schemas.microsoft.com/office/drawing/2014/main" id="{1A86F191-18B5-4607-A6D7-135E7AC9A38D}"/>
              </a:ext>
            </a:extLst>
          </p:cNvPr>
          <p:cNvPicPr>
            <a:picLocks noChangeAspect="1"/>
          </p:cNvPicPr>
          <p:nvPr/>
        </p:nvPicPr>
        <p:blipFill>
          <a:blip r:embed="rId2"/>
          <a:stretch>
            <a:fillRect/>
          </a:stretch>
        </p:blipFill>
        <p:spPr>
          <a:xfrm>
            <a:off x="7696200" y="304800"/>
            <a:ext cx="4294641" cy="685801"/>
          </a:xfrm>
          <a:prstGeom prst="rect">
            <a:avLst/>
          </a:prstGeom>
        </p:spPr>
      </p:pic>
      <p:sp>
        <p:nvSpPr>
          <p:cNvPr id="4" name="灯片编号占位符 3">
            <a:extLst>
              <a:ext uri="{FF2B5EF4-FFF2-40B4-BE49-F238E27FC236}">
                <a16:creationId xmlns:a16="http://schemas.microsoft.com/office/drawing/2014/main" id="{DB953256-76AE-8674-7356-0702EFB16355}"/>
              </a:ext>
            </a:extLst>
          </p:cNvPr>
          <p:cNvSpPr>
            <a:spLocks noGrp="1"/>
          </p:cNvSpPr>
          <p:nvPr>
            <p:ph type="sldNum" idx="12"/>
          </p:nvPr>
        </p:nvSpPr>
        <p:spPr>
          <a:xfrm>
            <a:off x="9347200" y="6492875"/>
            <a:ext cx="2844800" cy="365125"/>
          </a:xfrm>
        </p:spPr>
        <p:txBody>
          <a:body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9" name="Text Placeholder 3">
            <a:extLst>
              <a:ext uri="{FF2B5EF4-FFF2-40B4-BE49-F238E27FC236}">
                <a16:creationId xmlns:a16="http://schemas.microsoft.com/office/drawing/2014/main" id="{18BC5B0F-65C0-46E2-BC63-B1819DB32BAF}"/>
              </a:ext>
            </a:extLst>
          </p:cNvPr>
          <p:cNvSpPr>
            <a:spLocks noGrp="1"/>
          </p:cNvSpPr>
          <p:nvPr>
            <p:ph idx="1"/>
          </p:nvPr>
        </p:nvSpPr>
        <p:spPr>
          <a:xfrm>
            <a:off x="623392" y="1340768"/>
            <a:ext cx="10972800" cy="4907632"/>
          </a:xfrm>
          <a:prstGeom prst="rect">
            <a:avLst/>
          </a:prstGeom>
        </p:spPr>
        <p:txBody>
          <a:bodyPr vert="horz" lIns="91440" tIns="45720" rIns="91440" bIns="45720">
            <a:normAutofit/>
          </a:bodyPr>
          <a:lstStyle>
            <a:lvl1pPr marL="342900" indent="-342900" algn="l" defTabSz="914400">
              <a:spcBef>
                <a:spcPct val="20000"/>
              </a:spcBef>
              <a:buSzPct val="60000"/>
              <a:buFont typeface="Wingdings"/>
              <a:buChar char="n"/>
              <a:defRPr sz="3200" kern="1200">
                <a:solidFill>
                  <a:srgbClr val="003D7F"/>
                </a:solidFill>
                <a:latin typeface="Arial"/>
                <a:ea typeface="Arial"/>
                <a:cs typeface="Arial"/>
              </a:defRPr>
            </a:lvl1pPr>
            <a:lvl2pPr algn="l" defTabSz="914400">
              <a:spcBef>
                <a:spcPct val="20000"/>
              </a:spcBef>
              <a:buNone/>
              <a:defRPr sz="2800" kern="1200">
                <a:solidFill>
                  <a:srgbClr val="003D7F"/>
                </a:solidFill>
                <a:latin typeface="Arial"/>
                <a:ea typeface="Arial"/>
                <a:cs typeface="Arial"/>
              </a:defRPr>
            </a:lvl2pPr>
            <a:lvl3pPr algn="l" defTabSz="914400">
              <a:spcBef>
                <a:spcPct val="20000"/>
              </a:spcBef>
              <a:buNone/>
              <a:defRPr sz="2400" kern="1200">
                <a:solidFill>
                  <a:srgbClr val="003D7F"/>
                </a:solidFill>
                <a:latin typeface="Arial"/>
                <a:ea typeface="Arial"/>
                <a:cs typeface="Arial"/>
              </a:defRPr>
            </a:lvl3pPr>
            <a:lvl4pPr algn="l" defTabSz="914400">
              <a:spcBef>
                <a:spcPct val="20000"/>
              </a:spcBef>
              <a:buNone/>
              <a:defRPr sz="2000" kern="1200">
                <a:solidFill>
                  <a:srgbClr val="003D7F"/>
                </a:solidFill>
                <a:latin typeface="Arial"/>
                <a:ea typeface="Arial"/>
                <a:cs typeface="Arial"/>
              </a:defRPr>
            </a:lvl4pPr>
            <a:lvl5pPr algn="l" defTabSz="914400">
              <a:spcBef>
                <a:spcPct val="20000"/>
              </a:spcBef>
              <a:buNone/>
              <a:defRPr sz="1600" kern="1200">
                <a:solidFill>
                  <a:srgbClr val="003D7F"/>
                </a:solidFill>
                <a:latin typeface="Arial"/>
                <a:ea typeface="Arial"/>
                <a:cs typeface="Arial"/>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0" name="Title 1">
            <a:extLst>
              <a:ext uri="{FF2B5EF4-FFF2-40B4-BE49-F238E27FC236}">
                <a16:creationId xmlns:a16="http://schemas.microsoft.com/office/drawing/2014/main" id="{D3C48AD1-7FD5-4469-9EA9-E013B48EEBA6}"/>
              </a:ext>
            </a:extLst>
          </p:cNvPr>
          <p:cNvSpPr>
            <a:spLocks noGrp="1"/>
          </p:cNvSpPr>
          <p:nvPr>
            <p:ph type="title"/>
          </p:nvPr>
        </p:nvSpPr>
        <p:spPr>
          <a:xfrm>
            <a:off x="143341" y="228600"/>
            <a:ext cx="9601067" cy="638944"/>
          </a:xfrm>
          <a:prstGeom prst="rect">
            <a:avLst/>
          </a:prstGeom>
        </p:spPr>
        <p:txBody>
          <a:bodyPr/>
          <a:lstStyle>
            <a:lvl1pPr algn="l">
              <a:buNone/>
              <a:defRPr sz="3200" b="1" kern="1200">
                <a:solidFill>
                  <a:srgbClr val="003D7F"/>
                </a:solidFill>
                <a:latin typeface="Arial"/>
                <a:ea typeface="Arial"/>
                <a:cs typeface="Arial"/>
              </a:defRPr>
            </a:lvl1pPr>
          </a:lstStyle>
          <a:p>
            <a:r>
              <a:t>Click to edit Master title style</a:t>
            </a:r>
          </a:p>
        </p:txBody>
      </p:sp>
      <p:sp>
        <p:nvSpPr>
          <p:cNvPr id="13" name="Straight Connector 12">
            <a:extLst>
              <a:ext uri="{FF2B5EF4-FFF2-40B4-BE49-F238E27FC236}">
                <a16:creationId xmlns:a16="http://schemas.microsoft.com/office/drawing/2014/main" id="{FB43AAF6-C1D5-4ABA-B2FB-494A1A747796}"/>
              </a:ext>
            </a:extLst>
          </p:cNvPr>
          <p:cNvSpPr>
            <a:spLocks noGrp="1"/>
          </p:cNvSpPr>
          <p:nvPr/>
        </p:nvSpPr>
        <p:spPr>
          <a:xfrm>
            <a:off x="0" y="1066800"/>
            <a:ext cx="97536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a:lstStyle/>
          <a:p>
            <a:endParaRPr lang="zh-CN" altLang="en-US"/>
          </a:p>
        </p:txBody>
      </p:sp>
      <p:sp>
        <p:nvSpPr>
          <p:cNvPr id="15" name="Straight Connector 14">
            <a:extLst>
              <a:ext uri="{FF2B5EF4-FFF2-40B4-BE49-F238E27FC236}">
                <a16:creationId xmlns:a16="http://schemas.microsoft.com/office/drawing/2014/main" id="{7DE1E724-221D-46AF-9DF5-52D26E9DD712}"/>
              </a:ext>
            </a:extLst>
          </p:cNvPr>
          <p:cNvSpPr>
            <a:spLocks noGrp="1"/>
          </p:cNvSpPr>
          <p:nvPr/>
        </p:nvSpPr>
        <p:spPr>
          <a:xfrm>
            <a:off x="0" y="6400800"/>
            <a:ext cx="12192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a:lstStyle/>
          <a:p>
            <a:endParaRPr lang="zh-CN" altLang="en-US"/>
          </a:p>
        </p:txBody>
      </p:sp>
      <p:sp>
        <p:nvSpPr>
          <p:cNvPr id="17" name="Straight Connector 16">
            <a:extLst>
              <a:ext uri="{FF2B5EF4-FFF2-40B4-BE49-F238E27FC236}">
                <a16:creationId xmlns:a16="http://schemas.microsoft.com/office/drawing/2014/main" id="{8C6CFC72-9767-49CA-8A76-C9371C37BE9C}"/>
              </a:ext>
            </a:extLst>
          </p:cNvPr>
          <p:cNvSpPr>
            <a:spLocks noGrp="1"/>
          </p:cNvSpPr>
          <p:nvPr/>
        </p:nvSpPr>
        <p:spPr>
          <a:xfrm>
            <a:off x="0" y="6477000"/>
            <a:ext cx="12192000" cy="0"/>
          </a:xfrm>
          <a:prstGeom prst="line">
            <a:avLst/>
          </a:prstGeom>
          <a:ln w="57150">
            <a:solidFill>
              <a:srgbClr val="003366"/>
            </a:solidFill>
          </a:ln>
        </p:spPr>
        <p:style>
          <a:lnRef idx="1">
            <a:schemeClr val="accent1"/>
          </a:lnRef>
          <a:fillRef idx="0">
            <a:schemeClr val="accent1"/>
          </a:fillRef>
          <a:effectRef idx="0">
            <a:schemeClr val="accent1"/>
          </a:effectRef>
          <a:fontRef idx="minor">
            <a:schemeClr val="tx1"/>
          </a:fontRef>
        </p:style>
        <p:txBody>
          <a:bodyPr/>
          <a:lstStyle/>
          <a:p>
            <a:endParaRPr lang="zh-CN" altLang="en-US"/>
          </a:p>
        </p:txBody>
      </p:sp>
      <p:sp>
        <p:nvSpPr>
          <p:cNvPr id="11" name="Straight Connector 16">
            <a:extLst>
              <a:ext uri="{FF2B5EF4-FFF2-40B4-BE49-F238E27FC236}">
                <a16:creationId xmlns:a16="http://schemas.microsoft.com/office/drawing/2014/main" id="{C1916B8F-95FF-4AD3-B7DF-9C26F53EBC71}"/>
              </a:ext>
            </a:extLst>
          </p:cNvPr>
          <p:cNvSpPr>
            <a:spLocks noGrp="1"/>
          </p:cNvSpPr>
          <p:nvPr/>
        </p:nvSpPr>
        <p:spPr>
          <a:xfrm>
            <a:off x="0" y="990600"/>
            <a:ext cx="9753600" cy="0"/>
          </a:xfrm>
          <a:prstGeom prst="line">
            <a:avLst/>
          </a:prstGeom>
          <a:ln w="57150">
            <a:solidFill>
              <a:srgbClr val="003366"/>
            </a:solidFill>
          </a:ln>
        </p:spPr>
        <p:style>
          <a:lnRef idx="1">
            <a:schemeClr val="accent1"/>
          </a:lnRef>
          <a:fillRef idx="0">
            <a:schemeClr val="accent1"/>
          </a:fillRef>
          <a:effectRef idx="0">
            <a:schemeClr val="accent1"/>
          </a:effectRef>
          <a:fontRef idx="minor">
            <a:schemeClr val="tx1"/>
          </a:fontRef>
        </p:style>
        <p:txBody>
          <a:bodyPr/>
          <a:lstStyle/>
          <a:p>
            <a:endParaRPr lang="zh-CN" altLang="en-US"/>
          </a:p>
        </p:txBody>
      </p:sp>
      <p:pic>
        <p:nvPicPr>
          <p:cNvPr id="18" name="Picture 13">
            <a:extLst>
              <a:ext uri="{FF2B5EF4-FFF2-40B4-BE49-F238E27FC236}">
                <a16:creationId xmlns:a16="http://schemas.microsoft.com/office/drawing/2014/main" id="{7B567F12-6D11-490B-9BDD-E2C84C22D343}"/>
              </a:ext>
            </a:extLst>
          </p:cNvPr>
          <p:cNvPicPr>
            <a:picLocks noChangeAspect="1"/>
          </p:cNvPicPr>
          <p:nvPr/>
        </p:nvPicPr>
        <p:blipFill>
          <a:blip r:embed="rId2"/>
          <a:stretch>
            <a:fillRect/>
          </a:stretch>
        </p:blipFill>
        <p:spPr>
          <a:xfrm>
            <a:off x="9982200" y="145136"/>
            <a:ext cx="1917062" cy="921664"/>
          </a:xfrm>
          <a:prstGeom prst="rect">
            <a:avLst/>
          </a:prstGeom>
        </p:spPr>
      </p:pic>
      <p:sp>
        <p:nvSpPr>
          <p:cNvPr id="4" name="灯片编号占位符 3">
            <a:extLst>
              <a:ext uri="{FF2B5EF4-FFF2-40B4-BE49-F238E27FC236}">
                <a16:creationId xmlns:a16="http://schemas.microsoft.com/office/drawing/2014/main" id="{E4F8BC1D-6ED8-9F9A-3AC9-1F0379142852}"/>
              </a:ext>
            </a:extLst>
          </p:cNvPr>
          <p:cNvSpPr>
            <a:spLocks noGrp="1"/>
          </p:cNvSpPr>
          <p:nvPr>
            <p:ph type="sldNum" idx="12"/>
          </p:nvPr>
        </p:nvSpPr>
        <p:spPr>
          <a:xfrm>
            <a:off x="9347200" y="6477000"/>
            <a:ext cx="2844800" cy="365125"/>
          </a:xfrm>
        </p:spPr>
        <p:txBody>
          <a:body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FDBAC-30F2-47DA-A965-79E343DFF15C}"/>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13B7432F-42F0-46EA-84E1-46A41C6246C8}"/>
              </a:ext>
            </a:extLst>
          </p:cNvPr>
          <p:cNvSpPr>
            <a:spLocks noGrp="1"/>
          </p:cNvSpPr>
          <p:nvPr>
            <p:ph idx="1"/>
          </p:nvPr>
        </p:nvSpPr>
        <p:spPr>
          <a:xfrm>
            <a:off x="609600" y="1600205"/>
            <a:ext cx="5384800" cy="4525963"/>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E0C14BF5-2434-4110-B2C9-1D239BDA11F0}"/>
              </a:ext>
            </a:extLst>
          </p:cNvPr>
          <p:cNvSpPr>
            <a:spLocks noGrp="1"/>
          </p:cNvSpPr>
          <p:nvPr>
            <p:ph idx="2"/>
          </p:nvPr>
        </p:nvSpPr>
        <p:spPr>
          <a:xfrm>
            <a:off x="6197600" y="1600205"/>
            <a:ext cx="5384800" cy="4525963"/>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Slide Number Placeholder 6">
            <a:extLst>
              <a:ext uri="{FF2B5EF4-FFF2-40B4-BE49-F238E27FC236}">
                <a16:creationId xmlns:a16="http://schemas.microsoft.com/office/drawing/2014/main" id="{5BCE5516-66B6-4503-8D9F-B760D6FC7D24}"/>
              </a:ext>
            </a:extLst>
          </p:cNvPr>
          <p:cNvSpPr>
            <a:spLocks noGrp="1"/>
          </p:cNvSpPr>
          <p:nvPr>
            <p:ph type="sldNum" idx="12"/>
          </p:nvPr>
        </p:nvSpPr>
        <p:spPr>
          <a:xfrm>
            <a:off x="9347200" y="6478247"/>
            <a:ext cx="2844800" cy="365125"/>
          </a:xfrm>
        </p:spPr>
        <p:txBody>
          <a:bodyPr/>
          <a:lstStyle/>
          <a:p>
            <a:fld id="{B6F15528-21DE-4FAA-801E-634DDDAF4B2B}"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09DC4-F7E6-469B-A6AD-D4ADFEBCFF93}"/>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21CEA47A-7395-47B4-B840-4CC794ECA123}"/>
              </a:ext>
            </a:extLst>
          </p:cNvPr>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9277A7C8-E0BC-465E-B57C-FB6AA29F9855}"/>
              </a:ext>
            </a:extLst>
          </p:cNvPr>
          <p:cNvSpPr>
            <a:spLocks noGrp="1"/>
          </p:cNvSpPr>
          <p:nvPr>
            <p:ph idx="2"/>
          </p:nvPr>
        </p:nvSpPr>
        <p:spPr>
          <a:xfrm>
            <a:off x="609600" y="2174875"/>
            <a:ext cx="5386917" cy="3951288"/>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AEEB2BE4-8BF4-4A54-9A9F-767706DFC7D6}"/>
              </a:ext>
            </a:extLst>
          </p:cNvPr>
          <p:cNvSpPr>
            <a:spLocks noGrp="1"/>
          </p:cNvSpPr>
          <p:nvPr>
            <p:ph type="body"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02662053-A9F8-4018-8385-70CE88D1DAD0}"/>
              </a:ext>
            </a:extLst>
          </p:cNvPr>
          <p:cNvSpPr>
            <a:spLocks noGrp="1"/>
          </p:cNvSpPr>
          <p:nvPr>
            <p:ph idx="4"/>
          </p:nvPr>
        </p:nvSpPr>
        <p:spPr>
          <a:xfrm>
            <a:off x="6193370" y="2174875"/>
            <a:ext cx="5389033" cy="3951288"/>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9" name="Slide Number Placeholder 8">
            <a:extLst>
              <a:ext uri="{FF2B5EF4-FFF2-40B4-BE49-F238E27FC236}">
                <a16:creationId xmlns:a16="http://schemas.microsoft.com/office/drawing/2014/main" id="{51F0505B-BD5E-47A9-99DE-98B16AB4EC2C}"/>
              </a:ext>
            </a:extLst>
          </p:cNvPr>
          <p:cNvSpPr>
            <a:spLocks noGrp="1"/>
          </p:cNvSpPr>
          <p:nvPr>
            <p:ph type="sldNum" idx="12"/>
          </p:nvPr>
        </p:nvSpPr>
        <p:spPr>
          <a:xfrm>
            <a:off x="9347200" y="6492875"/>
            <a:ext cx="2844800" cy="365125"/>
          </a:xfrm>
        </p:spPr>
        <p:txBody>
          <a:bodyPr/>
          <a:lstStyle/>
          <a:p>
            <a:fld id="{B6F15528-21DE-4FAA-801E-634DDDAF4B2B}"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70D87-E403-4D9F-996A-70E42A8E5D7A}"/>
              </a:ext>
            </a:extLst>
          </p:cNvPr>
          <p:cNvSpPr>
            <a:spLocks noGrp="1"/>
          </p:cNvSpPr>
          <p:nvPr>
            <p:ph type="title"/>
          </p:nvPr>
        </p:nvSpPr>
        <p:spPr/>
        <p:txBody>
          <a:bodyPr/>
          <a:lstStyle/>
          <a:p>
            <a:r>
              <a:t>Click to edit Master title style</a:t>
            </a:r>
          </a:p>
        </p:txBody>
      </p:sp>
      <p:sp>
        <p:nvSpPr>
          <p:cNvPr id="5" name="Slide Number Placeholder 4">
            <a:extLst>
              <a:ext uri="{FF2B5EF4-FFF2-40B4-BE49-F238E27FC236}">
                <a16:creationId xmlns:a16="http://schemas.microsoft.com/office/drawing/2014/main" id="{B76E31E9-4DC4-4F53-8D15-C26CF6C22AC9}"/>
              </a:ext>
            </a:extLst>
          </p:cNvPr>
          <p:cNvSpPr>
            <a:spLocks noGrp="1"/>
          </p:cNvSpPr>
          <p:nvPr>
            <p:ph type="sldNum" idx="12"/>
          </p:nvPr>
        </p:nvSpPr>
        <p:spPr>
          <a:xfrm>
            <a:off x="9347200" y="6492875"/>
            <a:ext cx="2844800" cy="365125"/>
          </a:xfrm>
        </p:spPr>
        <p:txBody>
          <a:bodyPr/>
          <a:lstStyle/>
          <a:p>
            <a:fld id="{B6F15528-21DE-4FAA-801E-634DDDAF4B2B}"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654821E-4532-4284-8C98-364ABFD2FB43}"/>
              </a:ext>
            </a:extLst>
          </p:cNvPr>
          <p:cNvSpPr>
            <a:spLocks noGrp="1"/>
          </p:cNvSpPr>
          <p:nvPr>
            <p:ph type="sldNum" idx="12"/>
          </p:nvPr>
        </p:nvSpPr>
        <p:spPr>
          <a:xfrm>
            <a:off x="9347200" y="6492875"/>
            <a:ext cx="2844800" cy="365125"/>
          </a:xfrm>
        </p:spPr>
        <p:txBody>
          <a:bodyPr/>
          <a:lstStyle/>
          <a:p>
            <a:fld id="{B6F15528-21DE-4FAA-801E-634DDDAF4B2B}"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77641-F14E-4BCF-93EB-5090FFEC6E41}"/>
              </a:ext>
            </a:extLst>
          </p:cNvPr>
          <p:cNvSpPr>
            <a:spLocks noGrp="1"/>
          </p:cNvSpPr>
          <p:nvPr>
            <p:ph type="title"/>
          </p:nvPr>
        </p:nvSpPr>
        <p:spPr>
          <a:xfrm>
            <a:off x="609603" y="273050"/>
            <a:ext cx="4011084" cy="1162050"/>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13782873-9CCD-416C-89C9-7F4F378171EA}"/>
              </a:ext>
            </a:extLst>
          </p:cNvPr>
          <p:cNvSpPr>
            <a:spLocks noGrp="1"/>
          </p:cNvSpPr>
          <p:nvPr>
            <p:ph idx="1"/>
          </p:nvPr>
        </p:nvSpPr>
        <p:spPr>
          <a:xfrm>
            <a:off x="4766733" y="273055"/>
            <a:ext cx="6815667" cy="5853113"/>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D99E9DE4-277B-47E6-900A-988A635D1644}"/>
              </a:ext>
            </a:extLst>
          </p:cNvPr>
          <p:cNvSpPr>
            <a:spLocks noGrp="1"/>
          </p:cNvSpPr>
          <p:nvPr>
            <p:ph type="body"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7" name="Slide Number Placeholder 6">
            <a:extLst>
              <a:ext uri="{FF2B5EF4-FFF2-40B4-BE49-F238E27FC236}">
                <a16:creationId xmlns:a16="http://schemas.microsoft.com/office/drawing/2014/main" id="{32463F50-6F5D-4453-B3A0-097C147375ED}"/>
              </a:ext>
            </a:extLst>
          </p:cNvPr>
          <p:cNvSpPr>
            <a:spLocks noGrp="1"/>
          </p:cNvSpPr>
          <p:nvPr>
            <p:ph type="sldNum" idx="12"/>
          </p:nvPr>
        </p:nvSpPr>
        <p:spPr>
          <a:xfrm>
            <a:off x="9347200" y="6492875"/>
            <a:ext cx="2844800" cy="365125"/>
          </a:xfrm>
        </p:spPr>
        <p:txBody>
          <a:bodyPr/>
          <a:lstStyle/>
          <a:p>
            <a:fld id="{B6F15528-21DE-4FAA-801E-634DDDAF4B2B}" type="slidenum">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5DF0C-B76D-426D-9709-F332AFC65FF8}"/>
              </a:ext>
            </a:extLst>
          </p:cNvPr>
          <p:cNvSpPr>
            <a:spLocks noGrp="1"/>
          </p:cNvSpPr>
          <p:nvPr>
            <p:ph type="title"/>
          </p:nvPr>
        </p:nvSpPr>
        <p:spPr>
          <a:xfrm>
            <a:off x="2389717" y="4800600"/>
            <a:ext cx="7315200" cy="566738"/>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841B77DB-0388-41C8-8C45-BB17E61CD133}"/>
              </a:ext>
            </a:extLst>
          </p:cNvPr>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A51BA75F-19C6-4771-863D-D0D2F2A04D7D}"/>
              </a:ext>
            </a:extLst>
          </p:cNvPr>
          <p:cNvSpPr>
            <a:spLocks noGrp="1"/>
          </p:cNvSpPr>
          <p:nvPr>
            <p:ph type="body"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7" name="Slide Number Placeholder 6">
            <a:extLst>
              <a:ext uri="{FF2B5EF4-FFF2-40B4-BE49-F238E27FC236}">
                <a16:creationId xmlns:a16="http://schemas.microsoft.com/office/drawing/2014/main" id="{9220836D-E5A2-4B44-86CF-7050B5CEF609}"/>
              </a:ext>
            </a:extLst>
          </p:cNvPr>
          <p:cNvSpPr>
            <a:spLocks noGrp="1"/>
          </p:cNvSpPr>
          <p:nvPr>
            <p:ph type="sldNum" idx="12"/>
          </p:nvPr>
        </p:nvSpPr>
        <p:spPr>
          <a:xfrm>
            <a:off x="9347200" y="6492875"/>
            <a:ext cx="2844800" cy="365125"/>
          </a:xfrm>
        </p:spPr>
        <p:txBody>
          <a:bodyPr/>
          <a:lstStyle/>
          <a:p>
            <a:fld id="{B6F15528-21DE-4FAA-801E-634DDDAF4B2B}" type="slidenum">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3C51D-4AAA-4097-89CE-54E5B9C8FF6A}"/>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00E06A2F-3440-4168-910E-B901995DED77}"/>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6" name="Slide Number Placeholder 5">
            <a:extLst>
              <a:ext uri="{FF2B5EF4-FFF2-40B4-BE49-F238E27FC236}">
                <a16:creationId xmlns:a16="http://schemas.microsoft.com/office/drawing/2014/main" id="{717ADE4B-B070-434F-8C9B-EE92DCFC1679}"/>
              </a:ext>
            </a:extLst>
          </p:cNvPr>
          <p:cNvSpPr>
            <a:spLocks noGrp="1"/>
          </p:cNvSpPr>
          <p:nvPr>
            <p:ph type="sldNum" idx="12"/>
          </p:nvPr>
        </p:nvSpPr>
        <p:spPr>
          <a:xfrm>
            <a:off x="9347200" y="6492875"/>
            <a:ext cx="2844800" cy="365125"/>
          </a:xfrm>
        </p:spPr>
        <p:txBody>
          <a:bodyPr/>
          <a:lstStyle/>
          <a:p>
            <a:fld id="{B6F15528-21DE-4FAA-801E-634DDDAF4B2B}" type="slidenum">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15F7A-9D7B-4870-9816-F5DD7015AB4E}"/>
              </a:ext>
            </a:extLst>
          </p:cNvPr>
          <p:cNvSpPr>
            <a:spLocks noGrp="1"/>
          </p:cNvSpPr>
          <p:nvPr>
            <p:ph type="title"/>
          </p:nvPr>
        </p:nvSpPr>
        <p:spPr>
          <a:xfrm>
            <a:off x="8839200" y="274643"/>
            <a:ext cx="2743200" cy="5851525"/>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276AA9C5-FD9A-4A50-A3C5-89A56D889F73}"/>
              </a:ext>
            </a:extLst>
          </p:cNvPr>
          <p:cNvSpPr>
            <a:spLocks noGrp="1"/>
          </p:cNvSpPr>
          <p:nvPr>
            <p:ph type="body" idx="1"/>
          </p:nvPr>
        </p:nvSpPr>
        <p:spPr>
          <a:xfrm>
            <a:off x="609600" y="274643"/>
            <a:ext cx="8026400" cy="5851525"/>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6" name="Slide Number Placeholder 5">
            <a:extLst>
              <a:ext uri="{FF2B5EF4-FFF2-40B4-BE49-F238E27FC236}">
                <a16:creationId xmlns:a16="http://schemas.microsoft.com/office/drawing/2014/main" id="{CDBF375D-9167-406F-80A6-DB9725E91CCB}"/>
              </a:ext>
            </a:extLst>
          </p:cNvPr>
          <p:cNvSpPr>
            <a:spLocks noGrp="1"/>
          </p:cNvSpPr>
          <p:nvPr>
            <p:ph type="sldNum" idx="12"/>
          </p:nvPr>
        </p:nvSpPr>
        <p:spPr>
          <a:xfrm>
            <a:off x="9347200" y="6492875"/>
            <a:ext cx="2844800" cy="365125"/>
          </a:xfrm>
        </p:spPr>
        <p:txBody>
          <a:body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C32276-BA55-4319-8D1E-980B7C99ADB1}"/>
              </a:ext>
            </a:extLst>
          </p:cNvPr>
          <p:cNvSpPr>
            <a:spLocks noGrp="1"/>
          </p:cNvSpPr>
          <p:nvPr>
            <p:ph type="title"/>
          </p:nvPr>
        </p:nvSpPr>
        <p:spPr>
          <a:xfrm>
            <a:off x="609600" y="274638"/>
            <a:ext cx="10972800" cy="114300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601DE439-BE49-4A7D-BEB6-6DD0C9EE9ABC}"/>
              </a:ext>
            </a:extLst>
          </p:cNvPr>
          <p:cNvSpPr>
            <a:spLocks noGrp="1"/>
          </p:cNvSpPr>
          <p:nvPr>
            <p:ph type="body" idx="1"/>
          </p:nvPr>
        </p:nvSpPr>
        <p:spPr>
          <a:xfrm>
            <a:off x="609600" y="1600205"/>
            <a:ext cx="10972800" cy="4525963"/>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6" name="Slide Number Placeholder 5">
            <a:extLst>
              <a:ext uri="{FF2B5EF4-FFF2-40B4-BE49-F238E27FC236}">
                <a16:creationId xmlns:a16="http://schemas.microsoft.com/office/drawing/2014/main" id="{DE5515E2-6B4D-4664-A739-BEE362C6D495}"/>
              </a:ext>
            </a:extLst>
          </p:cNvPr>
          <p:cNvSpPr>
            <a:spLocks noGrp="1"/>
          </p:cNvSpPr>
          <p:nvPr>
            <p:ph type="sldNum" idx="4"/>
          </p:nvPr>
        </p:nvSpPr>
        <p:spPr>
          <a:xfrm>
            <a:off x="9347200" y="6492875"/>
            <a:ext cx="2844800" cy="365125"/>
          </a:xfrm>
          <a:prstGeom prst="rect">
            <a:avLst/>
          </a:prstGeom>
        </p:spPr>
        <p:txBody>
          <a:bodyPr vert="horz" lIns="91440" tIns="45720" rIns="91440" bIns="45720" anchor="ctr"/>
          <a:lstStyle>
            <a:lvl1pPr algn="r">
              <a:buNone/>
              <a:defRPr sz="1200">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hdr="0" ftr="0" dt="0"/>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gif"/><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7.gif"/><Relationship Id="rId3" Type="http://schemas.openxmlformats.org/officeDocument/2006/relationships/image" Target="../media/image7.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1.gif"/></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7.png"/><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7.png"/><Relationship Id="rId7"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4.png"/><Relationship Id="rId9"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2.gif"/></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5.gif"/></Relationships>
</file>

<file path=ppt/slides/_rels/slide1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7.png"/><Relationship Id="rId7"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3.jpg"/><Relationship Id="rId4" Type="http://schemas.openxmlformats.org/officeDocument/2006/relationships/image" Target="../media/image42.jpg"/></Relationships>
</file>

<file path=ppt/slides/_rels/slide15.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3" Type="http://schemas.openxmlformats.org/officeDocument/2006/relationships/image" Target="../media/image7.png"/><Relationship Id="rId7" Type="http://schemas.openxmlformats.org/officeDocument/2006/relationships/image" Target="../media/image47.png"/><Relationship Id="rId12" Type="http://schemas.openxmlformats.org/officeDocument/2006/relationships/image" Target="../media/image52.png"/><Relationship Id="rId17" Type="http://schemas.openxmlformats.org/officeDocument/2006/relationships/image" Target="../media/image56.png"/><Relationship Id="rId2" Type="http://schemas.openxmlformats.org/officeDocument/2006/relationships/notesSlide" Target="../notesSlides/notesSlide15.xml"/><Relationship Id="rId16"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5" Type="http://schemas.openxmlformats.org/officeDocument/2006/relationships/image" Target="../media/image5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 Id="rId14" Type="http://schemas.openxmlformats.org/officeDocument/2006/relationships/image" Target="../media/image54.png"/></Relationships>
</file>

<file path=ppt/slides/_rels/slide1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7.png"/><Relationship Id="rId7" Type="http://schemas.openxmlformats.org/officeDocument/2006/relationships/image" Target="../media/image60.png"/><Relationship Id="rId12"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s>
</file>

<file path=ppt/slides/_rels/slide17.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7.png"/><Relationship Id="rId7" Type="http://schemas.openxmlformats.org/officeDocument/2006/relationships/image" Target="../media/image68.png"/><Relationship Id="rId12" Type="http://schemas.openxmlformats.org/officeDocument/2006/relationships/image" Target="../media/image7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7.png"/><Relationship Id="rId11" Type="http://schemas.openxmlformats.org/officeDocument/2006/relationships/image" Target="../media/image72.png"/><Relationship Id="rId5" Type="http://schemas.openxmlformats.org/officeDocument/2006/relationships/image" Target="../media/image66.png"/><Relationship Id="rId10" Type="http://schemas.openxmlformats.org/officeDocument/2006/relationships/image" Target="../media/image71.png"/><Relationship Id="rId4" Type="http://schemas.openxmlformats.org/officeDocument/2006/relationships/image" Target="../media/image65.png"/><Relationship Id="rId9" Type="http://schemas.openxmlformats.org/officeDocument/2006/relationships/image" Target="../media/image70.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0.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83.png"/><Relationship Id="rId4" Type="http://schemas.openxmlformats.org/officeDocument/2006/relationships/image" Target="../media/image82.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image" Target="../media/image84.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 name="Black rectangle covering the former Michigan affiliation logo">
            <a:extLst>
              <a:ext uri="{FF2B5EF4-FFF2-40B4-BE49-F238E27FC236}">
                <a16:creationId xmlns:a16="http://schemas.microsoft.com/office/drawing/2014/main" id="{78607568-1C62-42E6-86A6-508434B61B57}"/>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sp>
        <p:nvSpPr>
          <p:cNvPr id="2" name="1">
            <a:extLst>
              <a:ext uri="{FF2B5EF4-FFF2-40B4-BE49-F238E27FC236}">
                <a16:creationId xmlns:a16="http://schemas.microsoft.com/office/drawing/2014/main" id="{44E5B00C-35DB-49DA-80FC-650CD023AD22}"/>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1</a:t>
            </a:r>
          </a:p>
        </p:txBody>
      </p:sp>
      <p:pic>
        <p:nvPicPr>
          <p:cNvPr id="3" name="Official UbiComp ISWC 2026 logo" descr="Official original logo glyphs with native white duotone recoloring">
            <a:extLst>
              <a:ext uri="{FF2B5EF4-FFF2-40B4-BE49-F238E27FC236}">
                <a16:creationId xmlns:a16="http://schemas.microsoft.com/office/drawing/2014/main" id="{A9CF3870-C3C9-41BC-9245-6E6C0F2FEC7E}"/>
              </a:ext>
            </a:extLst>
          </p:cNvPr>
          <p:cNvPicPr>
            <a:picLocks noChangeAspect="1"/>
          </p:cNvPicPr>
          <p:nvPr/>
        </p:nvPicPr>
        <p:blipFill>
          <a:blip r:embed="rId3">
            <a:duotone>
              <a:srgbClr val="FFFFFF"/>
              <a:srgbClr val="FFFFFF"/>
            </a:duotone>
          </a:blip>
          <a:stretch/>
        </p:blipFill>
        <p:spPr>
          <a:xfrm>
            <a:off x="177800" y="175450"/>
            <a:ext cx="1206500" cy="627000"/>
          </a:xfrm>
          <a:prstGeom prst="rect">
            <a:avLst/>
          </a:prstGeom>
        </p:spPr>
      </p:pic>
      <p:pic>
        <p:nvPicPr>
          <p:cNvPr id="4" name="图片 3">
            <a:extLst>
              <a:ext uri="{FF2B5EF4-FFF2-40B4-BE49-F238E27FC236}">
                <a16:creationId xmlns:a16="http://schemas.microsoft.com/office/drawing/2014/main" id="{7429E006-6D3C-4FB4-920A-E3C5F4C7ADDB}"/>
              </a:ext>
            </a:extLst>
          </p:cNvPr>
          <p:cNvPicPr>
            <a:picLocks noChangeAspect="1"/>
          </p:cNvPicPr>
          <p:nvPr/>
        </p:nvPicPr>
        <p:blipFill>
          <a:blip r:embed="rId4"/>
          <a:stretch/>
        </p:blipFill>
        <p:spPr>
          <a:xfrm>
            <a:off x="3978275" y="127000"/>
            <a:ext cx="838200" cy="838200"/>
          </a:xfrm>
          <a:prstGeom prst="rect">
            <a:avLst/>
          </a:prstGeom>
        </p:spPr>
      </p:pic>
      <p:sp>
        <p:nvSpPr>
          <p:cNvPr id="5" name="SurfNeHF">
            <a:extLst>
              <a:ext uri="{FF2B5EF4-FFF2-40B4-BE49-F238E27FC236}">
                <a16:creationId xmlns:a16="http://schemas.microsoft.com/office/drawing/2014/main" id="{4E88FDAD-1BD4-47AC-BDBB-80D3A3FF3104}"/>
              </a:ext>
            </a:extLst>
          </p:cNvPr>
          <p:cNvSpPr>
            <a:spLocks noGrp="1"/>
          </p:cNvSpPr>
          <p:nvPr/>
        </p:nvSpPr>
        <p:spPr>
          <a:xfrm>
            <a:off x="4905375" y="330200"/>
            <a:ext cx="2381250" cy="603250"/>
          </a:xfrm>
          <a:prstGeom prst="rect">
            <a:avLst/>
          </a:prstGeom>
          <a:noFill/>
          <a:ln w="0">
            <a:noFill/>
          </a:ln>
        </p:spPr>
        <p:txBody>
          <a:bodyPr wrap="none" lIns="0" tIns="0" rIns="0" bIns="0" anchor="t">
            <a:noAutofit/>
          </a:bodyPr>
          <a:lstStyle>
            <a:defPPr algn="ctr">
              <a:defRPr sz="3900" b="1">
                <a:solidFill>
                  <a:srgbClr val="62DBF3"/>
                </a:solidFill>
                <a:latin typeface="Arial"/>
                <a:ea typeface="Arial"/>
                <a:cs typeface="Arial"/>
              </a:defRPr>
            </a:defPPr>
          </a:lstStyle>
          <a:p>
            <a:pPr algn="ctr">
              <a:defRPr sz="3900" b="1">
                <a:solidFill>
                  <a:srgbClr val="62DBF3"/>
                </a:solidFill>
                <a:latin typeface="Arial"/>
                <a:ea typeface="Arial"/>
                <a:cs typeface="Arial"/>
              </a:defRPr>
            </a:pPr>
            <a:r>
              <a:rPr sz="3900" b="1">
                <a:solidFill>
                  <a:srgbClr val="62DBF3"/>
                </a:solidFill>
                <a:latin typeface="Arial"/>
                <a:ea typeface="Arial"/>
                <a:cs typeface="Arial"/>
              </a:rPr>
              <a:t>SurfNeHF</a:t>
            </a:r>
          </a:p>
        </p:txBody>
      </p:sp>
      <p:sp>
        <p:nvSpPr>
          <p:cNvPr id="6" name="Surface-Aware Neural Height Fields for Efficient&#10;3D Urban Mapping Using Crowdsou">
            <a:extLst>
              <a:ext uri="{FF2B5EF4-FFF2-40B4-BE49-F238E27FC236}">
                <a16:creationId xmlns:a16="http://schemas.microsoft.com/office/drawing/2014/main" id="{21F42019-3FE9-4C26-BFA6-4AA9B592B795}"/>
              </a:ext>
            </a:extLst>
          </p:cNvPr>
          <p:cNvSpPr>
            <a:spLocks noGrp="1"/>
          </p:cNvSpPr>
          <p:nvPr/>
        </p:nvSpPr>
        <p:spPr>
          <a:xfrm>
            <a:off x="711200" y="1362456"/>
            <a:ext cx="10769600" cy="826326"/>
          </a:xfrm>
          <a:prstGeom prst="rect">
            <a:avLst/>
          </a:prstGeom>
          <a:noFill/>
          <a:ln w="0">
            <a:noFill/>
          </a:ln>
        </p:spPr>
        <p:txBody>
          <a:bodyPr wrap="square" lIns="0" tIns="0" rIns="0" bIns="0" anchor="t">
            <a:noAutofit/>
          </a:bodyPr>
          <a:lstStyle>
            <a:defPPr algn="ctr">
              <a:defRPr sz="2750" b="1">
                <a:solidFill>
                  <a:srgbClr val="FFFFFF"/>
                </a:solidFill>
                <a:latin typeface="Arial"/>
                <a:ea typeface="Arial"/>
                <a:cs typeface="Arial"/>
              </a:defRPr>
            </a:defPPr>
          </a:lstStyle>
          <a:p>
            <a:pPr algn="ctr">
              <a:defRPr sz="2750" b="1">
                <a:solidFill>
                  <a:srgbClr val="FFFFFF"/>
                </a:solidFill>
                <a:latin typeface="Arial"/>
                <a:ea typeface="Arial"/>
                <a:cs typeface="Arial"/>
              </a:defRPr>
            </a:pPr>
            <a:r>
              <a:rPr b="1" u="sng">
                <a:solidFill>
                  <a:srgbClr val="62DBF3"/>
                </a:solidFill>
              </a:rPr>
              <a:t>Surf</a:t>
            </a:r>
            <a:r>
              <a:rPr b="1">
                <a:solidFill>
                  <a:srgbClr val="FFFFFF"/>
                </a:solidFill>
              </a:rPr>
              <a:t>ace-Aware </a:t>
            </a:r>
            <a:r>
              <a:rPr b="1" u="sng">
                <a:solidFill>
                  <a:srgbClr val="62DBF3"/>
                </a:solidFill>
              </a:rPr>
              <a:t>Ne</a:t>
            </a:r>
            <a:r>
              <a:rPr b="1">
                <a:solidFill>
                  <a:srgbClr val="FFFFFF"/>
                </a:solidFill>
              </a:rPr>
              <a:t>ural </a:t>
            </a:r>
            <a:r>
              <a:rPr b="1" u="sng">
                <a:solidFill>
                  <a:srgbClr val="62DBF3"/>
                </a:solidFill>
              </a:rPr>
              <a:t>H</a:t>
            </a:r>
            <a:r>
              <a:rPr b="1">
                <a:solidFill>
                  <a:srgbClr val="FFFFFF"/>
                </a:solidFill>
              </a:rPr>
              <a:t>eight </a:t>
            </a:r>
            <a:r>
              <a:rPr b="1" u="sng">
                <a:solidFill>
                  <a:srgbClr val="62DBF3"/>
                </a:solidFill>
              </a:rPr>
              <a:t>F</a:t>
            </a:r>
            <a:r>
              <a:rPr b="1">
                <a:solidFill>
                  <a:srgbClr val="FFFFFF"/>
                </a:solidFill>
              </a:rPr>
              <a:t>ields for Efficient</a:t>
            </a:r>
            <a:br>
              <a:rPr b="1">
                <a:solidFill>
                  <a:srgbClr val="FFFFFF"/>
                </a:solidFill>
              </a:rPr>
            </a:br>
            <a:r>
              <a:rPr b="1">
                <a:solidFill>
                  <a:srgbClr val="FFFFFF"/>
                </a:solidFill>
              </a:rPr>
              <a:t>3D Urban Mapping Using Crowdsourced GNSS Data</a:t>
            </a:r>
          </a:p>
        </p:txBody>
      </p:sp>
      <p:pic>
        <p:nvPicPr>
          <p:cNvPr id="7" name="gnss-city animation" descr="Looping teaser animation: gnss-city">
            <a:extLst>
              <a:ext uri="{FF2B5EF4-FFF2-40B4-BE49-F238E27FC236}">
                <a16:creationId xmlns:a16="http://schemas.microsoft.com/office/drawing/2014/main" id="{7F5B5165-7395-4259-B2C0-E84B539BE88D}"/>
              </a:ext>
            </a:extLst>
          </p:cNvPr>
          <p:cNvPicPr>
            <a:picLocks noChangeAspect="1"/>
          </p:cNvPicPr>
          <p:nvPr/>
        </p:nvPicPr>
        <p:blipFill>
          <a:blip r:embed="rId5"/>
          <a:stretch/>
        </p:blipFill>
        <p:spPr>
          <a:xfrm>
            <a:off x="3984444" y="2333244"/>
            <a:ext cx="4223112" cy="3224403"/>
          </a:xfrm>
          <a:prstGeom prst="rect">
            <a:avLst/>
          </a:prstGeom>
        </p:spPr>
      </p:pic>
      <p:sp>
        <p:nvSpPr>
          <p:cNvPr id="8" name="Haifeng (Ethan) Jia, Xingyuan Ding, Minyang Qu, Yibo Pi, Cailian Chen">
            <a:extLst>
              <a:ext uri="{FF2B5EF4-FFF2-40B4-BE49-F238E27FC236}">
                <a16:creationId xmlns:a16="http://schemas.microsoft.com/office/drawing/2014/main" id="{78D35402-D8D9-43B8-A4A9-B156251EBCED}"/>
              </a:ext>
            </a:extLst>
          </p:cNvPr>
          <p:cNvSpPr>
            <a:spLocks noGrp="1"/>
          </p:cNvSpPr>
          <p:nvPr/>
        </p:nvSpPr>
        <p:spPr>
          <a:xfrm>
            <a:off x="711200" y="5569204"/>
            <a:ext cx="10769600" cy="392938"/>
          </a:xfrm>
          <a:prstGeom prst="rect">
            <a:avLst/>
          </a:prstGeom>
          <a:noFill/>
          <a:ln w="0">
            <a:noFill/>
          </a:ln>
        </p:spPr>
        <p:txBody>
          <a:bodyPr wrap="none" lIns="0" tIns="0" rIns="0" bIns="0" anchor="t">
            <a:noAutofit/>
          </a:bodyPr>
          <a:lstStyle>
            <a:defPPr algn="ctr">
              <a:defRPr sz="1850" b="0">
                <a:solidFill>
                  <a:srgbClr val="FFFFFF"/>
                </a:solidFill>
                <a:latin typeface="Arial"/>
                <a:ea typeface="Arial"/>
                <a:cs typeface="Arial"/>
              </a:defRPr>
            </a:defPPr>
          </a:lstStyle>
          <a:p>
            <a:pPr algn="ctr">
              <a:defRPr sz="1850" b="0">
                <a:solidFill>
                  <a:srgbClr val="FFFFFF"/>
                </a:solidFill>
                <a:latin typeface="Arial"/>
                <a:ea typeface="Arial"/>
                <a:cs typeface="Arial"/>
              </a:defRPr>
            </a:pPr>
            <a:r>
              <a:rPr u="sng">
                <a:solidFill>
                  <a:srgbClr val="FFAD57"/>
                </a:solidFill>
              </a:rPr>
              <a:t>Haifeng (Ethan) Jia</a:t>
            </a:r>
            <a:r>
              <a:rPr sz="1000" baseline="90000">
                <a:solidFill>
                  <a:srgbClr val="FFAD57"/>
                </a:solidFill>
              </a:rPr>
              <a:t>#</a:t>
            </a:r>
            <a:r>
              <a:t>, Xingyuan Ding, Minyang Qu, Yibo Pi</a:t>
            </a:r>
            <a:r>
              <a:rPr sz="1000" baseline="90000"/>
              <a:t>*</a:t>
            </a:r>
            <a:r>
              <a:t>, Cailian Chen</a:t>
            </a:r>
          </a:p>
        </p:txBody>
      </p:sp>
      <p:sp>
        <p:nvSpPr>
          <p:cNvPr id="9" name="NetSense Lab, Shanghai Jiao Tong University">
            <a:extLst>
              <a:ext uri="{FF2B5EF4-FFF2-40B4-BE49-F238E27FC236}">
                <a16:creationId xmlns:a16="http://schemas.microsoft.com/office/drawing/2014/main" id="{224FD5C6-7C4A-478F-9E81-C0A1727B170B}"/>
              </a:ext>
            </a:extLst>
          </p:cNvPr>
          <p:cNvSpPr>
            <a:spLocks noGrp="1"/>
          </p:cNvSpPr>
          <p:nvPr/>
        </p:nvSpPr>
        <p:spPr>
          <a:xfrm>
            <a:off x="711200" y="5910136"/>
            <a:ext cx="10769600" cy="346710"/>
          </a:xfrm>
          <a:prstGeom prst="rect">
            <a:avLst/>
          </a:prstGeom>
          <a:noFill/>
          <a:ln w="0">
            <a:noFill/>
          </a:ln>
        </p:spPr>
        <p:txBody>
          <a:bodyPr wrap="none" lIns="0" tIns="0" rIns="0" bIns="0" anchor="t">
            <a:noAutofit/>
          </a:bodyPr>
          <a:lstStyle>
            <a:defPPr algn="ctr">
              <a:defRPr sz="1750" b="0">
                <a:solidFill>
                  <a:srgbClr val="FFFFFF"/>
                </a:solidFill>
                <a:latin typeface="Arial"/>
                <a:ea typeface="Arial"/>
                <a:cs typeface="Arial"/>
              </a:defRPr>
            </a:defPPr>
          </a:lstStyle>
          <a:p>
            <a:pPr algn="ctr">
              <a:defRPr sz="1750" b="0">
                <a:solidFill>
                  <a:srgbClr val="FFFFFF"/>
                </a:solidFill>
                <a:latin typeface="Arial"/>
                <a:ea typeface="Arial"/>
                <a:cs typeface="Arial"/>
              </a:defRPr>
            </a:pPr>
            <a:r>
              <a:rPr sz="1750" b="0">
                <a:solidFill>
                  <a:srgbClr val="FFFFFF"/>
                </a:solidFill>
                <a:latin typeface="Arial"/>
                <a:ea typeface="Arial"/>
                <a:cs typeface="Arial"/>
              </a:rPr>
              <a:t>NetSense Lab, Shanghai Jiao Tong University</a:t>
            </a:r>
          </a:p>
        </p:txBody>
      </p:sp>
      <p:sp>
        <p:nvSpPr>
          <p:cNvPr id="10" name="# Speaker    * Corresponding Author">
            <a:extLst>
              <a:ext uri="{FF2B5EF4-FFF2-40B4-BE49-F238E27FC236}">
                <a16:creationId xmlns:a16="http://schemas.microsoft.com/office/drawing/2014/main" id="{5F6ED402-2F2F-48F2-B2D5-DD90444E5E91}"/>
              </a:ext>
            </a:extLst>
          </p:cNvPr>
          <p:cNvSpPr>
            <a:spLocks noGrp="1"/>
          </p:cNvSpPr>
          <p:nvPr/>
        </p:nvSpPr>
        <p:spPr>
          <a:xfrm>
            <a:off x="711200" y="6540500"/>
            <a:ext cx="10769600" cy="285750"/>
          </a:xfrm>
          <a:prstGeom prst="rect">
            <a:avLst/>
          </a:prstGeom>
          <a:noFill/>
          <a:ln w="0">
            <a:noFill/>
          </a:ln>
        </p:spPr>
        <p:txBody>
          <a:bodyPr wrap="none" lIns="0" tIns="0" rIns="0" bIns="0" anchor="t">
            <a:noAutofit/>
          </a:bodyPr>
          <a:lstStyle>
            <a:defPPr algn="ctr">
              <a:defRPr sz="1200" b="0">
                <a:solidFill>
                  <a:srgbClr val="666666"/>
                </a:solidFill>
                <a:latin typeface="Arial"/>
                <a:ea typeface="Arial"/>
                <a:cs typeface="Arial"/>
              </a:defRPr>
            </a:defPPr>
          </a:lstStyle>
          <a:p>
            <a:pPr algn="ctr">
              <a:defRPr sz="1200" b="0">
                <a:solidFill>
                  <a:srgbClr val="666666"/>
                </a:solidFill>
                <a:latin typeface="Arial"/>
                <a:ea typeface="Arial"/>
                <a:cs typeface="Arial"/>
              </a:defRPr>
            </a:pPr>
            <a:r>
              <a:rPr sz="1000" baseline="90000">
                <a:solidFill>
                  <a:srgbClr val="FFAD57"/>
                </a:solidFill>
              </a:rPr>
              <a:t>#</a:t>
            </a:r>
            <a:r>
              <a:rPr>
                <a:solidFill>
                  <a:srgbClr val="FFAD57"/>
                </a:solidFill>
              </a:rPr>
              <a:t> Speaker    </a:t>
            </a:r>
            <a:r>
              <a:rPr sz="1000" baseline="90000"/>
              <a:t>*</a:t>
            </a:r>
            <a:r>
              <a:t> Corresponding Author</a:t>
            </a:r>
          </a:p>
        </p:txBody>
      </p:sp>
    </p:spTree>
    <p:extLst>
      <p:ext uri="{BB962C8B-B14F-4D97-AF65-F5344CB8AC3E}">
        <p14:creationId xmlns:p14="http://schemas.microsoft.com/office/powerpoint/2010/main" val="1630855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5" name="Black rectangle covering the former Michigan affiliation logo">
            <a:extLst>
              <a:ext uri="{FF2B5EF4-FFF2-40B4-BE49-F238E27FC236}">
                <a16:creationId xmlns:a16="http://schemas.microsoft.com/office/drawing/2014/main" id="{136BA45D-BABF-4CC4-AE7B-C7478F3FEB41}"/>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25FCBDA2-2854-4215-A37C-50837058A152}"/>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1757A5F7-9036-429C-B78E-5817C8EBFC31}"/>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Background: 3D Urban Mapping">
            <a:extLst>
              <a:ext uri="{FF2B5EF4-FFF2-40B4-BE49-F238E27FC236}">
                <a16:creationId xmlns:a16="http://schemas.microsoft.com/office/drawing/2014/main" id="{2991224D-0FCA-4B63-AE94-9DDAE02593EF}"/>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a:solidFill>
                  <a:srgbClr val="FFCF05"/>
                </a:solidFill>
                <a:latin typeface="Arial"/>
                <a:ea typeface="Arial"/>
                <a:cs typeface="Arial"/>
              </a:rPr>
              <a:t>Background: 3D Urban Mapping</a:t>
            </a:r>
          </a:p>
        </p:txBody>
      </p:sp>
      <p:sp>
        <p:nvSpPr>
          <p:cNvPr id="5" name="2">
            <a:extLst>
              <a:ext uri="{FF2B5EF4-FFF2-40B4-BE49-F238E27FC236}">
                <a16:creationId xmlns:a16="http://schemas.microsoft.com/office/drawing/2014/main" id="{E22A59F1-3D0E-473A-8EE0-B88B7A9805B5}"/>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2</a:t>
            </a:r>
          </a:p>
        </p:txBody>
      </p:sp>
      <p:pic>
        <p:nvPicPr>
          <p:cNvPr id="6" name="图片 5">
            <a:extLst>
              <a:ext uri="{FF2B5EF4-FFF2-40B4-BE49-F238E27FC236}">
                <a16:creationId xmlns:a16="http://schemas.microsoft.com/office/drawing/2014/main" id="{84763A11-F30A-40E2-9743-C6221560C47D}"/>
              </a:ext>
            </a:extLst>
          </p:cNvPr>
          <p:cNvPicPr>
            <a:picLocks noChangeAspect="1"/>
          </p:cNvPicPr>
          <p:nvPr/>
        </p:nvPicPr>
        <p:blipFill>
          <a:blip r:embed="rId4"/>
          <a:stretch/>
        </p:blipFill>
        <p:spPr>
          <a:xfrm>
            <a:off x="1222047" y="1383411"/>
            <a:ext cx="6127253" cy="4091178"/>
          </a:xfrm>
          <a:prstGeom prst="rect">
            <a:avLst/>
          </a:prstGeom>
        </p:spPr>
      </p:pic>
      <p:sp>
        <p:nvSpPr>
          <p:cNvPr id="8" name="Smart Cities &amp;&#10;Urban Planning">
            <a:extLst>
              <a:ext uri="{FF2B5EF4-FFF2-40B4-BE49-F238E27FC236}">
                <a16:creationId xmlns:a16="http://schemas.microsoft.com/office/drawing/2014/main" id="{DC750E0D-5388-44AC-AB67-F7A4B1BB4206}"/>
              </a:ext>
            </a:extLst>
          </p:cNvPr>
          <p:cNvSpPr>
            <a:spLocks noGrp="1"/>
          </p:cNvSpPr>
          <p:nvPr/>
        </p:nvSpPr>
        <p:spPr>
          <a:xfrm>
            <a:off x="7906327" y="2212185"/>
            <a:ext cx="4051300" cy="728091"/>
          </a:xfrm>
          <a:prstGeom prst="rect">
            <a:avLst/>
          </a:prstGeom>
          <a:noFill/>
          <a:ln w="0">
            <a:noFill/>
          </a:ln>
        </p:spPr>
        <p:txBody>
          <a:bodyPr wrap="square" lIns="0" tIns="0" rIns="0" bIns="0" anchor="t">
            <a:noAutofit/>
          </a:bodyPr>
          <a:lstStyle>
            <a:defPPr algn="l">
              <a:defRPr sz="1900" b="1">
                <a:solidFill>
                  <a:srgbClr val="FFFFFF"/>
                </a:solidFill>
                <a:latin typeface="Arial"/>
                <a:ea typeface="Arial"/>
                <a:cs typeface="Arial"/>
              </a:defRPr>
            </a:defPPr>
          </a:lstStyle>
          <a:p>
            <a:pPr marL="228600" indent="-114300" algn="l">
              <a:spcAft>
                <a:spcPts val="0"/>
              </a:spcAft>
              <a:buChar char="•"/>
              <a:defRPr sz="1900" b="1">
                <a:solidFill>
                  <a:srgbClr val="FFFFFF"/>
                </a:solidFill>
                <a:latin typeface="Arial"/>
                <a:ea typeface="Arial"/>
                <a:cs typeface="Arial"/>
              </a:defRPr>
            </a:pPr>
            <a:r>
              <a:rPr sz="2000" dirty="0"/>
              <a:t>Smart Cities &amp;</a:t>
            </a:r>
            <a:r>
              <a:rPr lang="zh-CN" altLang="en-US" sz="2000" dirty="0"/>
              <a:t> </a:t>
            </a:r>
            <a:r>
              <a:rPr sz="2000" dirty="0"/>
              <a:t>Urban Planning</a:t>
            </a:r>
          </a:p>
        </p:txBody>
      </p:sp>
      <p:sp>
        <p:nvSpPr>
          <p:cNvPr id="9" name="Localization &amp;&#10;Navigation">
            <a:extLst>
              <a:ext uri="{FF2B5EF4-FFF2-40B4-BE49-F238E27FC236}">
                <a16:creationId xmlns:a16="http://schemas.microsoft.com/office/drawing/2014/main" id="{E51E78BE-0A73-4FF4-98B9-8C48DB0F7C62}"/>
              </a:ext>
            </a:extLst>
          </p:cNvPr>
          <p:cNvSpPr>
            <a:spLocks noGrp="1"/>
          </p:cNvSpPr>
          <p:nvPr/>
        </p:nvSpPr>
        <p:spPr>
          <a:xfrm>
            <a:off x="7906327" y="3095887"/>
            <a:ext cx="4051300" cy="728091"/>
          </a:xfrm>
          <a:prstGeom prst="rect">
            <a:avLst/>
          </a:prstGeom>
          <a:noFill/>
          <a:ln w="0">
            <a:noFill/>
          </a:ln>
        </p:spPr>
        <p:txBody>
          <a:bodyPr wrap="square" lIns="0" tIns="0" rIns="0" bIns="0" anchor="t">
            <a:noAutofit/>
          </a:bodyPr>
          <a:lstStyle>
            <a:defPPr algn="l">
              <a:defRPr sz="1900" b="1">
                <a:solidFill>
                  <a:srgbClr val="FFFFFF"/>
                </a:solidFill>
                <a:latin typeface="Arial"/>
                <a:ea typeface="Arial"/>
                <a:cs typeface="Arial"/>
              </a:defRPr>
            </a:defPPr>
          </a:lstStyle>
          <a:p>
            <a:pPr marL="228600" indent="-114300" algn="l">
              <a:spcAft>
                <a:spcPts val="0"/>
              </a:spcAft>
              <a:buChar char="•"/>
              <a:defRPr sz="1900" b="1">
                <a:solidFill>
                  <a:srgbClr val="FFFFFF"/>
                </a:solidFill>
                <a:latin typeface="Arial"/>
                <a:ea typeface="Arial"/>
                <a:cs typeface="Arial"/>
              </a:defRPr>
            </a:pPr>
            <a:r>
              <a:rPr sz="2000" dirty="0"/>
              <a:t>Localization &amp;</a:t>
            </a:r>
            <a:r>
              <a:rPr lang="zh-CN" altLang="en-US" sz="2000" dirty="0"/>
              <a:t> </a:t>
            </a:r>
            <a:r>
              <a:rPr sz="2000" dirty="0"/>
              <a:t>Navigation</a:t>
            </a:r>
            <a:r>
              <a:rPr lang="zh-CN" altLang="en-US" sz="2000" dirty="0"/>
              <a:t> </a:t>
            </a:r>
            <a:endParaRPr sz="2000" dirty="0"/>
          </a:p>
        </p:txBody>
      </p:sp>
      <p:sp>
        <p:nvSpPr>
          <p:cNvPr id="10" name="Digital Twins for&#10;Cellular/V2X Networks">
            <a:extLst>
              <a:ext uri="{FF2B5EF4-FFF2-40B4-BE49-F238E27FC236}">
                <a16:creationId xmlns:a16="http://schemas.microsoft.com/office/drawing/2014/main" id="{0E08EA0C-D43D-4E30-8076-F51BFD49667D}"/>
              </a:ext>
            </a:extLst>
          </p:cNvPr>
          <p:cNvSpPr>
            <a:spLocks noGrp="1"/>
          </p:cNvSpPr>
          <p:nvPr/>
        </p:nvSpPr>
        <p:spPr>
          <a:xfrm>
            <a:off x="7899400" y="3979589"/>
            <a:ext cx="4051300" cy="982345"/>
          </a:xfrm>
          <a:prstGeom prst="rect">
            <a:avLst/>
          </a:prstGeom>
          <a:noFill/>
          <a:ln w="0">
            <a:noFill/>
          </a:ln>
        </p:spPr>
        <p:txBody>
          <a:bodyPr wrap="square" lIns="0" tIns="0" rIns="0" bIns="0" anchor="t">
            <a:noAutofit/>
          </a:bodyPr>
          <a:lstStyle>
            <a:defPPr algn="l">
              <a:defRPr sz="1900" b="1">
                <a:solidFill>
                  <a:srgbClr val="FFFFFF"/>
                </a:solidFill>
                <a:latin typeface="Arial"/>
                <a:ea typeface="Arial"/>
                <a:cs typeface="Arial"/>
              </a:defRPr>
            </a:defPPr>
          </a:lstStyle>
          <a:p>
            <a:pPr marL="228600" indent="-114300" algn="l">
              <a:spcAft>
                <a:spcPts val="0"/>
              </a:spcAft>
              <a:buChar char="•"/>
              <a:defRPr sz="1900" b="1">
                <a:solidFill>
                  <a:srgbClr val="FFFFFF"/>
                </a:solidFill>
                <a:latin typeface="Arial"/>
                <a:ea typeface="Arial"/>
                <a:cs typeface="Arial"/>
              </a:defRPr>
            </a:pPr>
            <a:r>
              <a:rPr sz="2000" dirty="0"/>
              <a:t>Digital Twins for</a:t>
            </a:r>
            <a:r>
              <a:rPr lang="zh-CN" altLang="en-US" sz="2000" dirty="0"/>
              <a:t> </a:t>
            </a:r>
            <a:r>
              <a:rPr lang="en-US" altLang="zh-CN" sz="2000" dirty="0"/>
              <a:t>Wireless</a:t>
            </a:r>
            <a:r>
              <a:rPr lang="zh-CN" altLang="en-US" sz="2000" dirty="0"/>
              <a:t> </a:t>
            </a:r>
            <a:r>
              <a:rPr sz="2000" dirty="0"/>
              <a:t>Networks</a:t>
            </a:r>
          </a:p>
        </p:txBody>
      </p:sp>
      <p:sp>
        <p:nvSpPr>
          <p:cNvPr id="11" name="3D urban geometry requirement">
            <a:extLst>
              <a:ext uri="{FF2B5EF4-FFF2-40B4-BE49-F238E27FC236}">
                <a16:creationId xmlns:a16="http://schemas.microsoft.com/office/drawing/2014/main" id="{B7555486-AEEF-4FC7-9E33-3D463D45A7C2}"/>
              </a:ext>
            </a:extLst>
          </p:cNvPr>
          <p:cNvSpPr>
            <a:spLocks noGrp="1"/>
          </p:cNvSpPr>
          <p:nvPr/>
        </p:nvSpPr>
        <p:spPr>
          <a:xfrm>
            <a:off x="711200" y="5569204"/>
            <a:ext cx="5283200" cy="600964"/>
          </a:xfrm>
          <a:prstGeom prst="roundRect">
            <a:avLst>
              <a:gd name="adj" fmla="val 12680"/>
            </a:avLst>
          </a:prstGeom>
          <a:solidFill>
            <a:srgbClr val="003D7F"/>
          </a:solidFill>
          <a:ln w="0">
            <a:noFill/>
          </a:ln>
        </p:spPr>
        <p:txBody>
          <a:bodyPr/>
          <a:lstStyle/>
          <a:p>
            <a:endParaRPr lang="zh-CN" altLang="en-US"/>
          </a:p>
        </p:txBody>
      </p:sp>
      <p:sp>
        <p:nvSpPr>
          <p:cNvPr id="12" name="Cities Change ⇒&#10;Timely 3D Map Updates">
            <a:extLst>
              <a:ext uri="{FF2B5EF4-FFF2-40B4-BE49-F238E27FC236}">
                <a16:creationId xmlns:a16="http://schemas.microsoft.com/office/drawing/2014/main" id="{471841D4-5BF3-4161-BE29-225E91FD5B94}"/>
              </a:ext>
            </a:extLst>
          </p:cNvPr>
          <p:cNvSpPr>
            <a:spLocks noGrp="1"/>
          </p:cNvSpPr>
          <p:nvPr/>
        </p:nvSpPr>
        <p:spPr>
          <a:xfrm>
            <a:off x="889000" y="5632768"/>
            <a:ext cx="4927600" cy="531622"/>
          </a:xfrm>
          <a:prstGeom prst="rect">
            <a:avLst/>
          </a:prstGeom>
          <a:noFill/>
          <a:ln w="0">
            <a:noFill/>
          </a:ln>
        </p:spPr>
        <p:txBody>
          <a:bodyPr wrap="square" lIns="0" tIns="0" rIns="0" bIns="0" anchor="t">
            <a:noAutofit/>
          </a:bodyPr>
          <a:lstStyle>
            <a:defPPr algn="ctr">
              <a:defRPr sz="1700" b="1">
                <a:solidFill>
                  <a:srgbClr val="FFCF05"/>
                </a:solidFill>
                <a:latin typeface="Arial"/>
                <a:ea typeface="Arial"/>
                <a:cs typeface="Arial"/>
              </a:defRPr>
            </a:defPPr>
          </a:lstStyle>
          <a:p>
            <a:pPr algn="ctr">
              <a:defRPr sz="1700" b="1">
                <a:solidFill>
                  <a:srgbClr val="FFCF05"/>
                </a:solidFill>
                <a:latin typeface="Arial"/>
                <a:ea typeface="Arial"/>
                <a:cs typeface="Arial"/>
              </a:defRPr>
            </a:pPr>
            <a:r>
              <a:rPr lang="en-US" altLang="zh-CN" sz="1700" b="1" dirty="0">
                <a:solidFill>
                  <a:srgbClr val="FFCF05"/>
                </a:solidFill>
                <a:latin typeface="Arial"/>
                <a:ea typeface="Arial"/>
                <a:cs typeface="Arial"/>
              </a:rPr>
              <a:t>Lack</a:t>
            </a:r>
            <a:r>
              <a:rPr lang="zh-CN" altLang="en-US" sz="1700" b="1" dirty="0">
                <a:solidFill>
                  <a:srgbClr val="FFCF05"/>
                </a:solidFill>
                <a:latin typeface="Arial"/>
                <a:ea typeface="Arial"/>
                <a:cs typeface="Arial"/>
              </a:rPr>
              <a:t> </a:t>
            </a:r>
            <a:r>
              <a:rPr lang="en-US" altLang="zh-CN" sz="1700" b="1" dirty="0">
                <a:solidFill>
                  <a:srgbClr val="FFCF05"/>
                </a:solidFill>
                <a:latin typeface="Arial"/>
                <a:ea typeface="Arial"/>
                <a:cs typeface="Arial"/>
              </a:rPr>
              <a:t>Open-sourced</a:t>
            </a:r>
            <a:r>
              <a:rPr lang="zh-CN" altLang="en-US" sz="1700" b="1" dirty="0">
                <a:solidFill>
                  <a:srgbClr val="FFCF05"/>
                </a:solidFill>
                <a:latin typeface="Arial"/>
                <a:ea typeface="Arial"/>
                <a:cs typeface="Arial"/>
              </a:rPr>
              <a:t> </a:t>
            </a:r>
            <a:r>
              <a:rPr lang="en-US" altLang="zh-CN" sz="1700" b="1" dirty="0">
                <a:solidFill>
                  <a:srgbClr val="FFCF05"/>
                </a:solidFill>
                <a:latin typeface="Arial"/>
                <a:ea typeface="Arial"/>
                <a:cs typeface="Arial"/>
              </a:rPr>
              <a:t>High-fidelity</a:t>
            </a:r>
            <a:r>
              <a:rPr lang="zh-CN" altLang="en-US" sz="1700" b="1" dirty="0">
                <a:solidFill>
                  <a:srgbClr val="FFCF05"/>
                </a:solidFill>
                <a:latin typeface="Arial"/>
                <a:ea typeface="Arial"/>
                <a:cs typeface="Arial"/>
              </a:rPr>
              <a:t> </a:t>
            </a:r>
            <a:r>
              <a:rPr lang="en-US" altLang="zh-CN" sz="1700" b="1" dirty="0">
                <a:solidFill>
                  <a:srgbClr val="FFCF05"/>
                </a:solidFill>
                <a:latin typeface="Arial"/>
                <a:ea typeface="Arial"/>
                <a:cs typeface="Arial"/>
              </a:rPr>
              <a:t>3D </a:t>
            </a:r>
            <a:r>
              <a:rPr lang="zh-CN" altLang="zh-CN" sz="1700" b="1" dirty="0">
                <a:solidFill>
                  <a:srgbClr val="FFCF05"/>
                </a:solidFill>
                <a:latin typeface="Arial"/>
              </a:rPr>
              <a:t>Geospatial</a:t>
            </a:r>
            <a:r>
              <a:rPr lang="en-US" altLang="zh-CN" sz="1700" b="1" dirty="0">
                <a:solidFill>
                  <a:srgbClr val="FFCF05"/>
                </a:solidFill>
                <a:latin typeface="Arial"/>
                <a:ea typeface="Arial"/>
                <a:cs typeface="Arial"/>
              </a:rPr>
              <a:t> Database</a:t>
            </a:r>
            <a:r>
              <a:rPr lang="zh-CN" altLang="en-US" sz="1700" b="1" dirty="0">
                <a:solidFill>
                  <a:srgbClr val="FFCF05"/>
                </a:solidFill>
                <a:latin typeface="Arial"/>
                <a:ea typeface="Arial"/>
                <a:cs typeface="Arial"/>
              </a:rPr>
              <a:t> </a:t>
            </a:r>
            <a:r>
              <a:rPr lang="en-US" altLang="zh-CN" sz="1700" b="1" dirty="0">
                <a:solidFill>
                  <a:srgbClr val="FFCF05"/>
                </a:solidFill>
                <a:latin typeface="Arial"/>
                <a:ea typeface="Arial"/>
                <a:cs typeface="Arial"/>
              </a:rPr>
              <a:t>for</a:t>
            </a:r>
            <a:r>
              <a:rPr lang="zh-CN" altLang="en-US" sz="1700" b="1" dirty="0">
                <a:solidFill>
                  <a:srgbClr val="FFCF05"/>
                </a:solidFill>
                <a:latin typeface="Arial"/>
                <a:ea typeface="Arial"/>
                <a:cs typeface="Arial"/>
              </a:rPr>
              <a:t> </a:t>
            </a:r>
            <a:r>
              <a:rPr lang="en-US" altLang="zh-CN" sz="1700" b="1" dirty="0">
                <a:solidFill>
                  <a:srgbClr val="FFCF05"/>
                </a:solidFill>
                <a:latin typeface="Arial"/>
                <a:ea typeface="Arial"/>
                <a:cs typeface="Arial"/>
              </a:rPr>
              <a:t>Downstream Usage</a:t>
            </a:r>
          </a:p>
        </p:txBody>
      </p:sp>
      <p:sp>
        <p:nvSpPr>
          <p:cNvPr id="13" name="3D urban geometry requirement">
            <a:extLst>
              <a:ext uri="{FF2B5EF4-FFF2-40B4-BE49-F238E27FC236}">
                <a16:creationId xmlns:a16="http://schemas.microsoft.com/office/drawing/2014/main" id="{109C207E-2924-4B65-8369-F528B3CA2E55}"/>
              </a:ext>
            </a:extLst>
          </p:cNvPr>
          <p:cNvSpPr>
            <a:spLocks noGrp="1"/>
          </p:cNvSpPr>
          <p:nvPr/>
        </p:nvSpPr>
        <p:spPr>
          <a:xfrm>
            <a:off x="6197600" y="5569204"/>
            <a:ext cx="5283200" cy="600964"/>
          </a:xfrm>
          <a:prstGeom prst="roundRect">
            <a:avLst>
              <a:gd name="adj" fmla="val 12680"/>
            </a:avLst>
          </a:prstGeom>
          <a:solidFill>
            <a:srgbClr val="003D7F"/>
          </a:solidFill>
          <a:ln w="0">
            <a:noFill/>
          </a:ln>
        </p:spPr>
        <p:txBody>
          <a:bodyPr/>
          <a:lstStyle/>
          <a:p>
            <a:endParaRPr lang="zh-CN" altLang="en-US"/>
          </a:p>
        </p:txBody>
      </p:sp>
      <p:sp>
        <p:nvSpPr>
          <p:cNvPr id="14" name="Limited Public 3D Geometry Datasets&#10;Ready for Programmatic Use">
            <a:extLst>
              <a:ext uri="{FF2B5EF4-FFF2-40B4-BE49-F238E27FC236}">
                <a16:creationId xmlns:a16="http://schemas.microsoft.com/office/drawing/2014/main" id="{55719CB9-3E0F-40C2-BCD4-6FCAA3450950}"/>
              </a:ext>
            </a:extLst>
          </p:cNvPr>
          <p:cNvSpPr>
            <a:spLocks noGrp="1"/>
          </p:cNvSpPr>
          <p:nvPr/>
        </p:nvSpPr>
        <p:spPr>
          <a:xfrm>
            <a:off x="6375400" y="5632768"/>
            <a:ext cx="4927600" cy="531622"/>
          </a:xfrm>
          <a:prstGeom prst="rect">
            <a:avLst/>
          </a:prstGeom>
          <a:noFill/>
          <a:ln w="0">
            <a:noFill/>
          </a:ln>
        </p:spPr>
        <p:txBody>
          <a:bodyPr wrap="square" lIns="0" tIns="0" rIns="0" bIns="0" anchor="t">
            <a:noAutofit/>
          </a:bodyPr>
          <a:lstStyle>
            <a:defPPr algn="ctr">
              <a:defRPr sz="1700" b="1">
                <a:solidFill>
                  <a:srgbClr val="FFCF05"/>
                </a:solidFill>
                <a:latin typeface="Arial"/>
                <a:ea typeface="Arial"/>
                <a:cs typeface="Arial"/>
              </a:defRPr>
            </a:defPPr>
          </a:lstStyle>
          <a:p>
            <a:pPr algn="ctr">
              <a:defRPr sz="1700" b="1">
                <a:solidFill>
                  <a:srgbClr val="FFCF05"/>
                </a:solidFill>
                <a:latin typeface="Arial"/>
                <a:ea typeface="Arial"/>
                <a:cs typeface="Arial"/>
              </a:defRPr>
            </a:pPr>
            <a:r>
              <a:rPr lang="en-US" altLang="zh-CN" sz="1700" b="1" dirty="0">
                <a:solidFill>
                  <a:srgbClr val="FFCF05"/>
                </a:solidFill>
                <a:latin typeface="Arial"/>
                <a:ea typeface="Arial"/>
                <a:cs typeface="Arial"/>
              </a:rPr>
              <a:t>Especially</a:t>
            </a:r>
            <a:r>
              <a:rPr lang="zh-CN" altLang="en-US" sz="1700" b="1" dirty="0">
                <a:solidFill>
                  <a:srgbClr val="FFCF05"/>
                </a:solidFill>
                <a:latin typeface="Arial"/>
                <a:ea typeface="Arial"/>
                <a:cs typeface="Arial"/>
              </a:rPr>
              <a:t> </a:t>
            </a:r>
            <a:r>
              <a:rPr lang="en-US" altLang="zh-CN" sz="1700" b="1" dirty="0">
                <a:solidFill>
                  <a:srgbClr val="FFCF05"/>
                </a:solidFill>
                <a:latin typeface="Arial"/>
                <a:ea typeface="Arial"/>
                <a:cs typeface="Arial"/>
              </a:rPr>
              <a:t>for</a:t>
            </a:r>
            <a:r>
              <a:rPr lang="zh-CN" altLang="en-US" sz="1700" b="1" dirty="0">
                <a:solidFill>
                  <a:srgbClr val="FFCF05"/>
                </a:solidFill>
                <a:latin typeface="Arial"/>
                <a:ea typeface="Arial"/>
                <a:cs typeface="Arial"/>
              </a:rPr>
              <a:t> </a:t>
            </a:r>
            <a:r>
              <a:rPr lang="en-US" altLang="zh-CN" sz="1700" b="1" dirty="0">
                <a:solidFill>
                  <a:srgbClr val="FFCF05"/>
                </a:solidFill>
                <a:latin typeface="Arial"/>
                <a:ea typeface="Arial"/>
                <a:cs typeface="Arial"/>
              </a:rPr>
              <a:t>Radio</a:t>
            </a:r>
            <a:r>
              <a:rPr lang="zh-CN" altLang="en-US" sz="1700" b="1" dirty="0">
                <a:solidFill>
                  <a:srgbClr val="FFCF05"/>
                </a:solidFill>
                <a:latin typeface="Arial"/>
                <a:ea typeface="Arial"/>
                <a:cs typeface="Arial"/>
              </a:rPr>
              <a:t> </a:t>
            </a:r>
            <a:r>
              <a:rPr lang="en-US" altLang="zh-CN" sz="1700" b="1" dirty="0">
                <a:solidFill>
                  <a:srgbClr val="FFCF05"/>
                </a:solidFill>
                <a:latin typeface="Arial"/>
                <a:ea typeface="Arial"/>
                <a:cs typeface="Arial"/>
              </a:rPr>
              <a:t>Frequency</a:t>
            </a:r>
            <a:r>
              <a:rPr lang="zh-CN" altLang="en-US" sz="1700" b="1" dirty="0">
                <a:solidFill>
                  <a:srgbClr val="FFCF05"/>
                </a:solidFill>
                <a:latin typeface="Arial"/>
                <a:ea typeface="Arial"/>
                <a:cs typeface="Arial"/>
              </a:rPr>
              <a:t> </a:t>
            </a:r>
            <a:r>
              <a:rPr lang="en-US" altLang="zh-CN" sz="1700" b="1" dirty="0">
                <a:solidFill>
                  <a:srgbClr val="FFCF05"/>
                </a:solidFill>
                <a:latin typeface="Arial"/>
                <a:ea typeface="Arial"/>
                <a:cs typeface="Arial"/>
              </a:rPr>
              <a:t>Related</a:t>
            </a:r>
          </a:p>
          <a:p>
            <a:pPr algn="ctr">
              <a:defRPr sz="1700" b="1">
                <a:solidFill>
                  <a:srgbClr val="FFCF05"/>
                </a:solidFill>
                <a:latin typeface="Arial"/>
                <a:ea typeface="Arial"/>
                <a:cs typeface="Arial"/>
              </a:defRPr>
            </a:pPr>
            <a:r>
              <a:rPr lang="en-US" altLang="zh-CN" sz="1700" b="1" dirty="0">
                <a:solidFill>
                  <a:srgbClr val="FFCF05"/>
                </a:solidFill>
                <a:latin typeface="Arial"/>
                <a:ea typeface="Arial"/>
                <a:cs typeface="Arial"/>
              </a:rPr>
              <a:t>Downstream</a:t>
            </a:r>
            <a:r>
              <a:rPr lang="zh-CN" altLang="en-US" sz="1700" b="1" dirty="0">
                <a:solidFill>
                  <a:srgbClr val="FFCF05"/>
                </a:solidFill>
                <a:latin typeface="Arial"/>
                <a:ea typeface="Arial"/>
                <a:cs typeface="Arial"/>
              </a:rPr>
              <a:t> </a:t>
            </a:r>
            <a:r>
              <a:rPr lang="en-US" altLang="zh-CN" sz="1700" b="1" dirty="0">
                <a:solidFill>
                  <a:srgbClr val="FFCF05"/>
                </a:solidFill>
                <a:latin typeface="Arial"/>
                <a:ea typeface="Arial"/>
                <a:cs typeface="Arial"/>
              </a:rPr>
              <a:t>Applications</a:t>
            </a:r>
            <a:r>
              <a:rPr lang="zh-CN" altLang="en-US" sz="1700" b="1" dirty="0">
                <a:solidFill>
                  <a:srgbClr val="FFCF05"/>
                </a:solidFill>
                <a:latin typeface="Arial"/>
                <a:ea typeface="Arial"/>
                <a:cs typeface="Arial"/>
              </a:rPr>
              <a:t> </a:t>
            </a:r>
            <a:r>
              <a:rPr lang="en-US" altLang="zh-CN" sz="1700" b="1" dirty="0">
                <a:solidFill>
                  <a:srgbClr val="FFCF05"/>
                </a:solidFill>
                <a:latin typeface="Arial"/>
                <a:ea typeface="Arial"/>
                <a:cs typeface="Arial"/>
              </a:rPr>
              <a:t>(Motivations)</a:t>
            </a:r>
            <a:endParaRPr lang="en-US" sz="1700" b="1" dirty="0">
              <a:solidFill>
                <a:srgbClr val="FFCF05"/>
              </a:solidFill>
              <a:latin typeface="Arial"/>
              <a:ea typeface="Arial"/>
              <a:cs typeface="Arial"/>
            </a:endParaRPr>
          </a:p>
        </p:txBody>
      </p:sp>
    </p:spTree>
    <p:extLst>
      <p:ext uri="{BB962C8B-B14F-4D97-AF65-F5344CB8AC3E}">
        <p14:creationId xmlns:p14="http://schemas.microsoft.com/office/powerpoint/2010/main" val="1614150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9" name="Black rectangle covering the former Michigan affiliation logo">
            <a:extLst>
              <a:ext uri="{FF2B5EF4-FFF2-40B4-BE49-F238E27FC236}">
                <a16:creationId xmlns:a16="http://schemas.microsoft.com/office/drawing/2014/main" id="{5E5C25B2-2DF8-46DF-A064-98F90D3D31B1}"/>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867BF48C-A13D-44DC-B4D0-F126A57E6B6E}"/>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433E58EB-CEC4-4DB3-8F1D-EDA0D1F82ECA}"/>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Motivation">
            <a:extLst>
              <a:ext uri="{FF2B5EF4-FFF2-40B4-BE49-F238E27FC236}">
                <a16:creationId xmlns:a16="http://schemas.microsoft.com/office/drawing/2014/main" id="{D78F0B61-D54E-44BB-B3D5-D9A00E53F287}"/>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dirty="0">
                <a:solidFill>
                  <a:srgbClr val="FFCF05"/>
                </a:solidFill>
                <a:latin typeface="Arial"/>
                <a:ea typeface="Arial"/>
                <a:cs typeface="Arial"/>
              </a:rPr>
              <a:t>Motivation</a:t>
            </a:r>
            <a:r>
              <a:rPr lang="en-US" altLang="zh-CN" sz="3200" b="1" dirty="0">
                <a:solidFill>
                  <a:srgbClr val="FFCF05"/>
                </a:solidFill>
                <a:latin typeface="Arial"/>
                <a:ea typeface="Arial"/>
                <a:cs typeface="Arial"/>
              </a:rPr>
              <a:t>s</a:t>
            </a:r>
            <a:endParaRPr sz="3200" b="1" dirty="0">
              <a:solidFill>
                <a:srgbClr val="FFCF05"/>
              </a:solidFill>
              <a:latin typeface="Arial"/>
              <a:ea typeface="Arial"/>
              <a:cs typeface="Arial"/>
            </a:endParaRPr>
          </a:p>
        </p:txBody>
      </p:sp>
      <p:sp>
        <p:nvSpPr>
          <p:cNvPr id="5" name="3">
            <a:extLst>
              <a:ext uri="{FF2B5EF4-FFF2-40B4-BE49-F238E27FC236}">
                <a16:creationId xmlns:a16="http://schemas.microsoft.com/office/drawing/2014/main" id="{85F853CE-3DB2-43F5-85E1-972FB9A770EC}"/>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3</a:t>
            </a:r>
          </a:p>
        </p:txBody>
      </p:sp>
      <p:sp>
        <p:nvSpPr>
          <p:cNvPr id="6" name="Dedicated Scanning [1]">
            <a:extLst>
              <a:ext uri="{FF2B5EF4-FFF2-40B4-BE49-F238E27FC236}">
                <a16:creationId xmlns:a16="http://schemas.microsoft.com/office/drawing/2014/main" id="{ED399E6E-69D0-47EB-8A33-85EFBFC73E5F}"/>
              </a:ext>
            </a:extLst>
          </p:cNvPr>
          <p:cNvSpPr>
            <a:spLocks noGrp="1"/>
          </p:cNvSpPr>
          <p:nvPr/>
        </p:nvSpPr>
        <p:spPr>
          <a:xfrm>
            <a:off x="711200" y="1634045"/>
            <a:ext cx="3200400" cy="520065"/>
          </a:xfrm>
          <a:prstGeom prst="rect">
            <a:avLst/>
          </a:prstGeom>
          <a:noFill/>
          <a:ln w="0">
            <a:noFill/>
          </a:ln>
        </p:spPr>
        <p:txBody>
          <a:bodyPr wrap="square" lIns="0" tIns="0" rIns="0" bIns="0" anchor="t">
            <a:noAutofit/>
          </a:bodyPr>
          <a:lstStyle>
            <a:defPPr algn="ctr">
              <a:defRPr sz="2000" b="1">
                <a:solidFill>
                  <a:srgbClr val="FFFFFF"/>
                </a:solidFill>
                <a:latin typeface="Arial"/>
                <a:ea typeface="Arial"/>
                <a:cs typeface="Arial"/>
              </a:defRPr>
            </a:defPPr>
          </a:lstStyle>
          <a:p>
            <a:pPr algn="ctr">
              <a:defRPr sz="2000" b="1">
                <a:solidFill>
                  <a:srgbClr val="FFFFFF"/>
                </a:solidFill>
                <a:latin typeface="Arial"/>
                <a:ea typeface="Arial"/>
                <a:cs typeface="Arial"/>
              </a:defRPr>
            </a:pPr>
            <a:r>
              <a:rPr sz="2400" b="1" dirty="0">
                <a:solidFill>
                  <a:srgbClr val="FFC000"/>
                </a:solidFill>
              </a:rPr>
              <a:t>Dedicated Scanning</a:t>
            </a:r>
            <a:r>
              <a:rPr sz="2000" b="1" dirty="0">
                <a:solidFill>
                  <a:srgbClr val="FFFFFF"/>
                </a:solidFill>
              </a:rPr>
              <a:t> </a:t>
            </a:r>
            <a:r>
              <a:rPr sz="1200" b="0" baseline="90000" dirty="0">
                <a:solidFill>
                  <a:srgbClr val="666666"/>
                </a:solidFill>
              </a:rPr>
              <a:t>[1]</a:t>
            </a:r>
          </a:p>
        </p:txBody>
      </p:sp>
      <p:sp>
        <p:nvSpPr>
          <p:cNvPr id="7" name="Visual-to-RF Transfer [2]">
            <a:extLst>
              <a:ext uri="{FF2B5EF4-FFF2-40B4-BE49-F238E27FC236}">
                <a16:creationId xmlns:a16="http://schemas.microsoft.com/office/drawing/2014/main" id="{E2B94195-5AC7-4666-95C4-C4A8C2BFD0C3}"/>
              </a:ext>
            </a:extLst>
          </p:cNvPr>
          <p:cNvSpPr>
            <a:spLocks noGrp="1"/>
          </p:cNvSpPr>
          <p:nvPr/>
        </p:nvSpPr>
        <p:spPr>
          <a:xfrm>
            <a:off x="4495800" y="1634045"/>
            <a:ext cx="3302000" cy="520065"/>
          </a:xfrm>
          <a:prstGeom prst="rect">
            <a:avLst/>
          </a:prstGeom>
          <a:noFill/>
          <a:ln w="0">
            <a:noFill/>
          </a:ln>
        </p:spPr>
        <p:txBody>
          <a:bodyPr wrap="square" lIns="0" tIns="0" rIns="0" bIns="0" anchor="t">
            <a:noAutofit/>
          </a:bodyPr>
          <a:lstStyle>
            <a:defPPr algn="ctr">
              <a:defRPr sz="2000" b="1">
                <a:solidFill>
                  <a:srgbClr val="FFFFFF"/>
                </a:solidFill>
                <a:latin typeface="Arial"/>
                <a:ea typeface="Arial"/>
                <a:cs typeface="Arial"/>
              </a:defRPr>
            </a:defPPr>
          </a:lstStyle>
          <a:p>
            <a:pPr algn="ctr">
              <a:defRPr sz="2000" b="1">
                <a:solidFill>
                  <a:srgbClr val="FFFFFF"/>
                </a:solidFill>
                <a:latin typeface="Arial"/>
                <a:ea typeface="Arial"/>
                <a:cs typeface="Arial"/>
              </a:defRPr>
            </a:pPr>
            <a:r>
              <a:rPr sz="2400" b="1" dirty="0">
                <a:solidFill>
                  <a:srgbClr val="FFC000"/>
                </a:solidFill>
              </a:rPr>
              <a:t>Visual</a:t>
            </a:r>
            <a:r>
              <a:rPr lang="zh-CN" altLang="en-US" sz="2400" b="1" dirty="0">
                <a:solidFill>
                  <a:srgbClr val="FFC000"/>
                </a:solidFill>
              </a:rPr>
              <a:t> </a:t>
            </a:r>
            <a:r>
              <a:rPr lang="en-US" altLang="zh-CN" sz="2400" b="1" dirty="0">
                <a:solidFill>
                  <a:srgbClr val="FFC000"/>
                </a:solidFill>
              </a:rPr>
              <a:t>Scanning</a:t>
            </a:r>
            <a:r>
              <a:rPr sz="2400" b="1" dirty="0">
                <a:solidFill>
                  <a:srgbClr val="FFFFFF"/>
                </a:solidFill>
              </a:rPr>
              <a:t> </a:t>
            </a:r>
            <a:r>
              <a:rPr sz="1200" b="0" baseline="90000" dirty="0">
                <a:solidFill>
                  <a:srgbClr val="666666"/>
                </a:solidFill>
              </a:rPr>
              <a:t>[2]</a:t>
            </a:r>
          </a:p>
        </p:txBody>
      </p:sp>
      <p:sp>
        <p:nvSpPr>
          <p:cNvPr id="8" name="Volumetric Density [3]">
            <a:extLst>
              <a:ext uri="{FF2B5EF4-FFF2-40B4-BE49-F238E27FC236}">
                <a16:creationId xmlns:a16="http://schemas.microsoft.com/office/drawing/2014/main" id="{96EB2230-3CAC-4A3A-9360-FBCB76988B82}"/>
              </a:ext>
            </a:extLst>
          </p:cNvPr>
          <p:cNvSpPr>
            <a:spLocks noGrp="1"/>
          </p:cNvSpPr>
          <p:nvPr/>
        </p:nvSpPr>
        <p:spPr>
          <a:xfrm>
            <a:off x="8280400" y="1634045"/>
            <a:ext cx="3200400" cy="520065"/>
          </a:xfrm>
          <a:prstGeom prst="rect">
            <a:avLst/>
          </a:prstGeom>
          <a:noFill/>
          <a:ln w="0">
            <a:noFill/>
          </a:ln>
        </p:spPr>
        <p:txBody>
          <a:bodyPr wrap="square" lIns="0" tIns="0" rIns="0" bIns="0" anchor="t">
            <a:noAutofit/>
          </a:bodyPr>
          <a:lstStyle>
            <a:defPPr algn="ctr">
              <a:defRPr sz="2000" b="1">
                <a:solidFill>
                  <a:srgbClr val="FFFFFF"/>
                </a:solidFill>
                <a:latin typeface="Arial"/>
                <a:ea typeface="Arial"/>
                <a:cs typeface="Arial"/>
              </a:defRPr>
            </a:defPPr>
          </a:lstStyle>
          <a:p>
            <a:pPr algn="ctr">
              <a:defRPr sz="2000" b="1">
                <a:solidFill>
                  <a:srgbClr val="FFFFFF"/>
                </a:solidFill>
                <a:latin typeface="Arial"/>
                <a:ea typeface="Arial"/>
                <a:cs typeface="Arial"/>
              </a:defRPr>
            </a:pPr>
            <a:r>
              <a:rPr lang="en-US" altLang="zh-CN" sz="2400" b="1" dirty="0">
                <a:solidFill>
                  <a:srgbClr val="FFC000"/>
                </a:solidFill>
              </a:rPr>
              <a:t>GNSS</a:t>
            </a:r>
            <a:r>
              <a:rPr lang="zh-CN" altLang="en-US" sz="2400" b="1" dirty="0">
                <a:solidFill>
                  <a:srgbClr val="FFC000"/>
                </a:solidFill>
              </a:rPr>
              <a:t> </a:t>
            </a:r>
            <a:r>
              <a:rPr lang="en-US" altLang="zh-CN" sz="2400" b="1" dirty="0">
                <a:solidFill>
                  <a:srgbClr val="FFC000"/>
                </a:solidFill>
              </a:rPr>
              <a:t>3D</a:t>
            </a:r>
            <a:r>
              <a:rPr lang="zh-CN" altLang="en-US" sz="2400" b="1" dirty="0">
                <a:solidFill>
                  <a:srgbClr val="FFC000"/>
                </a:solidFill>
              </a:rPr>
              <a:t> </a:t>
            </a:r>
            <a:r>
              <a:rPr lang="en-US" altLang="zh-CN" sz="2400" b="1" dirty="0">
                <a:solidFill>
                  <a:srgbClr val="FFC000"/>
                </a:solidFill>
              </a:rPr>
              <a:t>Mapping</a:t>
            </a:r>
            <a:r>
              <a:rPr lang="en-US" sz="2400" b="1" dirty="0">
                <a:solidFill>
                  <a:srgbClr val="FFC000"/>
                </a:solidFill>
              </a:rPr>
              <a:t> </a:t>
            </a:r>
            <a:r>
              <a:rPr sz="1200" b="0" baseline="90000" dirty="0">
                <a:solidFill>
                  <a:srgbClr val="666666"/>
                </a:solidFill>
              </a:rPr>
              <a:t>[3]</a:t>
            </a:r>
          </a:p>
        </p:txBody>
      </p:sp>
      <p:pic>
        <p:nvPicPr>
          <p:cNvPr id="9" name="图片 8">
            <a:extLst>
              <a:ext uri="{FF2B5EF4-FFF2-40B4-BE49-F238E27FC236}">
                <a16:creationId xmlns:a16="http://schemas.microsoft.com/office/drawing/2014/main" id="{B1888C48-774E-4F3B-9DC7-B2B4A691796A}"/>
              </a:ext>
            </a:extLst>
          </p:cNvPr>
          <p:cNvPicPr>
            <a:picLocks noChangeAspect="1"/>
          </p:cNvPicPr>
          <p:nvPr/>
        </p:nvPicPr>
        <p:blipFill>
          <a:blip r:embed="rId4"/>
          <a:stretch/>
        </p:blipFill>
        <p:spPr>
          <a:xfrm>
            <a:off x="794544" y="2365307"/>
            <a:ext cx="3033713" cy="2016135"/>
          </a:xfrm>
          <a:prstGeom prst="rect">
            <a:avLst/>
          </a:prstGeom>
        </p:spPr>
      </p:pic>
      <p:pic>
        <p:nvPicPr>
          <p:cNvPr id="10" name="图片 9">
            <a:extLst>
              <a:ext uri="{FF2B5EF4-FFF2-40B4-BE49-F238E27FC236}">
                <a16:creationId xmlns:a16="http://schemas.microsoft.com/office/drawing/2014/main" id="{67A0C3E3-3327-4776-B39F-1C975293722E}"/>
              </a:ext>
            </a:extLst>
          </p:cNvPr>
          <p:cNvPicPr>
            <a:picLocks noChangeAspect="1"/>
          </p:cNvPicPr>
          <p:nvPr/>
        </p:nvPicPr>
        <p:blipFill>
          <a:blip r:embed="rId5"/>
          <a:stretch/>
        </p:blipFill>
        <p:spPr>
          <a:xfrm>
            <a:off x="4501566" y="2566746"/>
            <a:ext cx="1525168" cy="862051"/>
          </a:xfrm>
          <a:prstGeom prst="rect">
            <a:avLst/>
          </a:prstGeom>
        </p:spPr>
      </p:pic>
      <p:pic>
        <p:nvPicPr>
          <p:cNvPr id="11" name="图片 10">
            <a:extLst>
              <a:ext uri="{FF2B5EF4-FFF2-40B4-BE49-F238E27FC236}">
                <a16:creationId xmlns:a16="http://schemas.microsoft.com/office/drawing/2014/main" id="{0D01CAB1-EC92-4F3D-8875-902949A1CD33}"/>
              </a:ext>
            </a:extLst>
          </p:cNvPr>
          <p:cNvPicPr>
            <a:picLocks noChangeAspect="1"/>
          </p:cNvPicPr>
          <p:nvPr/>
        </p:nvPicPr>
        <p:blipFill>
          <a:blip r:embed="rId6"/>
          <a:stretch/>
        </p:blipFill>
        <p:spPr>
          <a:xfrm>
            <a:off x="6165266" y="2566746"/>
            <a:ext cx="1525168" cy="862051"/>
          </a:xfrm>
          <a:prstGeom prst="rect">
            <a:avLst/>
          </a:prstGeom>
        </p:spPr>
      </p:pic>
      <p:sp>
        <p:nvSpPr>
          <p:cNvPr id="12" name="Street View">
            <a:extLst>
              <a:ext uri="{FF2B5EF4-FFF2-40B4-BE49-F238E27FC236}">
                <a16:creationId xmlns:a16="http://schemas.microsoft.com/office/drawing/2014/main" id="{3F86279A-C91D-4076-8F9C-8266E39E5403}"/>
              </a:ext>
            </a:extLst>
          </p:cNvPr>
          <p:cNvSpPr>
            <a:spLocks noGrp="1"/>
          </p:cNvSpPr>
          <p:nvPr/>
        </p:nvSpPr>
        <p:spPr>
          <a:xfrm>
            <a:off x="4495800" y="3662299"/>
            <a:ext cx="1536700" cy="300482"/>
          </a:xfrm>
          <a:prstGeom prst="rect">
            <a:avLst/>
          </a:prstGeom>
          <a:noFill/>
          <a:ln w="0">
            <a:noFill/>
          </a:ln>
        </p:spPr>
        <p:txBody>
          <a:bodyPr wrap="none" lIns="0" tIns="0" rIns="0" bIns="0" anchor="t">
            <a:noAutofit/>
          </a:bodyPr>
          <a:lstStyle>
            <a:defPPr algn="ctr">
              <a:defRPr sz="1550" b="1">
                <a:solidFill>
                  <a:srgbClr val="FFFFFF"/>
                </a:solidFill>
                <a:latin typeface="Arial"/>
                <a:ea typeface="Arial"/>
                <a:cs typeface="Arial"/>
              </a:defRPr>
            </a:defPPr>
          </a:lstStyle>
          <a:p>
            <a:pPr algn="ctr">
              <a:defRPr sz="1550" b="1">
                <a:solidFill>
                  <a:srgbClr val="FFFFFF"/>
                </a:solidFill>
                <a:latin typeface="Arial"/>
                <a:ea typeface="Arial"/>
                <a:cs typeface="Arial"/>
              </a:defRPr>
            </a:pPr>
            <a:r>
              <a:rPr sz="1550" b="1">
                <a:solidFill>
                  <a:srgbClr val="FFFFFF"/>
                </a:solidFill>
                <a:latin typeface="Arial"/>
                <a:ea typeface="Arial"/>
                <a:cs typeface="Arial"/>
              </a:rPr>
              <a:t>Street View</a:t>
            </a:r>
          </a:p>
        </p:txBody>
      </p:sp>
      <p:sp>
        <p:nvSpPr>
          <p:cNvPr id="13" name="Material Labels">
            <a:extLst>
              <a:ext uri="{FF2B5EF4-FFF2-40B4-BE49-F238E27FC236}">
                <a16:creationId xmlns:a16="http://schemas.microsoft.com/office/drawing/2014/main" id="{3DA69DBE-5D60-4964-BCF1-3270CED87F8D}"/>
              </a:ext>
            </a:extLst>
          </p:cNvPr>
          <p:cNvSpPr>
            <a:spLocks noGrp="1"/>
          </p:cNvSpPr>
          <p:nvPr/>
        </p:nvSpPr>
        <p:spPr>
          <a:xfrm>
            <a:off x="6159500" y="3662299"/>
            <a:ext cx="1536700" cy="300482"/>
          </a:xfrm>
          <a:prstGeom prst="rect">
            <a:avLst/>
          </a:prstGeom>
          <a:noFill/>
          <a:ln w="0">
            <a:noFill/>
          </a:ln>
        </p:spPr>
        <p:txBody>
          <a:bodyPr wrap="none" lIns="0" tIns="0" rIns="0" bIns="0" anchor="t">
            <a:noAutofit/>
          </a:bodyPr>
          <a:lstStyle>
            <a:defPPr algn="ctr">
              <a:defRPr sz="1550" b="1">
                <a:solidFill>
                  <a:srgbClr val="FFFFFF"/>
                </a:solidFill>
                <a:latin typeface="Arial"/>
                <a:ea typeface="Arial"/>
                <a:cs typeface="Arial"/>
              </a:defRPr>
            </a:defPPr>
          </a:lstStyle>
          <a:p>
            <a:pPr algn="ctr">
              <a:defRPr sz="1550" b="1">
                <a:solidFill>
                  <a:srgbClr val="FFFFFF"/>
                </a:solidFill>
                <a:latin typeface="Arial"/>
                <a:ea typeface="Arial"/>
                <a:cs typeface="Arial"/>
              </a:defRPr>
            </a:pPr>
            <a:r>
              <a:rPr sz="1550" b="1">
                <a:solidFill>
                  <a:srgbClr val="FFFFFF"/>
                </a:solidFill>
                <a:latin typeface="Arial"/>
                <a:ea typeface="Arial"/>
                <a:cs typeface="Arial"/>
              </a:rPr>
              <a:t>Material Labels</a:t>
            </a:r>
          </a:p>
        </p:txBody>
      </p:sp>
      <p:pic>
        <p:nvPicPr>
          <p:cNvPr id="14" name="图片 13">
            <a:extLst>
              <a:ext uri="{FF2B5EF4-FFF2-40B4-BE49-F238E27FC236}">
                <a16:creationId xmlns:a16="http://schemas.microsoft.com/office/drawing/2014/main" id="{3FB2FED8-9E16-448D-A77F-D15B5F2785BA}"/>
              </a:ext>
            </a:extLst>
          </p:cNvPr>
          <p:cNvPicPr>
            <a:picLocks noChangeAspect="1"/>
          </p:cNvPicPr>
          <p:nvPr/>
        </p:nvPicPr>
        <p:blipFill>
          <a:blip r:embed="rId7"/>
          <a:stretch/>
        </p:blipFill>
        <p:spPr>
          <a:xfrm>
            <a:off x="8280400" y="2555939"/>
            <a:ext cx="3200400" cy="1600200"/>
          </a:xfrm>
          <a:prstGeom prst="rect">
            <a:avLst/>
          </a:prstGeom>
        </p:spPr>
      </p:pic>
      <p:sp>
        <p:nvSpPr>
          <p:cNvPr id="15" name="LiDAR &amp; Aerial Imagery">
            <a:extLst>
              <a:ext uri="{FF2B5EF4-FFF2-40B4-BE49-F238E27FC236}">
                <a16:creationId xmlns:a16="http://schemas.microsoft.com/office/drawing/2014/main" id="{296B607D-5D8B-4A6C-A6DD-38CA63411307}"/>
              </a:ext>
            </a:extLst>
          </p:cNvPr>
          <p:cNvSpPr>
            <a:spLocks noGrp="1"/>
          </p:cNvSpPr>
          <p:nvPr/>
        </p:nvSpPr>
        <p:spPr>
          <a:xfrm>
            <a:off x="711200" y="4505960"/>
            <a:ext cx="3200400" cy="375602"/>
          </a:xfrm>
          <a:prstGeom prst="rect">
            <a:avLst/>
          </a:prstGeom>
          <a:noFill/>
          <a:ln w="0">
            <a:noFill/>
          </a:ln>
        </p:spPr>
        <p:txBody>
          <a:bodyPr wrap="none" lIns="0" tIns="0" rIns="0" bIns="0" anchor="t">
            <a:noAutofit/>
          </a:bodyPr>
          <a:lstStyle>
            <a:defPPr algn="ctr">
              <a:defRPr sz="1750" b="1">
                <a:solidFill>
                  <a:srgbClr val="FFFFFF"/>
                </a:solidFill>
                <a:latin typeface="Arial"/>
                <a:ea typeface="Arial"/>
                <a:cs typeface="Arial"/>
              </a:defRPr>
            </a:defPPr>
          </a:lstStyle>
          <a:p>
            <a:pPr algn="ctr">
              <a:defRPr sz="1750" b="1">
                <a:solidFill>
                  <a:srgbClr val="FFFFFF"/>
                </a:solidFill>
                <a:latin typeface="Arial"/>
                <a:ea typeface="Arial"/>
                <a:cs typeface="Arial"/>
              </a:defRPr>
            </a:pPr>
            <a:r>
              <a:rPr sz="1750" b="1" dirty="0">
                <a:solidFill>
                  <a:srgbClr val="FFFFFF"/>
                </a:solidFill>
                <a:latin typeface="Arial"/>
                <a:ea typeface="Arial"/>
                <a:cs typeface="Arial"/>
              </a:rPr>
              <a:t>LiDAR &amp; </a:t>
            </a:r>
            <a:r>
              <a:rPr lang="en-US" altLang="zh-CN" sz="1750" b="1" dirty="0">
                <a:solidFill>
                  <a:srgbClr val="FFFFFF"/>
                </a:solidFill>
                <a:latin typeface="Arial"/>
                <a:ea typeface="Arial"/>
                <a:cs typeface="Arial"/>
              </a:rPr>
              <a:t>mmWave</a:t>
            </a:r>
            <a:endParaRPr sz="1750" b="1" dirty="0">
              <a:solidFill>
                <a:srgbClr val="FFFFFF"/>
              </a:solidFill>
              <a:latin typeface="Arial"/>
              <a:ea typeface="Arial"/>
              <a:cs typeface="Arial"/>
            </a:endParaRPr>
          </a:p>
        </p:txBody>
      </p:sp>
      <p:sp>
        <p:nvSpPr>
          <p:cNvPr id="16" name="Costly Repeat Capture">
            <a:extLst>
              <a:ext uri="{FF2B5EF4-FFF2-40B4-BE49-F238E27FC236}">
                <a16:creationId xmlns:a16="http://schemas.microsoft.com/office/drawing/2014/main" id="{A415F81C-D90E-4B8C-A782-8BB0FFB7B403}"/>
              </a:ext>
            </a:extLst>
          </p:cNvPr>
          <p:cNvSpPr>
            <a:spLocks noGrp="1"/>
          </p:cNvSpPr>
          <p:nvPr/>
        </p:nvSpPr>
        <p:spPr>
          <a:xfrm>
            <a:off x="699668" y="4765993"/>
            <a:ext cx="3200400" cy="416052"/>
          </a:xfrm>
          <a:prstGeom prst="rect">
            <a:avLst/>
          </a:prstGeom>
          <a:noFill/>
          <a:ln w="0">
            <a:noFill/>
          </a:ln>
        </p:spPr>
        <p:txBody>
          <a:bodyPr wrap="square" lIns="0" tIns="0" rIns="0" bIns="0" anchor="t">
            <a:noAutofit/>
          </a:bodyPr>
          <a:lstStyle>
            <a:defPPr algn="ctr">
              <a:defRPr sz="1800" b="1">
                <a:solidFill>
                  <a:srgbClr val="FFFFFF"/>
                </a:solidFill>
                <a:latin typeface="Arial"/>
                <a:ea typeface="Arial"/>
                <a:cs typeface="Arial"/>
              </a:defRPr>
            </a:defPPr>
          </a:lstStyle>
          <a:p>
            <a:pPr algn="ctr">
              <a:defRPr sz="1800" b="1">
                <a:solidFill>
                  <a:srgbClr val="FFFFFF"/>
                </a:solidFill>
                <a:latin typeface="Arial"/>
                <a:ea typeface="Arial"/>
                <a:cs typeface="Arial"/>
              </a:defRPr>
            </a:pPr>
            <a:r>
              <a:rPr sz="1800" b="1">
                <a:solidFill>
                  <a:srgbClr val="FFFFFF"/>
                </a:solidFill>
                <a:latin typeface="Arial"/>
                <a:ea typeface="Arial"/>
                <a:cs typeface="Arial"/>
              </a:rPr>
              <a:t>Costly Repeat Capture</a:t>
            </a:r>
          </a:p>
        </p:txBody>
      </p:sp>
      <p:sp>
        <p:nvSpPr>
          <p:cNvPr id="17" name="Material Labels ≠&#10;RF Surface Response">
            <a:extLst>
              <a:ext uri="{FF2B5EF4-FFF2-40B4-BE49-F238E27FC236}">
                <a16:creationId xmlns:a16="http://schemas.microsoft.com/office/drawing/2014/main" id="{BA57B9C1-5DBD-4B5B-AB9F-BBBFECCAD4FE}"/>
              </a:ext>
            </a:extLst>
          </p:cNvPr>
          <p:cNvSpPr>
            <a:spLocks noGrp="1"/>
          </p:cNvSpPr>
          <p:nvPr/>
        </p:nvSpPr>
        <p:spPr>
          <a:xfrm>
            <a:off x="4490034" y="4505960"/>
            <a:ext cx="3200400" cy="1022830"/>
          </a:xfrm>
          <a:prstGeom prst="rect">
            <a:avLst/>
          </a:prstGeom>
          <a:noFill/>
          <a:ln w="0">
            <a:noFill/>
          </a:ln>
        </p:spPr>
        <p:txBody>
          <a:bodyPr wrap="square" lIns="0" tIns="0" rIns="0" bIns="0" anchor="t">
            <a:noAutofit/>
          </a:bodyPr>
          <a:lstStyle>
            <a:defPPr algn="ctr">
              <a:defRPr sz="1850" b="1">
                <a:solidFill>
                  <a:srgbClr val="FFFFFF"/>
                </a:solidFill>
                <a:latin typeface="Arial"/>
                <a:ea typeface="Arial"/>
                <a:cs typeface="Arial"/>
              </a:defRPr>
            </a:defPPr>
          </a:lstStyle>
          <a:p>
            <a:pPr algn="ctr">
              <a:defRPr sz="1850" b="1">
                <a:solidFill>
                  <a:srgbClr val="FFFFFF"/>
                </a:solidFill>
                <a:latin typeface="Arial"/>
                <a:ea typeface="Arial"/>
                <a:cs typeface="Arial"/>
              </a:defRPr>
            </a:pPr>
            <a:r>
              <a:rPr lang="en-US" altLang="zh-CN" sz="1850" b="1" dirty="0">
                <a:solidFill>
                  <a:srgbClr val="FFFFFF"/>
                </a:solidFill>
                <a:latin typeface="Arial"/>
                <a:ea typeface="Arial"/>
                <a:cs typeface="Arial"/>
              </a:rPr>
              <a:t>Takes</a:t>
            </a:r>
            <a:r>
              <a:rPr lang="zh-CN" altLang="en-US" sz="1850" b="1" dirty="0">
                <a:solidFill>
                  <a:srgbClr val="FFFFFF"/>
                </a:solidFill>
                <a:latin typeface="Arial"/>
                <a:ea typeface="Arial"/>
                <a:cs typeface="Arial"/>
              </a:rPr>
              <a:t> </a:t>
            </a:r>
            <a:r>
              <a:rPr lang="en-US" altLang="zh-CN" sz="1850" b="1" dirty="0">
                <a:solidFill>
                  <a:srgbClr val="FFFFFF"/>
                </a:solidFill>
                <a:latin typeface="Arial"/>
                <a:ea typeface="Arial"/>
                <a:cs typeface="Arial"/>
              </a:rPr>
              <a:t>Huge</a:t>
            </a:r>
            <a:r>
              <a:rPr lang="zh-CN" altLang="en-US" sz="1850" b="1" dirty="0">
                <a:solidFill>
                  <a:srgbClr val="FFFFFF"/>
                </a:solidFill>
                <a:latin typeface="Arial"/>
                <a:ea typeface="Arial"/>
                <a:cs typeface="Arial"/>
              </a:rPr>
              <a:t> </a:t>
            </a:r>
            <a:r>
              <a:rPr lang="en-US" altLang="zh-CN" sz="1850" b="1" dirty="0">
                <a:solidFill>
                  <a:srgbClr val="FFFFFF"/>
                </a:solidFill>
                <a:latin typeface="Arial"/>
                <a:ea typeface="Arial"/>
                <a:cs typeface="Arial"/>
              </a:rPr>
              <a:t>amounts</a:t>
            </a:r>
            <a:r>
              <a:rPr lang="zh-CN" altLang="en-US" sz="1850" b="1" dirty="0">
                <a:solidFill>
                  <a:srgbClr val="FFFFFF"/>
                </a:solidFill>
                <a:latin typeface="Arial"/>
                <a:ea typeface="Arial"/>
                <a:cs typeface="Arial"/>
              </a:rPr>
              <a:t> </a:t>
            </a:r>
            <a:r>
              <a:rPr lang="en-US" altLang="zh-CN" sz="1850" b="1" dirty="0">
                <a:solidFill>
                  <a:srgbClr val="FFFFFF"/>
                </a:solidFill>
                <a:latin typeface="Arial"/>
                <a:ea typeface="Arial"/>
                <a:cs typeface="Arial"/>
              </a:rPr>
              <a:t>of</a:t>
            </a:r>
            <a:r>
              <a:rPr lang="zh-CN" altLang="en-US" sz="1850" b="1" dirty="0">
                <a:solidFill>
                  <a:srgbClr val="FFFFFF"/>
                </a:solidFill>
                <a:latin typeface="Arial"/>
                <a:ea typeface="Arial"/>
                <a:cs typeface="Arial"/>
              </a:rPr>
              <a:t> </a:t>
            </a:r>
            <a:r>
              <a:rPr lang="en-US" altLang="zh-CN" sz="1850" b="1" dirty="0">
                <a:solidFill>
                  <a:srgbClr val="FFFFFF"/>
                </a:solidFill>
                <a:latin typeface="Arial"/>
                <a:ea typeface="Arial"/>
                <a:cs typeface="Arial"/>
              </a:rPr>
              <a:t>Computational</a:t>
            </a:r>
            <a:r>
              <a:rPr lang="zh-CN" altLang="en-US" sz="1850" b="1" dirty="0">
                <a:solidFill>
                  <a:srgbClr val="FFFFFF"/>
                </a:solidFill>
                <a:latin typeface="Arial"/>
                <a:ea typeface="Arial"/>
                <a:cs typeface="Arial"/>
              </a:rPr>
              <a:t> </a:t>
            </a:r>
            <a:r>
              <a:rPr lang="en-US" altLang="zh-CN" sz="1850" b="1" dirty="0">
                <a:solidFill>
                  <a:srgbClr val="FFFFFF"/>
                </a:solidFill>
                <a:latin typeface="Arial"/>
                <a:ea typeface="Arial"/>
                <a:cs typeface="Arial"/>
              </a:rPr>
              <a:t>Resources.</a:t>
            </a:r>
          </a:p>
        </p:txBody>
      </p:sp>
      <p:sp>
        <p:nvSpPr>
          <p:cNvPr id="18" name="SaRF: Density &amp; Radiance">
            <a:extLst>
              <a:ext uri="{FF2B5EF4-FFF2-40B4-BE49-F238E27FC236}">
                <a16:creationId xmlns:a16="http://schemas.microsoft.com/office/drawing/2014/main" id="{B7273743-6FA4-4567-BA1C-02DB2279DBFB}"/>
              </a:ext>
            </a:extLst>
          </p:cNvPr>
          <p:cNvSpPr>
            <a:spLocks noGrp="1"/>
          </p:cNvSpPr>
          <p:nvPr/>
        </p:nvSpPr>
        <p:spPr>
          <a:xfrm>
            <a:off x="8280400" y="4505960"/>
            <a:ext cx="3200400" cy="375602"/>
          </a:xfrm>
          <a:prstGeom prst="rect">
            <a:avLst/>
          </a:prstGeom>
          <a:noFill/>
          <a:ln w="0">
            <a:noFill/>
          </a:ln>
        </p:spPr>
        <p:txBody>
          <a:bodyPr wrap="none" lIns="0" tIns="0" rIns="0" bIns="0" anchor="t">
            <a:noAutofit/>
          </a:bodyPr>
          <a:lstStyle>
            <a:defPPr algn="ctr">
              <a:defRPr sz="1750" b="1">
                <a:solidFill>
                  <a:srgbClr val="FFFFFF"/>
                </a:solidFill>
                <a:latin typeface="Arial"/>
                <a:ea typeface="Arial"/>
                <a:cs typeface="Arial"/>
              </a:defRPr>
            </a:defPPr>
          </a:lstStyle>
          <a:p>
            <a:pPr algn="ctr">
              <a:defRPr sz="1750" b="1">
                <a:solidFill>
                  <a:srgbClr val="FFFFFF"/>
                </a:solidFill>
                <a:latin typeface="Arial"/>
                <a:ea typeface="Arial"/>
                <a:cs typeface="Arial"/>
              </a:defRPr>
            </a:pPr>
            <a:r>
              <a:rPr sz="1750" b="1" dirty="0">
                <a:solidFill>
                  <a:srgbClr val="FFFFFF"/>
                </a:solidFill>
                <a:latin typeface="Arial"/>
                <a:ea typeface="Arial"/>
                <a:cs typeface="Arial"/>
              </a:rPr>
              <a:t>SaRF: </a:t>
            </a:r>
            <a:r>
              <a:rPr lang="en-US" altLang="zh-CN" sz="1750" b="1" dirty="0">
                <a:solidFill>
                  <a:srgbClr val="FFFFFF"/>
                </a:solidFill>
                <a:latin typeface="Arial"/>
                <a:ea typeface="Arial"/>
                <a:cs typeface="Arial"/>
              </a:rPr>
              <a:t>Satellite</a:t>
            </a:r>
            <a:r>
              <a:rPr lang="zh-CN" altLang="en-US" sz="1750" b="1" dirty="0">
                <a:solidFill>
                  <a:srgbClr val="FFFFFF"/>
                </a:solidFill>
                <a:latin typeface="Arial"/>
                <a:ea typeface="Arial"/>
                <a:cs typeface="Arial"/>
              </a:rPr>
              <a:t> </a:t>
            </a:r>
            <a:r>
              <a:rPr sz="1750" b="1" dirty="0">
                <a:solidFill>
                  <a:srgbClr val="FFFFFF"/>
                </a:solidFill>
                <a:latin typeface="Arial"/>
                <a:ea typeface="Arial"/>
                <a:cs typeface="Arial"/>
              </a:rPr>
              <a:t>Radiance</a:t>
            </a:r>
            <a:r>
              <a:rPr lang="zh-CN" altLang="en-US" sz="1750" b="1" dirty="0">
                <a:solidFill>
                  <a:srgbClr val="FFFFFF"/>
                </a:solidFill>
                <a:latin typeface="Arial"/>
                <a:ea typeface="Arial"/>
                <a:cs typeface="Arial"/>
              </a:rPr>
              <a:t> </a:t>
            </a:r>
            <a:r>
              <a:rPr lang="en-US" altLang="zh-CN" sz="1750" b="1" dirty="0">
                <a:solidFill>
                  <a:srgbClr val="FFFFFF"/>
                </a:solidFill>
                <a:latin typeface="Arial"/>
                <a:ea typeface="Arial"/>
                <a:cs typeface="Arial"/>
              </a:rPr>
              <a:t>Fields</a:t>
            </a:r>
            <a:endParaRPr sz="1750" b="1" dirty="0">
              <a:solidFill>
                <a:srgbClr val="FFFFFF"/>
              </a:solidFill>
              <a:latin typeface="Arial"/>
              <a:ea typeface="Arial"/>
              <a:cs typeface="Arial"/>
            </a:endParaRPr>
          </a:p>
        </p:txBody>
      </p:sp>
      <p:sp>
        <p:nvSpPr>
          <p:cNvPr id="19" name="Blurred Boundaries &amp;&#10;Threshold Dependence">
            <a:extLst>
              <a:ext uri="{FF2B5EF4-FFF2-40B4-BE49-F238E27FC236}">
                <a16:creationId xmlns:a16="http://schemas.microsoft.com/office/drawing/2014/main" id="{8E9CE173-66D5-419B-A28A-364697F173AA}"/>
              </a:ext>
            </a:extLst>
          </p:cNvPr>
          <p:cNvSpPr>
            <a:spLocks noGrp="1"/>
          </p:cNvSpPr>
          <p:nvPr/>
        </p:nvSpPr>
        <p:spPr>
          <a:xfrm>
            <a:off x="8280400" y="4974019"/>
            <a:ext cx="3200400" cy="635635"/>
          </a:xfrm>
          <a:prstGeom prst="rect">
            <a:avLst/>
          </a:prstGeom>
          <a:noFill/>
          <a:ln w="0">
            <a:noFill/>
          </a:ln>
        </p:spPr>
        <p:txBody>
          <a:bodyPr wrap="square" lIns="0" tIns="0" rIns="0" bIns="0" anchor="t">
            <a:noAutofit/>
          </a:bodyPr>
          <a:lstStyle>
            <a:defPPr algn="ctr">
              <a:defRPr sz="1800" b="1">
                <a:solidFill>
                  <a:srgbClr val="FFFFFF"/>
                </a:solidFill>
                <a:latin typeface="Arial"/>
                <a:ea typeface="Arial"/>
                <a:cs typeface="Arial"/>
              </a:defRPr>
            </a:defPPr>
          </a:lstStyle>
          <a:p>
            <a:pPr algn="ctr">
              <a:defRPr sz="1800" b="1">
                <a:solidFill>
                  <a:srgbClr val="FFFFFF"/>
                </a:solidFill>
                <a:latin typeface="Arial"/>
                <a:ea typeface="Arial"/>
                <a:cs typeface="Arial"/>
              </a:defRPr>
            </a:pPr>
            <a:r>
              <a:rPr lang="en-US" altLang="zh-CN" sz="1800" b="1" dirty="0">
                <a:solidFill>
                  <a:srgbClr val="FFC000"/>
                </a:solidFill>
                <a:latin typeface="Arial"/>
                <a:ea typeface="Arial"/>
                <a:cs typeface="Arial"/>
              </a:rPr>
              <a:t>Volumetric</a:t>
            </a:r>
            <a:r>
              <a:rPr lang="zh-CN" altLang="en-US" sz="1800" b="1" dirty="0">
                <a:solidFill>
                  <a:srgbClr val="FFC000"/>
                </a:solidFill>
                <a:latin typeface="Arial"/>
                <a:ea typeface="Arial"/>
                <a:cs typeface="Arial"/>
              </a:rPr>
              <a:t> </a:t>
            </a:r>
            <a:r>
              <a:rPr lang="en-US" altLang="zh-CN" b="1" dirty="0">
                <a:solidFill>
                  <a:srgbClr val="FFC000"/>
                </a:solidFill>
                <a:latin typeface="Arial"/>
                <a:ea typeface="Arial"/>
                <a:cs typeface="Arial"/>
              </a:rPr>
              <a:t>Density:</a:t>
            </a:r>
            <a:endParaRPr lang="en-US" sz="1800" b="1" dirty="0">
              <a:solidFill>
                <a:srgbClr val="FFC000"/>
              </a:solidFill>
              <a:latin typeface="Arial"/>
              <a:ea typeface="Arial"/>
              <a:cs typeface="Arial"/>
            </a:endParaRPr>
          </a:p>
          <a:p>
            <a:pPr algn="ctr">
              <a:defRPr sz="1800" b="1">
                <a:solidFill>
                  <a:srgbClr val="FFFFFF"/>
                </a:solidFill>
                <a:latin typeface="Arial"/>
                <a:ea typeface="Arial"/>
                <a:cs typeface="Arial"/>
              </a:defRPr>
            </a:pPr>
            <a:r>
              <a:rPr sz="1800" b="1" dirty="0">
                <a:solidFill>
                  <a:srgbClr val="FFC000"/>
                </a:solidFill>
                <a:latin typeface="Arial"/>
                <a:ea typeface="Arial"/>
                <a:cs typeface="Arial"/>
              </a:rPr>
              <a:t>Blurred Boundaries &amp;</a:t>
            </a:r>
          </a:p>
          <a:p>
            <a:pPr algn="ctr">
              <a:defRPr sz="1800" b="1">
                <a:solidFill>
                  <a:srgbClr val="FFFFFF"/>
                </a:solidFill>
                <a:latin typeface="Arial"/>
                <a:ea typeface="Arial"/>
                <a:cs typeface="Arial"/>
              </a:defRPr>
            </a:pPr>
            <a:r>
              <a:rPr sz="1800" b="1" dirty="0">
                <a:solidFill>
                  <a:srgbClr val="FFC000"/>
                </a:solidFill>
                <a:latin typeface="Arial"/>
                <a:ea typeface="Arial"/>
                <a:cs typeface="Arial"/>
              </a:rPr>
              <a:t>Threshold Dependence</a:t>
            </a:r>
          </a:p>
        </p:txBody>
      </p:sp>
      <p:sp>
        <p:nvSpPr>
          <p:cNvPr id="22" name="Editable diagram path">
            <a:extLst>
              <a:ext uri="{FF2B5EF4-FFF2-40B4-BE49-F238E27FC236}">
                <a16:creationId xmlns:a16="http://schemas.microsoft.com/office/drawing/2014/main" id="{E8329FA5-AEA9-4C6E-9DE6-81FED46DEB85}"/>
              </a:ext>
            </a:extLst>
          </p:cNvPr>
          <p:cNvSpPr>
            <a:spLocks noGrp="1"/>
          </p:cNvSpPr>
          <p:nvPr/>
        </p:nvSpPr>
        <p:spPr>
          <a:xfrm>
            <a:off x="7797800" y="3477387"/>
            <a:ext cx="311150" cy="6350"/>
          </a:xfrm>
          <a:custGeom>
            <a:avLst/>
            <a:gdLst/>
            <a:ahLst/>
            <a:cxnLst/>
            <a:rect l="0" t="0" r="0" b="0"/>
            <a:pathLst>
              <a:path w="311150" h="6350">
                <a:moveTo>
                  <a:pt x="0" y="0"/>
                </a:moveTo>
                <a:lnTo>
                  <a:pt x="311150" y="0"/>
                </a:lnTo>
              </a:path>
            </a:pathLst>
          </a:custGeom>
          <a:noFill/>
          <a:ln w="19050">
            <a:solidFill>
              <a:srgbClr val="BFBFBF"/>
            </a:solidFill>
          </a:ln>
        </p:spPr>
        <p:txBody>
          <a:bodyPr/>
          <a:lstStyle/>
          <a:p>
            <a:endParaRPr lang="zh-CN" altLang="en-US"/>
          </a:p>
        </p:txBody>
      </p:sp>
      <p:sp>
        <p:nvSpPr>
          <p:cNvPr id="23" name="Arrowhead">
            <a:extLst>
              <a:ext uri="{FF2B5EF4-FFF2-40B4-BE49-F238E27FC236}">
                <a16:creationId xmlns:a16="http://schemas.microsoft.com/office/drawing/2014/main" id="{1CF319DA-C022-43B4-B9F7-9D828A8D6F3F}"/>
              </a:ext>
            </a:extLst>
          </p:cNvPr>
          <p:cNvSpPr>
            <a:spLocks noGrp="1"/>
          </p:cNvSpPr>
          <p:nvPr/>
        </p:nvSpPr>
        <p:spPr>
          <a:xfrm>
            <a:off x="8007350" y="3436938"/>
            <a:ext cx="101600" cy="80899"/>
          </a:xfrm>
          <a:custGeom>
            <a:avLst/>
            <a:gdLst/>
            <a:ahLst/>
            <a:cxnLst/>
            <a:rect l="0" t="0" r="0" b="0"/>
            <a:pathLst>
              <a:path w="101600" h="80899">
                <a:moveTo>
                  <a:pt x="101600" y="40450"/>
                </a:moveTo>
                <a:lnTo>
                  <a:pt x="0" y="0"/>
                </a:lnTo>
                <a:lnTo>
                  <a:pt x="0" y="80899"/>
                </a:lnTo>
                <a:close/>
              </a:path>
            </a:pathLst>
          </a:custGeom>
          <a:solidFill>
            <a:srgbClr val="BFBFBF"/>
          </a:solidFill>
          <a:ln w="6350">
            <a:solidFill>
              <a:srgbClr val="BFBFBF"/>
            </a:solidFill>
          </a:ln>
        </p:spPr>
        <p:txBody>
          <a:bodyPr/>
          <a:lstStyle/>
          <a:p>
            <a:endParaRPr lang="zh-CN" altLang="en-US"/>
          </a:p>
        </p:txBody>
      </p:sp>
      <p:sp>
        <p:nvSpPr>
          <p:cNvPr id="26" name="[1] Wang et al. LiDAR Point Clouds to&#10;3-D Urban Models: A Review. JSTARS, 2018.">
            <a:extLst>
              <a:ext uri="{FF2B5EF4-FFF2-40B4-BE49-F238E27FC236}">
                <a16:creationId xmlns:a16="http://schemas.microsoft.com/office/drawing/2014/main" id="{16AB2166-5DFB-4BAD-AEDF-6524FDCA99EF}"/>
              </a:ext>
            </a:extLst>
          </p:cNvPr>
          <p:cNvSpPr>
            <a:spLocks noGrp="1"/>
          </p:cNvSpPr>
          <p:nvPr/>
        </p:nvSpPr>
        <p:spPr>
          <a:xfrm>
            <a:off x="711200" y="6489700"/>
            <a:ext cx="3200400" cy="368300"/>
          </a:xfrm>
          <a:prstGeom prst="rect">
            <a:avLst/>
          </a:prstGeom>
          <a:noFill/>
          <a:ln w="0">
            <a:noFill/>
          </a:ln>
        </p:spPr>
        <p:txBody>
          <a:bodyPr wrap="square" lIns="0" tIns="0" rIns="0" bIns="0" anchor="t">
            <a:noAutofit/>
          </a:bodyPr>
          <a:lstStyle>
            <a:defPPr algn="l">
              <a:defRPr sz="1200" b="0">
                <a:solidFill>
                  <a:srgbClr val="666666"/>
                </a:solidFill>
                <a:latin typeface="Arial"/>
                <a:ea typeface="Arial"/>
                <a:cs typeface="Arial"/>
              </a:defRPr>
            </a:defPPr>
          </a:lstStyle>
          <a:p>
            <a:pPr>
              <a:defRPr sz="1200" b="0">
                <a:solidFill>
                  <a:srgbClr val="666666"/>
                </a:solidFill>
                <a:latin typeface="Arial"/>
                <a:ea typeface="Arial"/>
                <a:cs typeface="Arial"/>
              </a:defRPr>
            </a:pPr>
            <a:r>
              <a:rPr lang="en-US" sz="1200" dirty="0">
                <a:solidFill>
                  <a:srgbClr val="666666"/>
                </a:solidFill>
                <a:latin typeface="Arial"/>
                <a:ea typeface="Arial"/>
                <a:cs typeface="Arial"/>
              </a:rPr>
              <a:t>[1] Xu et al. Towards Fast and Fully Automatic</a:t>
            </a:r>
          </a:p>
          <a:p>
            <a:pPr>
              <a:defRPr sz="1200" b="0">
                <a:solidFill>
                  <a:srgbClr val="666666"/>
                </a:solidFill>
                <a:latin typeface="Arial"/>
                <a:ea typeface="Arial"/>
                <a:cs typeface="Arial"/>
              </a:defRPr>
            </a:pPr>
            <a:r>
              <a:rPr lang="en-US" sz="1200" dirty="0">
                <a:solidFill>
                  <a:srgbClr val="666666"/>
                </a:solidFill>
                <a:latin typeface="Arial"/>
                <a:ea typeface="Arial"/>
                <a:cs typeface="Arial"/>
              </a:rPr>
              <a:t>Drone Mapping. </a:t>
            </a:r>
            <a:r>
              <a:rPr lang="en-US" sz="1200" dirty="0" err="1">
                <a:solidFill>
                  <a:srgbClr val="666666"/>
                </a:solidFill>
                <a:latin typeface="Arial"/>
                <a:ea typeface="Arial"/>
                <a:cs typeface="Arial"/>
              </a:rPr>
              <a:t>MobiSys</a:t>
            </a:r>
            <a:r>
              <a:rPr lang="en-US" sz="1200" dirty="0">
                <a:solidFill>
                  <a:srgbClr val="666666"/>
                </a:solidFill>
                <a:latin typeface="Arial"/>
                <a:ea typeface="Arial"/>
                <a:cs typeface="Arial"/>
              </a:rPr>
              <a:t>, 2026.</a:t>
            </a:r>
            <a:endParaRPr sz="1200" b="0" dirty="0">
              <a:solidFill>
                <a:srgbClr val="666666"/>
              </a:solidFill>
              <a:latin typeface="Arial"/>
              <a:ea typeface="Arial"/>
              <a:cs typeface="Arial"/>
            </a:endParaRPr>
          </a:p>
        </p:txBody>
      </p:sp>
      <p:sp>
        <p:nvSpPr>
          <p:cNvPr id="27" name="[2] Kamari et al. mmSV. MobiCom, 2023.&#10;DOI: 10.1145/3570361.3613291">
            <a:extLst>
              <a:ext uri="{FF2B5EF4-FFF2-40B4-BE49-F238E27FC236}">
                <a16:creationId xmlns:a16="http://schemas.microsoft.com/office/drawing/2014/main" id="{B5370C6B-EFD4-4153-AEAF-9F953281740D}"/>
              </a:ext>
            </a:extLst>
          </p:cNvPr>
          <p:cNvSpPr>
            <a:spLocks noGrp="1"/>
          </p:cNvSpPr>
          <p:nvPr/>
        </p:nvSpPr>
        <p:spPr>
          <a:xfrm>
            <a:off x="4495800" y="6489700"/>
            <a:ext cx="3200400" cy="368300"/>
          </a:xfrm>
          <a:prstGeom prst="rect">
            <a:avLst/>
          </a:prstGeom>
          <a:noFill/>
          <a:ln w="0">
            <a:noFill/>
          </a:ln>
        </p:spPr>
        <p:txBody>
          <a:bodyPr wrap="square" lIns="0" tIns="0" rIns="0" bIns="0" anchor="t">
            <a:noAutofit/>
          </a:bodyPr>
          <a:lstStyle>
            <a:defPPr algn="l">
              <a:defRPr sz="1200" b="0">
                <a:solidFill>
                  <a:srgbClr val="666666"/>
                </a:solidFill>
                <a:latin typeface="Arial"/>
                <a:ea typeface="Arial"/>
                <a:cs typeface="Arial"/>
              </a:defRPr>
            </a:defPPr>
          </a:lstStyle>
          <a:p>
            <a:pPr algn="l">
              <a:defRPr sz="1200" b="0">
                <a:solidFill>
                  <a:srgbClr val="666666"/>
                </a:solidFill>
                <a:latin typeface="Arial"/>
                <a:ea typeface="Arial"/>
                <a:cs typeface="Arial"/>
              </a:defRPr>
            </a:pPr>
            <a:r>
              <a:rPr sz="1200" b="0">
                <a:solidFill>
                  <a:srgbClr val="666666"/>
                </a:solidFill>
                <a:latin typeface="Arial"/>
                <a:ea typeface="Arial"/>
                <a:cs typeface="Arial"/>
              </a:rPr>
              <a:t>[2] Kamari et al. mmSV. MobiCom, 2023.</a:t>
            </a:r>
          </a:p>
          <a:p>
            <a:pPr algn="l">
              <a:defRPr sz="1200" b="0">
                <a:solidFill>
                  <a:srgbClr val="666666"/>
                </a:solidFill>
                <a:latin typeface="Arial"/>
                <a:ea typeface="Arial"/>
                <a:cs typeface="Arial"/>
              </a:defRPr>
            </a:pPr>
            <a:r>
              <a:rPr sz="1200" b="0">
                <a:solidFill>
                  <a:srgbClr val="666666"/>
                </a:solidFill>
                <a:latin typeface="Arial"/>
                <a:ea typeface="Arial"/>
                <a:cs typeface="Arial"/>
              </a:rPr>
              <a:t>DOI: 10.1145/3570361.3613291</a:t>
            </a:r>
          </a:p>
        </p:txBody>
      </p:sp>
      <p:sp>
        <p:nvSpPr>
          <p:cNvPr id="28" name="[3] Zhao et al. SaRF, IMWUT, 2024.&#10;DOI: 10.1145/3678572">
            <a:extLst>
              <a:ext uri="{FF2B5EF4-FFF2-40B4-BE49-F238E27FC236}">
                <a16:creationId xmlns:a16="http://schemas.microsoft.com/office/drawing/2014/main" id="{30E98925-3028-45BB-BAE8-AFC75491816D}"/>
              </a:ext>
            </a:extLst>
          </p:cNvPr>
          <p:cNvSpPr>
            <a:spLocks noGrp="1"/>
          </p:cNvSpPr>
          <p:nvPr/>
        </p:nvSpPr>
        <p:spPr>
          <a:xfrm>
            <a:off x="8280400" y="6489700"/>
            <a:ext cx="3200400" cy="368300"/>
          </a:xfrm>
          <a:prstGeom prst="rect">
            <a:avLst/>
          </a:prstGeom>
          <a:noFill/>
          <a:ln w="0">
            <a:noFill/>
          </a:ln>
        </p:spPr>
        <p:txBody>
          <a:bodyPr wrap="square" lIns="0" tIns="0" rIns="0" bIns="0" anchor="t">
            <a:noAutofit/>
          </a:bodyPr>
          <a:lstStyle>
            <a:defPPr algn="l">
              <a:defRPr sz="1200" b="0">
                <a:solidFill>
                  <a:srgbClr val="666666"/>
                </a:solidFill>
                <a:latin typeface="Arial"/>
                <a:ea typeface="Arial"/>
                <a:cs typeface="Arial"/>
              </a:defRPr>
            </a:defPPr>
          </a:lstStyle>
          <a:p>
            <a:pPr algn="l">
              <a:defRPr sz="1200" b="0">
                <a:solidFill>
                  <a:srgbClr val="666666"/>
                </a:solidFill>
                <a:latin typeface="Arial"/>
                <a:ea typeface="Arial"/>
                <a:cs typeface="Arial"/>
              </a:defRPr>
            </a:pPr>
            <a:r>
              <a:rPr sz="1200" b="0" dirty="0">
                <a:solidFill>
                  <a:srgbClr val="666666"/>
                </a:solidFill>
                <a:latin typeface="Arial"/>
                <a:ea typeface="Arial"/>
                <a:cs typeface="Arial"/>
              </a:rPr>
              <a:t>[3] Zhao et al. SaRF, </a:t>
            </a:r>
            <a:r>
              <a:rPr lang="en-US" altLang="zh-CN" sz="1200" b="0" dirty="0">
                <a:solidFill>
                  <a:srgbClr val="666666"/>
                </a:solidFill>
                <a:latin typeface="Arial"/>
                <a:ea typeface="Arial"/>
                <a:cs typeface="Arial"/>
              </a:rPr>
              <a:t>UbiComp/</a:t>
            </a:r>
            <a:r>
              <a:rPr sz="1200" b="0" dirty="0">
                <a:solidFill>
                  <a:srgbClr val="666666"/>
                </a:solidFill>
                <a:latin typeface="Arial"/>
                <a:ea typeface="Arial"/>
                <a:cs typeface="Arial"/>
              </a:rPr>
              <a:t>IMWUT, 2024.</a:t>
            </a:r>
          </a:p>
          <a:p>
            <a:pPr algn="l">
              <a:defRPr sz="1200" b="0">
                <a:solidFill>
                  <a:srgbClr val="666666"/>
                </a:solidFill>
                <a:latin typeface="Arial"/>
                <a:ea typeface="Arial"/>
                <a:cs typeface="Arial"/>
              </a:defRPr>
            </a:pPr>
            <a:r>
              <a:rPr sz="1200" b="0" dirty="0">
                <a:solidFill>
                  <a:srgbClr val="666666"/>
                </a:solidFill>
                <a:latin typeface="Arial"/>
                <a:ea typeface="Arial"/>
                <a:cs typeface="Arial"/>
              </a:rPr>
              <a:t>DOI: 10.1145/3678572</a:t>
            </a:r>
          </a:p>
        </p:txBody>
      </p:sp>
      <p:sp>
        <p:nvSpPr>
          <p:cNvPr id="31" name="3D urban geometry requirement">
            <a:extLst>
              <a:ext uri="{FF2B5EF4-FFF2-40B4-BE49-F238E27FC236}">
                <a16:creationId xmlns:a16="http://schemas.microsoft.com/office/drawing/2014/main" id="{0E2075D1-0FB4-73E1-8CC9-801E3FB45F49}"/>
              </a:ext>
            </a:extLst>
          </p:cNvPr>
          <p:cNvSpPr>
            <a:spLocks noGrp="1"/>
          </p:cNvSpPr>
          <p:nvPr/>
        </p:nvSpPr>
        <p:spPr>
          <a:xfrm>
            <a:off x="1066800" y="2636871"/>
            <a:ext cx="10058400" cy="1184593"/>
          </a:xfrm>
          <a:prstGeom prst="roundRect">
            <a:avLst>
              <a:gd name="adj" fmla="val 12680"/>
            </a:avLst>
          </a:prstGeom>
          <a:solidFill>
            <a:srgbClr val="003D7F"/>
          </a:solidFill>
          <a:ln w="0">
            <a:noFill/>
          </a:ln>
        </p:spPr>
        <p:txBody>
          <a:bodyPr/>
          <a:lstStyle/>
          <a:p>
            <a:endParaRPr lang="zh-CN" altLang="en-US"/>
          </a:p>
        </p:txBody>
      </p:sp>
      <p:sp>
        <p:nvSpPr>
          <p:cNvPr id="32" name="Represent the City through Its Surfaces">
            <a:extLst>
              <a:ext uri="{FF2B5EF4-FFF2-40B4-BE49-F238E27FC236}">
                <a16:creationId xmlns:a16="http://schemas.microsoft.com/office/drawing/2014/main" id="{00C77094-F050-99A3-E9A0-8466D7CC5190}"/>
              </a:ext>
            </a:extLst>
          </p:cNvPr>
          <p:cNvSpPr>
            <a:spLocks noGrp="1"/>
          </p:cNvSpPr>
          <p:nvPr/>
        </p:nvSpPr>
        <p:spPr>
          <a:xfrm>
            <a:off x="838200" y="2858551"/>
            <a:ext cx="10769600" cy="404495"/>
          </a:xfrm>
          <a:prstGeom prst="rect">
            <a:avLst/>
          </a:prstGeom>
          <a:noFill/>
          <a:ln w="0">
            <a:noFill/>
          </a:ln>
        </p:spPr>
        <p:txBody>
          <a:bodyPr wrap="none" lIns="0" tIns="0" rIns="0" bIns="0" anchor="t">
            <a:noAutofit/>
          </a:bodyPr>
          <a:lstStyle>
            <a:defPPr algn="l">
              <a:defRPr sz="2350" b="1">
                <a:solidFill>
                  <a:srgbClr val="FFFFFF"/>
                </a:solidFill>
                <a:latin typeface="Arial"/>
                <a:ea typeface="Arial"/>
                <a:cs typeface="Arial"/>
              </a:defRPr>
            </a:defPPr>
          </a:lstStyle>
          <a:p>
            <a:pPr algn="ctr">
              <a:defRPr sz="2350" b="1">
                <a:solidFill>
                  <a:srgbClr val="FFFFFF"/>
                </a:solidFill>
                <a:latin typeface="Arial"/>
                <a:ea typeface="Arial"/>
                <a:cs typeface="Arial"/>
              </a:defRPr>
            </a:pPr>
            <a:r>
              <a:rPr lang="en-US" altLang="zh-CN" sz="2400" b="1" dirty="0">
                <a:solidFill>
                  <a:srgbClr val="62DBF3"/>
                </a:solidFill>
                <a:latin typeface="Arial"/>
                <a:ea typeface="Arial"/>
                <a:cs typeface="Arial"/>
              </a:rPr>
              <a:t>SurfNeHF:</a:t>
            </a:r>
            <a:r>
              <a:rPr lang="zh-CN" altLang="en-US" sz="2400" b="1" dirty="0">
                <a:solidFill>
                  <a:srgbClr val="62DBF3"/>
                </a:solidFill>
                <a:latin typeface="Arial"/>
                <a:ea typeface="Arial"/>
                <a:cs typeface="Arial"/>
              </a:rPr>
              <a:t> </a:t>
            </a:r>
            <a:r>
              <a:rPr dirty="0">
                <a:solidFill>
                  <a:srgbClr val="FFFFFF"/>
                </a:solidFill>
              </a:rPr>
              <a:t>Represent the City through </a:t>
            </a:r>
            <a:r>
              <a:rPr dirty="0">
                <a:solidFill>
                  <a:srgbClr val="FFCF05"/>
                </a:solidFill>
              </a:rPr>
              <a:t>Surfaces</a:t>
            </a:r>
            <a:r>
              <a:rPr lang="zh-CN" altLang="en-US" dirty="0">
                <a:solidFill>
                  <a:srgbClr val="FFCF05"/>
                </a:solidFill>
              </a:rPr>
              <a:t> </a:t>
            </a:r>
            <a:r>
              <a:rPr lang="en-US" altLang="zh-CN" dirty="0">
                <a:solidFill>
                  <a:srgbClr val="FFCF05"/>
                </a:solidFill>
              </a:rPr>
              <a:t>Manifolds</a:t>
            </a:r>
            <a:endParaRPr dirty="0">
              <a:solidFill>
                <a:srgbClr val="FFCF05"/>
              </a:solidFill>
            </a:endParaRPr>
          </a:p>
        </p:txBody>
      </p:sp>
      <p:sp>
        <p:nvSpPr>
          <p:cNvPr id="33" name="Infer surface geometry and RF response from crowdsourced GNSS power.">
            <a:extLst>
              <a:ext uri="{FF2B5EF4-FFF2-40B4-BE49-F238E27FC236}">
                <a16:creationId xmlns:a16="http://schemas.microsoft.com/office/drawing/2014/main" id="{FBE5F983-B650-46EA-E268-375B803614F0}"/>
              </a:ext>
            </a:extLst>
          </p:cNvPr>
          <p:cNvSpPr>
            <a:spLocks noGrp="1"/>
          </p:cNvSpPr>
          <p:nvPr/>
        </p:nvSpPr>
        <p:spPr>
          <a:xfrm>
            <a:off x="1263650" y="3326610"/>
            <a:ext cx="9918700" cy="554736"/>
          </a:xfrm>
          <a:prstGeom prst="rect">
            <a:avLst/>
          </a:prstGeom>
          <a:noFill/>
          <a:ln w="0">
            <a:noFill/>
          </a:ln>
        </p:spPr>
        <p:txBody>
          <a:bodyPr wrap="square" lIns="0" tIns="0" rIns="0" bIns="0" anchor="t">
            <a:noAutofit/>
          </a:bodyPr>
          <a:lstStyle>
            <a:defPPr algn="l">
              <a:defRPr sz="1950" b="0">
                <a:solidFill>
                  <a:srgbClr val="FFFFFF"/>
                </a:solidFill>
                <a:latin typeface="Arial"/>
                <a:ea typeface="Arial"/>
                <a:cs typeface="Arial"/>
              </a:defRPr>
            </a:defPPr>
          </a:lstStyle>
          <a:p>
            <a:pPr algn="l">
              <a:defRPr sz="1950" b="0">
                <a:solidFill>
                  <a:srgbClr val="FFFFFF"/>
                </a:solidFill>
                <a:latin typeface="Arial"/>
                <a:ea typeface="Arial"/>
                <a:cs typeface="Arial"/>
              </a:defRPr>
            </a:pPr>
            <a:r>
              <a:rPr sz="1950" b="0" dirty="0">
                <a:solidFill>
                  <a:srgbClr val="FFFFFF"/>
                </a:solidFill>
                <a:latin typeface="Arial"/>
                <a:ea typeface="Arial"/>
                <a:cs typeface="Arial"/>
              </a:rPr>
              <a:t>Infer surface geometry and </a:t>
            </a:r>
            <a:r>
              <a:rPr lang="en-US" altLang="zh-CN" sz="1950" dirty="0">
                <a:solidFill>
                  <a:srgbClr val="FFFFFF"/>
                </a:solidFill>
                <a:latin typeface="Arial"/>
                <a:ea typeface="Arial"/>
                <a:cs typeface="Arial"/>
              </a:rPr>
              <a:t>material</a:t>
            </a:r>
            <a:r>
              <a:rPr sz="1950" b="0" dirty="0">
                <a:solidFill>
                  <a:srgbClr val="FFFFFF"/>
                </a:solidFill>
                <a:latin typeface="Arial"/>
                <a:ea typeface="Arial"/>
                <a:cs typeface="Arial"/>
              </a:rPr>
              <a:t> </a:t>
            </a:r>
            <a:r>
              <a:rPr lang="en-US" altLang="zh-CN" sz="1950" b="0" dirty="0">
                <a:solidFill>
                  <a:srgbClr val="FFFFFF"/>
                </a:solidFill>
                <a:latin typeface="Arial"/>
                <a:ea typeface="Arial"/>
                <a:cs typeface="Arial"/>
              </a:rPr>
              <a:t>directly</a:t>
            </a:r>
            <a:r>
              <a:rPr lang="zh-CN" altLang="en-US" sz="1950" b="0" dirty="0">
                <a:solidFill>
                  <a:srgbClr val="FFFFFF"/>
                </a:solidFill>
                <a:latin typeface="Arial"/>
                <a:ea typeface="Arial"/>
                <a:cs typeface="Arial"/>
              </a:rPr>
              <a:t> </a:t>
            </a:r>
            <a:r>
              <a:rPr sz="1950" b="0" dirty="0">
                <a:solidFill>
                  <a:srgbClr val="FFFFFF"/>
                </a:solidFill>
                <a:latin typeface="Arial"/>
                <a:ea typeface="Arial"/>
                <a:cs typeface="Arial"/>
              </a:rPr>
              <a:t>from </a:t>
            </a:r>
            <a:r>
              <a:rPr lang="en-US" altLang="zh-CN" sz="1950" b="0" dirty="0">
                <a:solidFill>
                  <a:srgbClr val="FFFFFF"/>
                </a:solidFill>
                <a:latin typeface="Arial"/>
                <a:ea typeface="Arial"/>
                <a:cs typeface="Arial"/>
              </a:rPr>
              <a:t>everyday</a:t>
            </a:r>
            <a:r>
              <a:rPr lang="zh-CN" altLang="en-US" sz="1950" b="0" dirty="0">
                <a:solidFill>
                  <a:srgbClr val="FFFFFF"/>
                </a:solidFill>
                <a:latin typeface="Arial"/>
                <a:ea typeface="Arial"/>
                <a:cs typeface="Arial"/>
              </a:rPr>
              <a:t> </a:t>
            </a:r>
            <a:r>
              <a:rPr sz="1950" b="0" dirty="0">
                <a:solidFill>
                  <a:srgbClr val="FFFFFF"/>
                </a:solidFill>
                <a:latin typeface="Arial"/>
                <a:ea typeface="Arial"/>
                <a:cs typeface="Arial"/>
              </a:rPr>
              <a:t>crowdsourced GNSS </a:t>
            </a:r>
            <a:r>
              <a:rPr lang="en-US" altLang="zh-CN" sz="1950" b="0" dirty="0">
                <a:solidFill>
                  <a:srgbClr val="FFFFFF"/>
                </a:solidFill>
                <a:latin typeface="Arial"/>
                <a:ea typeface="Arial"/>
                <a:cs typeface="Arial"/>
              </a:rPr>
              <a:t>signals</a:t>
            </a:r>
            <a:r>
              <a:rPr sz="1950" b="0" dirty="0">
                <a:solidFill>
                  <a:srgbClr val="FFFFFF"/>
                </a:solidFill>
                <a:latin typeface="Arial"/>
                <a:ea typeface="Arial"/>
                <a:cs typeface="Arial"/>
              </a:rPr>
              <a:t>.</a:t>
            </a:r>
          </a:p>
        </p:txBody>
      </p:sp>
    </p:spTree>
    <p:extLst>
      <p:ext uri="{BB962C8B-B14F-4D97-AF65-F5344CB8AC3E}">
        <p14:creationId xmlns:p14="http://schemas.microsoft.com/office/powerpoint/2010/main" val="683932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ppt_x"/>
                                          </p:val>
                                        </p:tav>
                                        <p:tav tm="100000">
                                          <p:val>
                                            <p:strVal val="#ppt_x"/>
                                          </p:val>
                                        </p:tav>
                                      </p:tavLst>
                                    </p:anim>
                                    <p:anim calcmode="lin" valueType="num">
                                      <p:cBhvr additive="base">
                                        <p:cTn id="24" dur="500" fill="hold"/>
                                        <p:tgtEl>
                                          <p:spTgt spid="2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ppt_x"/>
                                          </p:val>
                                        </p:tav>
                                        <p:tav tm="100000">
                                          <p:val>
                                            <p:strVal val="#ppt_x"/>
                                          </p:val>
                                        </p:tav>
                                      </p:tavLst>
                                    </p:anim>
                                    <p:anim calcmode="lin" valueType="num">
                                      <p:cBhvr additive="base">
                                        <p:cTn id="48" dur="500" fill="hold"/>
                                        <p:tgtEl>
                                          <p:spTgt spid="1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ppt_x"/>
                                          </p:val>
                                        </p:tav>
                                        <p:tav tm="100000">
                                          <p:val>
                                            <p:strVal val="#ppt_x"/>
                                          </p:val>
                                        </p:tav>
                                      </p:tavLst>
                                    </p:anim>
                                    <p:anim calcmode="lin" valueType="num">
                                      <p:cBhvr additive="base">
                                        <p:cTn id="5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ppt_x"/>
                                          </p:val>
                                        </p:tav>
                                        <p:tav tm="100000">
                                          <p:val>
                                            <p:strVal val="#ppt_x"/>
                                          </p:val>
                                        </p:tav>
                                      </p:tavLst>
                                    </p:anim>
                                    <p:anim calcmode="lin" valueType="num">
                                      <p:cBhvr additive="base">
                                        <p:cTn id="58" dur="500" fill="hold"/>
                                        <p:tgtEl>
                                          <p:spTgt spid="8"/>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ppt_x"/>
                                          </p:val>
                                        </p:tav>
                                        <p:tav tm="100000">
                                          <p:val>
                                            <p:strVal val="#ppt_x"/>
                                          </p:val>
                                        </p:tav>
                                      </p:tavLst>
                                    </p:anim>
                                    <p:anim calcmode="lin" valueType="num">
                                      <p:cBhvr additive="base">
                                        <p:cTn id="62" dur="500" fill="hold"/>
                                        <p:tgtEl>
                                          <p:spTgt spid="14"/>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additive="base">
                                        <p:cTn id="65" dur="500" fill="hold"/>
                                        <p:tgtEl>
                                          <p:spTgt spid="18"/>
                                        </p:tgtEl>
                                        <p:attrNameLst>
                                          <p:attrName>ppt_x</p:attrName>
                                        </p:attrNameLst>
                                      </p:cBhvr>
                                      <p:tavLst>
                                        <p:tav tm="0">
                                          <p:val>
                                            <p:strVal val="#ppt_x"/>
                                          </p:val>
                                        </p:tav>
                                        <p:tav tm="100000">
                                          <p:val>
                                            <p:strVal val="#ppt_x"/>
                                          </p:val>
                                        </p:tav>
                                      </p:tavLst>
                                    </p:anim>
                                    <p:anim calcmode="lin" valueType="num">
                                      <p:cBhvr additive="base">
                                        <p:cTn id="66" dur="500" fill="hold"/>
                                        <p:tgtEl>
                                          <p:spTgt spid="18"/>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additive="base">
                                        <p:cTn id="69" dur="500" fill="hold"/>
                                        <p:tgtEl>
                                          <p:spTgt spid="19"/>
                                        </p:tgtEl>
                                        <p:attrNameLst>
                                          <p:attrName>ppt_x</p:attrName>
                                        </p:attrNameLst>
                                      </p:cBhvr>
                                      <p:tavLst>
                                        <p:tav tm="0">
                                          <p:val>
                                            <p:strVal val="#ppt_x"/>
                                          </p:val>
                                        </p:tav>
                                        <p:tav tm="100000">
                                          <p:val>
                                            <p:strVal val="#ppt_x"/>
                                          </p:val>
                                        </p:tav>
                                      </p:tavLst>
                                    </p:anim>
                                    <p:anim calcmode="lin" valueType="num">
                                      <p:cBhvr additive="base">
                                        <p:cTn id="70" dur="500" fill="hold"/>
                                        <p:tgtEl>
                                          <p:spTgt spid="19"/>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additive="base">
                                        <p:cTn id="73" dur="500" fill="hold"/>
                                        <p:tgtEl>
                                          <p:spTgt spid="22"/>
                                        </p:tgtEl>
                                        <p:attrNameLst>
                                          <p:attrName>ppt_x</p:attrName>
                                        </p:attrNameLst>
                                      </p:cBhvr>
                                      <p:tavLst>
                                        <p:tav tm="0">
                                          <p:val>
                                            <p:strVal val="#ppt_x"/>
                                          </p:val>
                                        </p:tav>
                                        <p:tav tm="100000">
                                          <p:val>
                                            <p:strVal val="#ppt_x"/>
                                          </p:val>
                                        </p:tav>
                                      </p:tavLst>
                                    </p:anim>
                                    <p:anim calcmode="lin" valueType="num">
                                      <p:cBhvr additive="base">
                                        <p:cTn id="74" dur="500" fill="hold"/>
                                        <p:tgtEl>
                                          <p:spTgt spid="22"/>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additive="base">
                                        <p:cTn id="77" dur="500" fill="hold"/>
                                        <p:tgtEl>
                                          <p:spTgt spid="23"/>
                                        </p:tgtEl>
                                        <p:attrNameLst>
                                          <p:attrName>ppt_x</p:attrName>
                                        </p:attrNameLst>
                                      </p:cBhvr>
                                      <p:tavLst>
                                        <p:tav tm="0">
                                          <p:val>
                                            <p:strVal val="#ppt_x"/>
                                          </p:val>
                                        </p:tav>
                                        <p:tav tm="100000">
                                          <p:val>
                                            <p:strVal val="#ppt_x"/>
                                          </p:val>
                                        </p:tav>
                                      </p:tavLst>
                                    </p:anim>
                                    <p:anim calcmode="lin" valueType="num">
                                      <p:cBhvr additive="base">
                                        <p:cTn id="78" dur="500" fill="hold"/>
                                        <p:tgtEl>
                                          <p:spTgt spid="23"/>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8"/>
                                        </p:tgtEl>
                                        <p:attrNameLst>
                                          <p:attrName>style.visibility</p:attrName>
                                        </p:attrNameLst>
                                      </p:cBhvr>
                                      <p:to>
                                        <p:strVal val="visible"/>
                                      </p:to>
                                    </p:set>
                                    <p:anim calcmode="lin" valueType="num">
                                      <p:cBhvr additive="base">
                                        <p:cTn id="81" dur="500" fill="hold"/>
                                        <p:tgtEl>
                                          <p:spTgt spid="28"/>
                                        </p:tgtEl>
                                        <p:attrNameLst>
                                          <p:attrName>ppt_x</p:attrName>
                                        </p:attrNameLst>
                                      </p:cBhvr>
                                      <p:tavLst>
                                        <p:tav tm="0">
                                          <p:val>
                                            <p:strVal val="#ppt_x"/>
                                          </p:val>
                                        </p:tav>
                                        <p:tav tm="100000">
                                          <p:val>
                                            <p:strVal val="#ppt_x"/>
                                          </p:val>
                                        </p:tav>
                                      </p:tavLst>
                                    </p:anim>
                                    <p:anim calcmode="lin" valueType="num">
                                      <p:cBhvr additive="base">
                                        <p:cTn id="8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31"/>
                                        </p:tgtEl>
                                        <p:attrNameLst>
                                          <p:attrName>style.visibility</p:attrName>
                                        </p:attrNameLst>
                                      </p:cBhvr>
                                      <p:to>
                                        <p:strVal val="visible"/>
                                      </p:to>
                                    </p:set>
                                    <p:anim calcmode="lin" valueType="num">
                                      <p:cBhvr additive="base">
                                        <p:cTn id="87" dur="500" fill="hold"/>
                                        <p:tgtEl>
                                          <p:spTgt spid="31"/>
                                        </p:tgtEl>
                                        <p:attrNameLst>
                                          <p:attrName>ppt_x</p:attrName>
                                        </p:attrNameLst>
                                      </p:cBhvr>
                                      <p:tavLst>
                                        <p:tav tm="0">
                                          <p:val>
                                            <p:strVal val="#ppt_x"/>
                                          </p:val>
                                        </p:tav>
                                        <p:tav tm="100000">
                                          <p:val>
                                            <p:strVal val="#ppt_x"/>
                                          </p:val>
                                        </p:tav>
                                      </p:tavLst>
                                    </p:anim>
                                    <p:anim calcmode="lin" valueType="num">
                                      <p:cBhvr additive="base">
                                        <p:cTn id="88" dur="500" fill="hold"/>
                                        <p:tgtEl>
                                          <p:spTgt spid="31"/>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additive="base">
                                        <p:cTn id="91" dur="500" fill="hold"/>
                                        <p:tgtEl>
                                          <p:spTgt spid="32"/>
                                        </p:tgtEl>
                                        <p:attrNameLst>
                                          <p:attrName>ppt_x</p:attrName>
                                        </p:attrNameLst>
                                      </p:cBhvr>
                                      <p:tavLst>
                                        <p:tav tm="0">
                                          <p:val>
                                            <p:strVal val="#ppt_x"/>
                                          </p:val>
                                        </p:tav>
                                        <p:tav tm="100000">
                                          <p:val>
                                            <p:strVal val="#ppt_x"/>
                                          </p:val>
                                        </p:tav>
                                      </p:tavLst>
                                    </p:anim>
                                    <p:anim calcmode="lin" valueType="num">
                                      <p:cBhvr additive="base">
                                        <p:cTn id="92" dur="500" fill="hold"/>
                                        <p:tgtEl>
                                          <p:spTgt spid="32"/>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33"/>
                                        </p:tgtEl>
                                        <p:attrNameLst>
                                          <p:attrName>style.visibility</p:attrName>
                                        </p:attrNameLst>
                                      </p:cBhvr>
                                      <p:to>
                                        <p:strVal val="visible"/>
                                      </p:to>
                                    </p:set>
                                    <p:anim calcmode="lin" valueType="num">
                                      <p:cBhvr additive="base">
                                        <p:cTn id="95" dur="500" fill="hold"/>
                                        <p:tgtEl>
                                          <p:spTgt spid="33"/>
                                        </p:tgtEl>
                                        <p:attrNameLst>
                                          <p:attrName>ppt_x</p:attrName>
                                        </p:attrNameLst>
                                      </p:cBhvr>
                                      <p:tavLst>
                                        <p:tav tm="0">
                                          <p:val>
                                            <p:strVal val="#ppt_x"/>
                                          </p:val>
                                        </p:tav>
                                        <p:tav tm="100000">
                                          <p:val>
                                            <p:strVal val="#ppt_x"/>
                                          </p:val>
                                        </p:tav>
                                      </p:tavLst>
                                    </p:anim>
                                    <p:anim calcmode="lin" valueType="num">
                                      <p:cBhvr additive="base">
                                        <p:cTn id="96"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2" grpId="0"/>
      <p:bldP spid="13" grpId="0"/>
      <p:bldP spid="15" grpId="0"/>
      <p:bldP spid="16" grpId="0"/>
      <p:bldP spid="17" grpId="0"/>
      <p:bldP spid="18" grpId="0"/>
      <p:bldP spid="19" grpId="0"/>
      <p:bldP spid="22" grpId="0" animBg="1"/>
      <p:bldP spid="23" grpId="0" animBg="1"/>
      <p:bldP spid="26" grpId="0"/>
      <p:bldP spid="27" grpId="0"/>
      <p:bldP spid="28" grpId="0"/>
      <p:bldP spid="31" grpId="0" animBg="1"/>
      <p:bldP spid="32" grpId="0"/>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7" name="Black rectangle covering the former Michigan affiliation logo">
            <a:extLst>
              <a:ext uri="{FF2B5EF4-FFF2-40B4-BE49-F238E27FC236}">
                <a16:creationId xmlns:a16="http://schemas.microsoft.com/office/drawing/2014/main" id="{92A7D232-D7CF-4DF0-A333-22391795195D}"/>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6890A592-C6BA-4841-9C05-0395DAF432F9}"/>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63B28364-BCD0-41D6-8D1A-B88CCF826A32}"/>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SurfNeHF Framework Overview">
            <a:extLst>
              <a:ext uri="{FF2B5EF4-FFF2-40B4-BE49-F238E27FC236}">
                <a16:creationId xmlns:a16="http://schemas.microsoft.com/office/drawing/2014/main" id="{4754E0F0-CBFA-4A71-9BC3-916CBBEA87F3}"/>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a:solidFill>
                  <a:srgbClr val="FFCF05"/>
                </a:solidFill>
                <a:latin typeface="Arial"/>
                <a:ea typeface="Arial"/>
                <a:cs typeface="Arial"/>
              </a:rPr>
              <a:t>SurfNeHF Framework Overview</a:t>
            </a:r>
          </a:p>
        </p:txBody>
      </p:sp>
      <p:sp>
        <p:nvSpPr>
          <p:cNvPr id="5" name="5">
            <a:extLst>
              <a:ext uri="{FF2B5EF4-FFF2-40B4-BE49-F238E27FC236}">
                <a16:creationId xmlns:a16="http://schemas.microsoft.com/office/drawing/2014/main" id="{0F42635B-838B-4AFD-AE77-7C675EAE4E41}"/>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5</a:t>
            </a:r>
          </a:p>
        </p:txBody>
      </p:sp>
      <p:sp>
        <p:nvSpPr>
          <p:cNvPr id="6" name="GNSS Signal Strength&#10;Measurements">
            <a:extLst>
              <a:ext uri="{FF2B5EF4-FFF2-40B4-BE49-F238E27FC236}">
                <a16:creationId xmlns:a16="http://schemas.microsoft.com/office/drawing/2014/main" id="{CF86F201-CE8E-4E87-B9ED-8E49D2369519}"/>
              </a:ext>
            </a:extLst>
          </p:cNvPr>
          <p:cNvSpPr>
            <a:spLocks noGrp="1"/>
          </p:cNvSpPr>
          <p:nvPr/>
        </p:nvSpPr>
        <p:spPr>
          <a:xfrm>
            <a:off x="1747094" y="5315666"/>
            <a:ext cx="3086100" cy="647192"/>
          </a:xfrm>
          <a:prstGeom prst="rect">
            <a:avLst/>
          </a:prstGeom>
          <a:noFill/>
          <a:ln w="0">
            <a:noFill/>
          </a:ln>
        </p:spPr>
        <p:txBody>
          <a:bodyPr wrap="square" lIns="0" tIns="0" rIns="0" bIns="0" anchor="t">
            <a:noAutofit/>
          </a:bodyPr>
          <a:lstStyle>
            <a:defPPr algn="ctr">
              <a:defRPr sz="1800" b="1">
                <a:solidFill>
                  <a:srgbClr val="FFFFFF"/>
                </a:solidFill>
                <a:latin typeface="Arial"/>
                <a:ea typeface="Arial"/>
                <a:cs typeface="Arial"/>
              </a:defRPr>
            </a:defPPr>
          </a:lstStyle>
          <a:p>
            <a:pPr algn="ctr">
              <a:defRPr sz="1800" b="1">
                <a:solidFill>
                  <a:srgbClr val="FFFFFF"/>
                </a:solidFill>
                <a:latin typeface="Arial"/>
                <a:ea typeface="Arial"/>
                <a:cs typeface="Arial"/>
              </a:defRPr>
            </a:pPr>
            <a:r>
              <a:rPr lang="en-US" altLang="zh-CN" sz="1800" b="1" dirty="0">
                <a:solidFill>
                  <a:srgbClr val="FFC000"/>
                </a:solidFill>
                <a:latin typeface="Arial"/>
                <a:ea typeface="Arial"/>
                <a:cs typeface="Arial"/>
              </a:rPr>
              <a:t>Raw</a:t>
            </a:r>
            <a:r>
              <a:rPr lang="zh-CN" altLang="en-US" sz="1800" b="1" dirty="0">
                <a:solidFill>
                  <a:srgbClr val="FFFFFF"/>
                </a:solidFill>
                <a:latin typeface="Arial"/>
                <a:ea typeface="Arial"/>
                <a:cs typeface="Arial"/>
              </a:rPr>
              <a:t> </a:t>
            </a:r>
            <a:r>
              <a:rPr sz="1800" b="1" dirty="0">
                <a:solidFill>
                  <a:srgbClr val="FFFFFF"/>
                </a:solidFill>
                <a:latin typeface="Arial"/>
                <a:ea typeface="Arial"/>
                <a:cs typeface="Arial"/>
              </a:rPr>
              <a:t>GNSS Signal </a:t>
            </a:r>
            <a:endParaRPr lang="en-US" sz="1800" b="1" dirty="0">
              <a:solidFill>
                <a:srgbClr val="FFFFFF"/>
              </a:solidFill>
              <a:latin typeface="Arial"/>
              <a:ea typeface="Arial"/>
              <a:cs typeface="Arial"/>
            </a:endParaRPr>
          </a:p>
          <a:p>
            <a:pPr algn="ctr">
              <a:defRPr sz="1800" b="1">
                <a:solidFill>
                  <a:srgbClr val="FFFFFF"/>
                </a:solidFill>
                <a:latin typeface="Arial"/>
                <a:ea typeface="Arial"/>
                <a:cs typeface="Arial"/>
              </a:defRPr>
            </a:pPr>
            <a:r>
              <a:rPr sz="1800" b="1" dirty="0">
                <a:solidFill>
                  <a:srgbClr val="FFFFFF"/>
                </a:solidFill>
                <a:latin typeface="Arial"/>
                <a:ea typeface="Arial"/>
                <a:cs typeface="Arial"/>
              </a:rPr>
              <a:t>Strength</a:t>
            </a:r>
            <a:r>
              <a:rPr lang="zh-CN" altLang="en-US" sz="1800" b="1" dirty="0">
                <a:solidFill>
                  <a:srgbClr val="FFFFFF"/>
                </a:solidFill>
                <a:latin typeface="Arial"/>
                <a:ea typeface="Arial"/>
                <a:cs typeface="Arial"/>
              </a:rPr>
              <a:t> </a:t>
            </a:r>
            <a:r>
              <a:rPr sz="1800" b="1" dirty="0">
                <a:solidFill>
                  <a:srgbClr val="FFFFFF"/>
                </a:solidFill>
                <a:latin typeface="Arial"/>
                <a:ea typeface="Arial"/>
                <a:cs typeface="Arial"/>
              </a:rPr>
              <a:t>Measurements</a:t>
            </a:r>
          </a:p>
        </p:txBody>
      </p:sp>
      <p:sp>
        <p:nvSpPr>
          <p:cNvPr id="7" name="Forward rendering path">
            <a:extLst>
              <a:ext uri="{FF2B5EF4-FFF2-40B4-BE49-F238E27FC236}">
                <a16:creationId xmlns:a16="http://schemas.microsoft.com/office/drawing/2014/main" id="{A32E05CC-6416-4BD7-AF27-DEF2D8CEE9B6}"/>
              </a:ext>
            </a:extLst>
          </p:cNvPr>
          <p:cNvSpPr>
            <a:spLocks noGrp="1"/>
          </p:cNvSpPr>
          <p:nvPr/>
        </p:nvSpPr>
        <p:spPr>
          <a:xfrm>
            <a:off x="4947494" y="5616149"/>
            <a:ext cx="552450" cy="6350"/>
          </a:xfrm>
          <a:custGeom>
            <a:avLst/>
            <a:gdLst/>
            <a:ahLst/>
            <a:cxnLst/>
            <a:rect l="0" t="0" r="0" b="0"/>
            <a:pathLst>
              <a:path w="552450" h="6350">
                <a:moveTo>
                  <a:pt x="0" y="0"/>
                </a:moveTo>
                <a:lnTo>
                  <a:pt x="552450" y="0"/>
                </a:lnTo>
              </a:path>
            </a:pathLst>
          </a:custGeom>
          <a:noFill/>
          <a:ln w="19050">
            <a:solidFill>
              <a:srgbClr val="BFBFBF"/>
            </a:solidFill>
            <a:prstDash val="solid"/>
          </a:ln>
        </p:spPr>
        <p:txBody>
          <a:bodyPr/>
          <a:lstStyle/>
          <a:p>
            <a:endParaRPr lang="zh-CN" altLang="en-US"/>
          </a:p>
        </p:txBody>
      </p:sp>
      <p:sp>
        <p:nvSpPr>
          <p:cNvPr id="8" name="Diagram arrowhead">
            <a:extLst>
              <a:ext uri="{FF2B5EF4-FFF2-40B4-BE49-F238E27FC236}">
                <a16:creationId xmlns:a16="http://schemas.microsoft.com/office/drawing/2014/main" id="{C21B941E-5BFD-48C5-B711-059C3DC9F9F3}"/>
              </a:ext>
            </a:extLst>
          </p:cNvPr>
          <p:cNvSpPr>
            <a:spLocks noGrp="1"/>
          </p:cNvSpPr>
          <p:nvPr/>
        </p:nvSpPr>
        <p:spPr>
          <a:xfrm>
            <a:off x="5398344" y="5575699"/>
            <a:ext cx="101600" cy="80899"/>
          </a:xfrm>
          <a:custGeom>
            <a:avLst/>
            <a:gdLst/>
            <a:ahLst/>
            <a:cxnLst/>
            <a:rect l="0" t="0" r="0" b="0"/>
            <a:pathLst>
              <a:path w="101600" h="80899">
                <a:moveTo>
                  <a:pt x="101600" y="40450"/>
                </a:moveTo>
                <a:lnTo>
                  <a:pt x="0" y="0"/>
                </a:lnTo>
                <a:lnTo>
                  <a:pt x="0" y="80899"/>
                </a:lnTo>
                <a:close/>
              </a:path>
            </a:pathLst>
          </a:custGeom>
          <a:solidFill>
            <a:srgbClr val="BFBFBF"/>
          </a:solidFill>
          <a:ln w="6350">
            <a:solidFill>
              <a:srgbClr val="BFBFBF"/>
            </a:solidFill>
          </a:ln>
        </p:spPr>
        <p:txBody>
          <a:bodyPr/>
          <a:lstStyle/>
          <a:p>
            <a:endParaRPr lang="zh-CN" altLang="en-US"/>
          </a:p>
        </p:txBody>
      </p:sp>
      <p:sp>
        <p:nvSpPr>
          <p:cNvPr id="9" name="Pre-processing">
            <a:extLst>
              <a:ext uri="{FF2B5EF4-FFF2-40B4-BE49-F238E27FC236}">
                <a16:creationId xmlns:a16="http://schemas.microsoft.com/office/drawing/2014/main" id="{8FA922C5-33C8-47A7-8634-9A4CF650E8BC}"/>
              </a:ext>
            </a:extLst>
          </p:cNvPr>
          <p:cNvSpPr>
            <a:spLocks noGrp="1"/>
          </p:cNvSpPr>
          <p:nvPr/>
        </p:nvSpPr>
        <p:spPr>
          <a:xfrm>
            <a:off x="5633294" y="5188539"/>
            <a:ext cx="2959100" cy="855218"/>
          </a:xfrm>
          <a:prstGeom prst="roundRect">
            <a:avLst>
              <a:gd name="adj" fmla="val 8910"/>
            </a:avLst>
          </a:prstGeom>
          <a:solidFill>
            <a:srgbClr val="000000"/>
          </a:solidFill>
          <a:ln w="12700">
            <a:solidFill>
              <a:srgbClr val="BFBFBF"/>
            </a:solidFill>
          </a:ln>
        </p:spPr>
        <p:txBody>
          <a:bodyPr/>
          <a:lstStyle/>
          <a:p>
            <a:endParaRPr lang="zh-CN" altLang="en-US"/>
          </a:p>
        </p:txBody>
      </p:sp>
      <p:sp>
        <p:nvSpPr>
          <p:cNvPr id="10" name="Data Preprocessing">
            <a:extLst>
              <a:ext uri="{FF2B5EF4-FFF2-40B4-BE49-F238E27FC236}">
                <a16:creationId xmlns:a16="http://schemas.microsoft.com/office/drawing/2014/main" id="{895C98E0-C61A-4487-9C0B-A682B35BEE6D}"/>
              </a:ext>
            </a:extLst>
          </p:cNvPr>
          <p:cNvSpPr>
            <a:spLocks noGrp="1"/>
          </p:cNvSpPr>
          <p:nvPr/>
        </p:nvSpPr>
        <p:spPr>
          <a:xfrm>
            <a:off x="5785694" y="5257882"/>
            <a:ext cx="2654300" cy="283147"/>
          </a:xfrm>
          <a:prstGeom prst="rect">
            <a:avLst/>
          </a:prstGeom>
          <a:noFill/>
          <a:ln w="0">
            <a:noFill/>
          </a:ln>
        </p:spPr>
        <p:txBody>
          <a:bodyPr wrap="none" lIns="0" tIns="0" rIns="0" bIns="0" anchor="t">
            <a:noAutofit/>
          </a:bodyPr>
          <a:lstStyle>
            <a:defPPr algn="ctr">
              <a:defRPr sz="1700" b="1">
                <a:solidFill>
                  <a:srgbClr val="FFFFFF"/>
                </a:solidFill>
                <a:latin typeface="Arial"/>
                <a:ea typeface="Arial"/>
                <a:cs typeface="Arial"/>
              </a:defRPr>
            </a:defPPr>
          </a:lstStyle>
          <a:p>
            <a:pPr algn="ctr">
              <a:defRPr sz="1700" b="1">
                <a:solidFill>
                  <a:srgbClr val="FFFFFF"/>
                </a:solidFill>
                <a:latin typeface="Arial"/>
                <a:ea typeface="Arial"/>
                <a:cs typeface="Arial"/>
              </a:defRPr>
            </a:pPr>
            <a:r>
              <a:rPr sz="1700" b="1" dirty="0">
                <a:solidFill>
                  <a:srgbClr val="FFC000"/>
                </a:solidFill>
                <a:latin typeface="Arial"/>
                <a:ea typeface="Arial"/>
                <a:cs typeface="Arial"/>
              </a:rPr>
              <a:t>Data Preprocessing</a:t>
            </a:r>
          </a:p>
        </p:txBody>
      </p:sp>
      <p:sp>
        <p:nvSpPr>
          <p:cNvPr id="11" name="Self-Consistency-Based&#10;Data Pruning">
            <a:extLst>
              <a:ext uri="{FF2B5EF4-FFF2-40B4-BE49-F238E27FC236}">
                <a16:creationId xmlns:a16="http://schemas.microsoft.com/office/drawing/2014/main" id="{1947A3B1-6B6D-45B9-AF48-11BEB182212B}"/>
              </a:ext>
            </a:extLst>
          </p:cNvPr>
          <p:cNvSpPr>
            <a:spLocks noGrp="1"/>
          </p:cNvSpPr>
          <p:nvPr/>
        </p:nvSpPr>
        <p:spPr>
          <a:xfrm>
            <a:off x="5772994" y="5569920"/>
            <a:ext cx="2679700" cy="444945"/>
          </a:xfrm>
          <a:prstGeom prst="rect">
            <a:avLst/>
          </a:prstGeom>
          <a:noFill/>
          <a:ln w="0">
            <a:noFill/>
          </a:ln>
        </p:spPr>
        <p:txBody>
          <a:bodyPr wrap="square" lIns="0" tIns="0" rIns="0" bIns="0" anchor="t">
            <a:noAutofit/>
          </a:bodyPr>
          <a:lstStyle>
            <a:defPPr algn="ctr">
              <a:defRPr sz="1450" b="0">
                <a:solidFill>
                  <a:srgbClr val="FFFFFF"/>
                </a:solidFill>
                <a:latin typeface="Arial"/>
                <a:ea typeface="Arial"/>
                <a:cs typeface="Arial"/>
              </a:defRPr>
            </a:defPPr>
          </a:lstStyle>
          <a:p>
            <a:pPr algn="ctr">
              <a:defRPr sz="1450" b="0">
                <a:solidFill>
                  <a:srgbClr val="FFFFFF"/>
                </a:solidFill>
                <a:latin typeface="Arial"/>
                <a:ea typeface="Arial"/>
                <a:cs typeface="Arial"/>
              </a:defRPr>
            </a:pPr>
            <a:r>
              <a:rPr sz="1450" b="0" dirty="0">
                <a:solidFill>
                  <a:srgbClr val="FFFFFF"/>
                </a:solidFill>
                <a:latin typeface="Arial"/>
                <a:ea typeface="Arial"/>
                <a:cs typeface="Arial"/>
              </a:rPr>
              <a:t>Data Pruning</a:t>
            </a:r>
            <a:endParaRPr lang="en-US" sz="1450" b="0" dirty="0">
              <a:solidFill>
                <a:srgbClr val="FFFFFF"/>
              </a:solidFill>
              <a:latin typeface="Arial"/>
              <a:ea typeface="Arial"/>
              <a:cs typeface="Arial"/>
            </a:endParaRPr>
          </a:p>
          <a:p>
            <a:pPr algn="ctr">
              <a:defRPr sz="1450" b="0">
                <a:solidFill>
                  <a:srgbClr val="FFFFFF"/>
                </a:solidFill>
                <a:latin typeface="Arial"/>
                <a:ea typeface="Arial"/>
                <a:cs typeface="Arial"/>
              </a:defRPr>
            </a:pPr>
            <a:r>
              <a:rPr lang="en-US" altLang="zh-CN" sz="1450" dirty="0">
                <a:solidFill>
                  <a:srgbClr val="FFFFFF"/>
                </a:solidFill>
                <a:latin typeface="Arial"/>
                <a:ea typeface="Arial"/>
                <a:cs typeface="Arial"/>
              </a:rPr>
              <a:t>via</a:t>
            </a:r>
            <a:r>
              <a:rPr lang="zh-CN" altLang="en-US" sz="1450" dirty="0">
                <a:solidFill>
                  <a:srgbClr val="FFFFFF"/>
                </a:solidFill>
                <a:latin typeface="Arial"/>
                <a:ea typeface="Arial"/>
                <a:cs typeface="Arial"/>
              </a:rPr>
              <a:t> </a:t>
            </a:r>
            <a:r>
              <a:rPr lang="en-US" altLang="zh-CN" sz="1450" dirty="0">
                <a:solidFill>
                  <a:srgbClr val="FFFFFF"/>
                </a:solidFill>
                <a:latin typeface="Arial"/>
                <a:ea typeface="Arial"/>
                <a:cs typeface="Arial"/>
              </a:rPr>
              <a:t>SenseMyCity</a:t>
            </a:r>
            <a:r>
              <a:rPr lang="zh-CN" altLang="en-US" sz="1450" dirty="0">
                <a:solidFill>
                  <a:srgbClr val="FFFFFF"/>
                </a:solidFill>
                <a:latin typeface="Arial"/>
                <a:ea typeface="Arial"/>
                <a:cs typeface="Arial"/>
              </a:rPr>
              <a:t> </a:t>
            </a:r>
            <a:r>
              <a:rPr lang="en-US" altLang="zh-CN" sz="1450" dirty="0">
                <a:solidFill>
                  <a:srgbClr val="FFFFFF"/>
                </a:solidFill>
                <a:latin typeface="Arial"/>
                <a:ea typeface="Arial"/>
                <a:cs typeface="Arial"/>
              </a:rPr>
              <a:t>Results</a:t>
            </a:r>
            <a:endParaRPr sz="1450" b="0" dirty="0">
              <a:solidFill>
                <a:srgbClr val="FFFFFF"/>
              </a:solidFill>
              <a:latin typeface="Arial"/>
              <a:ea typeface="Arial"/>
              <a:cs typeface="Arial"/>
            </a:endParaRPr>
          </a:p>
        </p:txBody>
      </p:sp>
      <p:sp>
        <p:nvSpPr>
          <p:cNvPr id="12" name="Forward rendering path">
            <a:extLst>
              <a:ext uri="{FF2B5EF4-FFF2-40B4-BE49-F238E27FC236}">
                <a16:creationId xmlns:a16="http://schemas.microsoft.com/office/drawing/2014/main" id="{EBB5B919-3890-43EB-958A-9D5C4AA30F88}"/>
              </a:ext>
            </a:extLst>
          </p:cNvPr>
          <p:cNvSpPr>
            <a:spLocks noGrp="1"/>
          </p:cNvSpPr>
          <p:nvPr/>
        </p:nvSpPr>
        <p:spPr>
          <a:xfrm>
            <a:off x="8706694" y="5616149"/>
            <a:ext cx="628650" cy="6350"/>
          </a:xfrm>
          <a:custGeom>
            <a:avLst/>
            <a:gdLst/>
            <a:ahLst/>
            <a:cxnLst/>
            <a:rect l="0" t="0" r="0" b="0"/>
            <a:pathLst>
              <a:path w="628650" h="6350">
                <a:moveTo>
                  <a:pt x="0" y="0"/>
                </a:moveTo>
                <a:lnTo>
                  <a:pt x="628650" y="0"/>
                </a:lnTo>
              </a:path>
            </a:pathLst>
          </a:custGeom>
          <a:noFill/>
          <a:ln w="19050">
            <a:solidFill>
              <a:srgbClr val="BFBFBF"/>
            </a:solidFill>
            <a:prstDash val="solid"/>
          </a:ln>
        </p:spPr>
        <p:txBody>
          <a:bodyPr/>
          <a:lstStyle/>
          <a:p>
            <a:endParaRPr lang="zh-CN" altLang="en-US"/>
          </a:p>
        </p:txBody>
      </p:sp>
      <p:sp>
        <p:nvSpPr>
          <p:cNvPr id="13" name="Diagram arrowhead">
            <a:extLst>
              <a:ext uri="{FF2B5EF4-FFF2-40B4-BE49-F238E27FC236}">
                <a16:creationId xmlns:a16="http://schemas.microsoft.com/office/drawing/2014/main" id="{C9100B33-7AB0-4DFE-A8DC-ACB5D54698CF}"/>
              </a:ext>
            </a:extLst>
          </p:cNvPr>
          <p:cNvSpPr>
            <a:spLocks noGrp="1"/>
          </p:cNvSpPr>
          <p:nvPr/>
        </p:nvSpPr>
        <p:spPr>
          <a:xfrm>
            <a:off x="9233744" y="5575699"/>
            <a:ext cx="101600" cy="80899"/>
          </a:xfrm>
          <a:custGeom>
            <a:avLst/>
            <a:gdLst/>
            <a:ahLst/>
            <a:cxnLst/>
            <a:rect l="0" t="0" r="0" b="0"/>
            <a:pathLst>
              <a:path w="101600" h="80899">
                <a:moveTo>
                  <a:pt x="101600" y="40450"/>
                </a:moveTo>
                <a:lnTo>
                  <a:pt x="0" y="0"/>
                </a:lnTo>
                <a:lnTo>
                  <a:pt x="0" y="80899"/>
                </a:lnTo>
                <a:close/>
              </a:path>
            </a:pathLst>
          </a:custGeom>
          <a:solidFill>
            <a:srgbClr val="BFBFBF"/>
          </a:solidFill>
          <a:ln w="6350">
            <a:solidFill>
              <a:srgbClr val="BFBFBF"/>
            </a:solidFill>
          </a:ln>
        </p:spPr>
        <p:txBody>
          <a:bodyPr/>
          <a:lstStyle/>
          <a:p>
            <a:endParaRPr lang="zh-CN" altLang="en-US"/>
          </a:p>
        </p:txBody>
      </p:sp>
      <p:sp>
        <p:nvSpPr>
          <p:cNvPr id="14" name="Pruned GNSS&#10;Measurements">
            <a:extLst>
              <a:ext uri="{FF2B5EF4-FFF2-40B4-BE49-F238E27FC236}">
                <a16:creationId xmlns:a16="http://schemas.microsoft.com/office/drawing/2014/main" id="{AF7D1F9D-C757-4AED-9EA5-65ADDBC9E354}"/>
              </a:ext>
            </a:extLst>
          </p:cNvPr>
          <p:cNvSpPr>
            <a:spLocks noGrp="1"/>
          </p:cNvSpPr>
          <p:nvPr/>
        </p:nvSpPr>
        <p:spPr>
          <a:xfrm>
            <a:off x="9292610" y="5358526"/>
            <a:ext cx="1981200" cy="595186"/>
          </a:xfrm>
          <a:prstGeom prst="rect">
            <a:avLst/>
          </a:prstGeom>
          <a:noFill/>
          <a:ln w="0">
            <a:noFill/>
          </a:ln>
        </p:spPr>
        <p:txBody>
          <a:bodyPr wrap="square" lIns="0" tIns="0" rIns="0" bIns="0" anchor="t">
            <a:noAutofit/>
          </a:bodyPr>
          <a:lstStyle>
            <a:defPPr algn="ctr">
              <a:defRPr sz="1700" b="1">
                <a:solidFill>
                  <a:srgbClr val="FFFFFF"/>
                </a:solidFill>
                <a:latin typeface="Arial"/>
                <a:ea typeface="Arial"/>
                <a:cs typeface="Arial"/>
              </a:defRPr>
            </a:defPPr>
          </a:lstStyle>
          <a:p>
            <a:pPr algn="ctr">
              <a:defRPr sz="1700" b="1">
                <a:solidFill>
                  <a:srgbClr val="FFFFFF"/>
                </a:solidFill>
                <a:latin typeface="Arial"/>
                <a:ea typeface="Arial"/>
                <a:cs typeface="Arial"/>
              </a:defRPr>
            </a:pPr>
            <a:r>
              <a:rPr sz="1700" b="1" dirty="0">
                <a:solidFill>
                  <a:srgbClr val="FFC000"/>
                </a:solidFill>
                <a:latin typeface="Arial"/>
                <a:ea typeface="Arial"/>
                <a:cs typeface="Arial"/>
              </a:rPr>
              <a:t>Pruned</a:t>
            </a:r>
            <a:r>
              <a:rPr sz="1700" b="1" dirty="0">
                <a:solidFill>
                  <a:srgbClr val="FFFFFF"/>
                </a:solidFill>
                <a:latin typeface="Arial"/>
                <a:ea typeface="Arial"/>
                <a:cs typeface="Arial"/>
              </a:rPr>
              <a:t> GNSS</a:t>
            </a:r>
          </a:p>
          <a:p>
            <a:pPr algn="ctr">
              <a:defRPr sz="1700" b="1">
                <a:solidFill>
                  <a:srgbClr val="FFFFFF"/>
                </a:solidFill>
                <a:latin typeface="Arial"/>
                <a:ea typeface="Arial"/>
                <a:cs typeface="Arial"/>
              </a:defRPr>
            </a:pPr>
            <a:r>
              <a:rPr sz="1700" b="1" dirty="0">
                <a:solidFill>
                  <a:srgbClr val="FFFFFF"/>
                </a:solidFill>
                <a:latin typeface="Arial"/>
                <a:ea typeface="Arial"/>
                <a:cs typeface="Arial"/>
              </a:rPr>
              <a:t>Measurements</a:t>
            </a:r>
          </a:p>
        </p:txBody>
      </p:sp>
      <p:sp>
        <p:nvSpPr>
          <p:cNvPr id="15" name="Forward rendering path">
            <a:extLst>
              <a:ext uri="{FF2B5EF4-FFF2-40B4-BE49-F238E27FC236}">
                <a16:creationId xmlns:a16="http://schemas.microsoft.com/office/drawing/2014/main" id="{761D2A0E-DC82-4527-B73F-858CB8F2D62F}"/>
              </a:ext>
            </a:extLst>
          </p:cNvPr>
          <p:cNvSpPr>
            <a:spLocks noGrp="1"/>
          </p:cNvSpPr>
          <p:nvPr/>
        </p:nvSpPr>
        <p:spPr>
          <a:xfrm>
            <a:off x="10515599" y="3240705"/>
            <a:ext cx="45719" cy="1947834"/>
          </a:xfrm>
          <a:custGeom>
            <a:avLst/>
            <a:gdLst/>
            <a:ahLst/>
            <a:cxnLst/>
            <a:rect l="0" t="0" r="0" b="0"/>
            <a:pathLst>
              <a:path w="6350" h="895667">
                <a:moveTo>
                  <a:pt x="0" y="0"/>
                </a:moveTo>
                <a:lnTo>
                  <a:pt x="0" y="895667"/>
                </a:lnTo>
              </a:path>
            </a:pathLst>
          </a:custGeom>
          <a:noFill/>
          <a:ln w="19050">
            <a:solidFill>
              <a:srgbClr val="BFBFBF"/>
            </a:solidFill>
            <a:prstDash val="solid"/>
          </a:ln>
        </p:spPr>
        <p:txBody>
          <a:bodyPr/>
          <a:lstStyle/>
          <a:p>
            <a:endParaRPr lang="zh-CN" altLang="en-US"/>
          </a:p>
        </p:txBody>
      </p:sp>
      <p:sp>
        <p:nvSpPr>
          <p:cNvPr id="16" name="Diagram arrowhead">
            <a:extLst>
              <a:ext uri="{FF2B5EF4-FFF2-40B4-BE49-F238E27FC236}">
                <a16:creationId xmlns:a16="http://schemas.microsoft.com/office/drawing/2014/main" id="{49EFC050-4CE0-4112-A231-0C4C67AA3310}"/>
              </a:ext>
            </a:extLst>
          </p:cNvPr>
          <p:cNvSpPr>
            <a:spLocks noGrp="1"/>
          </p:cNvSpPr>
          <p:nvPr/>
        </p:nvSpPr>
        <p:spPr>
          <a:xfrm rot="10800000">
            <a:off x="10471150" y="3162585"/>
            <a:ext cx="88900" cy="92456"/>
          </a:xfrm>
          <a:custGeom>
            <a:avLst/>
            <a:gdLst/>
            <a:ahLst/>
            <a:cxnLst/>
            <a:rect l="0" t="0" r="0" b="0"/>
            <a:pathLst>
              <a:path w="88900" h="92456">
                <a:moveTo>
                  <a:pt x="44450" y="92456"/>
                </a:moveTo>
                <a:lnTo>
                  <a:pt x="88900" y="0"/>
                </a:lnTo>
                <a:lnTo>
                  <a:pt x="0" y="0"/>
                </a:lnTo>
                <a:close/>
              </a:path>
            </a:pathLst>
          </a:custGeom>
          <a:solidFill>
            <a:srgbClr val="BFBFBF"/>
          </a:solidFill>
          <a:ln w="6350">
            <a:solidFill>
              <a:srgbClr val="BFBFBF"/>
            </a:solidFill>
          </a:ln>
        </p:spPr>
        <p:txBody>
          <a:bodyPr/>
          <a:lstStyle/>
          <a:p>
            <a:endParaRPr lang="zh-CN" altLang="en-US"/>
          </a:p>
        </p:txBody>
      </p:sp>
      <p:sp>
        <p:nvSpPr>
          <p:cNvPr id="17" name="SurfNeHF core system">
            <a:extLst>
              <a:ext uri="{FF2B5EF4-FFF2-40B4-BE49-F238E27FC236}">
                <a16:creationId xmlns:a16="http://schemas.microsoft.com/office/drawing/2014/main" id="{635CCAED-8BF6-44D6-9E72-A210ECAB273D}"/>
              </a:ext>
            </a:extLst>
          </p:cNvPr>
          <p:cNvSpPr>
            <a:spLocks noGrp="1"/>
          </p:cNvSpPr>
          <p:nvPr/>
        </p:nvSpPr>
        <p:spPr>
          <a:xfrm>
            <a:off x="731078" y="1475375"/>
            <a:ext cx="10769600" cy="2051368"/>
          </a:xfrm>
          <a:prstGeom prst="roundRect">
            <a:avLst>
              <a:gd name="adj" fmla="val 3715"/>
            </a:avLst>
          </a:prstGeom>
          <a:noFill/>
          <a:ln w="12700">
            <a:solidFill>
              <a:srgbClr val="62DBF3"/>
            </a:solidFill>
            <a:prstDash val="dash"/>
          </a:ln>
        </p:spPr>
        <p:txBody>
          <a:bodyPr/>
          <a:lstStyle/>
          <a:p>
            <a:endParaRPr lang="zh-CN" altLang="en-US"/>
          </a:p>
        </p:txBody>
      </p:sp>
      <p:sp>
        <p:nvSpPr>
          <p:cNvPr id="18" name="SurfNeHF">
            <a:extLst>
              <a:ext uri="{FF2B5EF4-FFF2-40B4-BE49-F238E27FC236}">
                <a16:creationId xmlns:a16="http://schemas.microsoft.com/office/drawing/2014/main" id="{49692C31-F745-4E97-9E89-485DAACF9EFD}"/>
              </a:ext>
            </a:extLst>
          </p:cNvPr>
          <p:cNvSpPr>
            <a:spLocks noGrp="1"/>
          </p:cNvSpPr>
          <p:nvPr/>
        </p:nvSpPr>
        <p:spPr>
          <a:xfrm>
            <a:off x="959678" y="1550495"/>
            <a:ext cx="2565400" cy="312039"/>
          </a:xfrm>
          <a:prstGeom prst="rect">
            <a:avLst/>
          </a:prstGeom>
          <a:noFill/>
          <a:ln w="0">
            <a:noFill/>
          </a:ln>
        </p:spPr>
        <p:txBody>
          <a:bodyPr wrap="none" lIns="0" tIns="0" rIns="0" bIns="0" anchor="t">
            <a:noAutofit/>
          </a:bodyPr>
          <a:lstStyle>
            <a:defPPr algn="l">
              <a:defRPr sz="1900" b="1">
                <a:solidFill>
                  <a:srgbClr val="62DBF3"/>
                </a:solidFill>
                <a:latin typeface="Arial"/>
                <a:ea typeface="Arial"/>
                <a:cs typeface="Arial"/>
              </a:defRPr>
            </a:defPPr>
          </a:lstStyle>
          <a:p>
            <a:pPr algn="l">
              <a:defRPr sz="1900" b="1">
                <a:solidFill>
                  <a:srgbClr val="62DBF3"/>
                </a:solidFill>
                <a:latin typeface="Arial"/>
                <a:ea typeface="Arial"/>
                <a:cs typeface="Arial"/>
              </a:defRPr>
            </a:pPr>
            <a:r>
              <a:rPr sz="1900" b="1" dirty="0">
                <a:solidFill>
                  <a:srgbClr val="62DBF3"/>
                </a:solidFill>
                <a:latin typeface="Arial"/>
                <a:ea typeface="Arial"/>
                <a:cs typeface="Arial"/>
              </a:rPr>
              <a:t>SurfNeHF</a:t>
            </a:r>
          </a:p>
        </p:txBody>
      </p:sp>
      <p:sp>
        <p:nvSpPr>
          <p:cNvPr id="19" name="Forward rendering path">
            <a:extLst>
              <a:ext uri="{FF2B5EF4-FFF2-40B4-BE49-F238E27FC236}">
                <a16:creationId xmlns:a16="http://schemas.microsoft.com/office/drawing/2014/main" id="{763AB845-7F69-4323-9C25-61D0EE7E7478}"/>
              </a:ext>
            </a:extLst>
          </p:cNvPr>
          <p:cNvSpPr>
            <a:spLocks noGrp="1"/>
          </p:cNvSpPr>
          <p:nvPr/>
        </p:nvSpPr>
        <p:spPr>
          <a:xfrm>
            <a:off x="3537778" y="1683400"/>
            <a:ext cx="450850" cy="6350"/>
          </a:xfrm>
          <a:custGeom>
            <a:avLst/>
            <a:gdLst/>
            <a:ahLst/>
            <a:cxnLst/>
            <a:rect l="0" t="0" r="0" b="0"/>
            <a:pathLst>
              <a:path w="450850" h="6350">
                <a:moveTo>
                  <a:pt x="0" y="0"/>
                </a:moveTo>
                <a:lnTo>
                  <a:pt x="450850" y="0"/>
                </a:lnTo>
              </a:path>
            </a:pathLst>
          </a:custGeom>
          <a:noFill/>
          <a:ln w="19050">
            <a:solidFill>
              <a:srgbClr val="62A2C9"/>
            </a:solidFill>
            <a:prstDash val="solid"/>
          </a:ln>
        </p:spPr>
        <p:txBody>
          <a:bodyPr/>
          <a:lstStyle/>
          <a:p>
            <a:endParaRPr lang="zh-CN" altLang="en-US"/>
          </a:p>
        </p:txBody>
      </p:sp>
      <p:sp>
        <p:nvSpPr>
          <p:cNvPr id="20" name="Diagram arrowhead">
            <a:extLst>
              <a:ext uri="{FF2B5EF4-FFF2-40B4-BE49-F238E27FC236}">
                <a16:creationId xmlns:a16="http://schemas.microsoft.com/office/drawing/2014/main" id="{73732008-CC9E-487D-BA15-DD6839FD61D5}"/>
              </a:ext>
            </a:extLst>
          </p:cNvPr>
          <p:cNvSpPr>
            <a:spLocks noGrp="1"/>
          </p:cNvSpPr>
          <p:nvPr/>
        </p:nvSpPr>
        <p:spPr>
          <a:xfrm>
            <a:off x="3887028" y="1642951"/>
            <a:ext cx="101600" cy="80899"/>
          </a:xfrm>
          <a:custGeom>
            <a:avLst/>
            <a:gdLst/>
            <a:ahLst/>
            <a:cxnLst/>
            <a:rect l="0" t="0" r="0" b="0"/>
            <a:pathLst>
              <a:path w="101600" h="80899">
                <a:moveTo>
                  <a:pt x="101600" y="40450"/>
                </a:moveTo>
                <a:lnTo>
                  <a:pt x="0" y="0"/>
                </a:lnTo>
                <a:lnTo>
                  <a:pt x="0" y="80899"/>
                </a:lnTo>
                <a:close/>
              </a:path>
            </a:pathLst>
          </a:custGeom>
          <a:solidFill>
            <a:srgbClr val="62A2C9"/>
          </a:solidFill>
          <a:ln w="6350">
            <a:solidFill>
              <a:srgbClr val="62A2C9"/>
            </a:solidFill>
          </a:ln>
        </p:spPr>
        <p:txBody>
          <a:bodyPr/>
          <a:lstStyle/>
          <a:p>
            <a:endParaRPr lang="zh-CN" altLang="en-US"/>
          </a:p>
        </p:txBody>
      </p:sp>
      <p:sp>
        <p:nvSpPr>
          <p:cNvPr id="21" name="Forward Rendering">
            <a:extLst>
              <a:ext uri="{FF2B5EF4-FFF2-40B4-BE49-F238E27FC236}">
                <a16:creationId xmlns:a16="http://schemas.microsoft.com/office/drawing/2014/main" id="{F84B83B2-F1F4-4F0B-80E0-3E299A43E044}"/>
              </a:ext>
            </a:extLst>
          </p:cNvPr>
          <p:cNvSpPr>
            <a:spLocks noGrp="1"/>
          </p:cNvSpPr>
          <p:nvPr/>
        </p:nvSpPr>
        <p:spPr>
          <a:xfrm>
            <a:off x="4090228" y="1567830"/>
            <a:ext cx="1765300" cy="277368"/>
          </a:xfrm>
          <a:prstGeom prst="rect">
            <a:avLst/>
          </a:prstGeom>
          <a:noFill/>
          <a:ln w="0">
            <a:noFill/>
          </a:ln>
        </p:spPr>
        <p:txBody>
          <a:bodyPr wrap="none" lIns="0" tIns="0" rIns="0" bIns="0" anchor="t">
            <a:noAutofit/>
          </a:bodyPr>
          <a:lstStyle>
            <a:defPPr algn="l">
              <a:defRPr sz="1400" b="0">
                <a:solidFill>
                  <a:srgbClr val="FFFFFF"/>
                </a:solidFill>
                <a:latin typeface="Arial"/>
                <a:ea typeface="Arial"/>
                <a:cs typeface="Arial"/>
              </a:defRPr>
            </a:defPPr>
          </a:lstStyle>
          <a:p>
            <a:pPr algn="l">
              <a:defRPr sz="1400" b="0">
                <a:solidFill>
                  <a:srgbClr val="FFFFFF"/>
                </a:solidFill>
                <a:latin typeface="Arial"/>
                <a:ea typeface="Arial"/>
                <a:cs typeface="Arial"/>
              </a:defRPr>
            </a:pPr>
            <a:r>
              <a:rPr sz="1600" b="0" dirty="0">
                <a:solidFill>
                  <a:srgbClr val="FFFFFF"/>
                </a:solidFill>
                <a:latin typeface="Arial"/>
                <a:ea typeface="Arial"/>
                <a:cs typeface="Arial"/>
              </a:rPr>
              <a:t>Forward Rendering</a:t>
            </a:r>
          </a:p>
        </p:txBody>
      </p:sp>
      <p:sp>
        <p:nvSpPr>
          <p:cNvPr id="22" name="Backpropagation path">
            <a:extLst>
              <a:ext uri="{FF2B5EF4-FFF2-40B4-BE49-F238E27FC236}">
                <a16:creationId xmlns:a16="http://schemas.microsoft.com/office/drawing/2014/main" id="{18874DAA-EDAC-401C-8942-7455828D58EA}"/>
              </a:ext>
            </a:extLst>
          </p:cNvPr>
          <p:cNvSpPr>
            <a:spLocks noGrp="1"/>
          </p:cNvSpPr>
          <p:nvPr/>
        </p:nvSpPr>
        <p:spPr>
          <a:xfrm>
            <a:off x="6407978" y="1683400"/>
            <a:ext cx="450850" cy="6350"/>
          </a:xfrm>
          <a:custGeom>
            <a:avLst/>
            <a:gdLst/>
            <a:ahLst/>
            <a:cxnLst/>
            <a:rect l="0" t="0" r="0" b="0"/>
            <a:pathLst>
              <a:path w="450850" h="6350">
                <a:moveTo>
                  <a:pt x="450850" y="0"/>
                </a:moveTo>
                <a:lnTo>
                  <a:pt x="0" y="0"/>
                </a:lnTo>
              </a:path>
            </a:pathLst>
          </a:custGeom>
          <a:noFill/>
          <a:ln w="19050">
            <a:solidFill>
              <a:srgbClr val="FFAD57"/>
            </a:solidFill>
            <a:prstDash val="dash"/>
          </a:ln>
        </p:spPr>
        <p:txBody>
          <a:bodyPr/>
          <a:lstStyle/>
          <a:p>
            <a:endParaRPr lang="zh-CN" altLang="en-US"/>
          </a:p>
        </p:txBody>
      </p:sp>
      <p:sp>
        <p:nvSpPr>
          <p:cNvPr id="23" name="Diagram arrowhead">
            <a:extLst>
              <a:ext uri="{FF2B5EF4-FFF2-40B4-BE49-F238E27FC236}">
                <a16:creationId xmlns:a16="http://schemas.microsoft.com/office/drawing/2014/main" id="{16449D5A-1F93-4E2D-B1F2-9CF30B913017}"/>
              </a:ext>
            </a:extLst>
          </p:cNvPr>
          <p:cNvSpPr>
            <a:spLocks noGrp="1"/>
          </p:cNvSpPr>
          <p:nvPr/>
        </p:nvSpPr>
        <p:spPr>
          <a:xfrm>
            <a:off x="6407978" y="1642951"/>
            <a:ext cx="101600" cy="80899"/>
          </a:xfrm>
          <a:custGeom>
            <a:avLst/>
            <a:gdLst/>
            <a:ahLst/>
            <a:cxnLst/>
            <a:rect l="0" t="0" r="0" b="0"/>
            <a:pathLst>
              <a:path w="101600" h="80899">
                <a:moveTo>
                  <a:pt x="0" y="40450"/>
                </a:moveTo>
                <a:lnTo>
                  <a:pt x="101600" y="80899"/>
                </a:lnTo>
                <a:lnTo>
                  <a:pt x="101600" y="0"/>
                </a:lnTo>
                <a:close/>
              </a:path>
            </a:pathLst>
          </a:custGeom>
          <a:solidFill>
            <a:srgbClr val="FFAD57"/>
          </a:solidFill>
          <a:ln w="6350">
            <a:solidFill>
              <a:srgbClr val="FFAD57"/>
            </a:solidFill>
          </a:ln>
        </p:spPr>
        <p:txBody>
          <a:bodyPr/>
          <a:lstStyle/>
          <a:p>
            <a:endParaRPr lang="zh-CN" altLang="en-US"/>
          </a:p>
        </p:txBody>
      </p:sp>
      <p:sp>
        <p:nvSpPr>
          <p:cNvPr id="24" name="Backpropagation">
            <a:extLst>
              <a:ext uri="{FF2B5EF4-FFF2-40B4-BE49-F238E27FC236}">
                <a16:creationId xmlns:a16="http://schemas.microsoft.com/office/drawing/2014/main" id="{E96002E4-D2CE-46F6-B27C-82B84A04FC73}"/>
              </a:ext>
            </a:extLst>
          </p:cNvPr>
          <p:cNvSpPr>
            <a:spLocks noGrp="1"/>
          </p:cNvSpPr>
          <p:nvPr/>
        </p:nvSpPr>
        <p:spPr>
          <a:xfrm>
            <a:off x="6960428" y="1567830"/>
            <a:ext cx="1841500" cy="277368"/>
          </a:xfrm>
          <a:prstGeom prst="rect">
            <a:avLst/>
          </a:prstGeom>
          <a:noFill/>
          <a:ln w="0">
            <a:noFill/>
          </a:ln>
        </p:spPr>
        <p:txBody>
          <a:bodyPr wrap="none" lIns="0" tIns="0" rIns="0" bIns="0" anchor="t">
            <a:noAutofit/>
          </a:bodyPr>
          <a:lstStyle>
            <a:defPPr algn="l">
              <a:defRPr sz="1400" b="0">
                <a:solidFill>
                  <a:srgbClr val="FFFFFF"/>
                </a:solidFill>
                <a:latin typeface="Arial"/>
                <a:ea typeface="Arial"/>
                <a:cs typeface="Arial"/>
              </a:defRPr>
            </a:defPPr>
          </a:lstStyle>
          <a:p>
            <a:pPr algn="l">
              <a:defRPr sz="1400" b="0">
                <a:solidFill>
                  <a:srgbClr val="FFFFFF"/>
                </a:solidFill>
                <a:latin typeface="Arial"/>
                <a:ea typeface="Arial"/>
                <a:cs typeface="Arial"/>
              </a:defRPr>
            </a:pPr>
            <a:r>
              <a:rPr sz="1600" b="0" dirty="0">
                <a:solidFill>
                  <a:srgbClr val="FFFFFF"/>
                </a:solidFill>
                <a:latin typeface="Arial"/>
                <a:ea typeface="Arial"/>
                <a:cs typeface="Arial"/>
              </a:rPr>
              <a:t>Backpropagation</a:t>
            </a:r>
          </a:p>
        </p:txBody>
      </p:sp>
      <p:sp>
        <p:nvSpPr>
          <p:cNvPr id="25" name="Disentangled neural representation">
            <a:extLst>
              <a:ext uri="{FF2B5EF4-FFF2-40B4-BE49-F238E27FC236}">
                <a16:creationId xmlns:a16="http://schemas.microsoft.com/office/drawing/2014/main" id="{CC2207F4-F087-4AFC-A8E0-CAB9CB27B0CA}"/>
              </a:ext>
            </a:extLst>
          </p:cNvPr>
          <p:cNvSpPr>
            <a:spLocks noGrp="1"/>
          </p:cNvSpPr>
          <p:nvPr/>
        </p:nvSpPr>
        <p:spPr>
          <a:xfrm>
            <a:off x="959678" y="1937655"/>
            <a:ext cx="2971800" cy="1427290"/>
          </a:xfrm>
          <a:prstGeom prst="rect">
            <a:avLst/>
          </a:prstGeom>
          <a:solidFill>
            <a:srgbClr val="000000"/>
          </a:solidFill>
          <a:ln w="12700">
            <a:solidFill>
              <a:srgbClr val="BFBFBF"/>
            </a:solidFill>
          </a:ln>
        </p:spPr>
        <p:txBody>
          <a:bodyPr/>
          <a:lstStyle/>
          <a:p>
            <a:endParaRPr lang="zh-CN" altLang="en-US"/>
          </a:p>
        </p:txBody>
      </p:sp>
      <p:sp>
        <p:nvSpPr>
          <p:cNvPr id="26" name="Disentangled&#10;Neural Representation">
            <a:extLst>
              <a:ext uri="{FF2B5EF4-FFF2-40B4-BE49-F238E27FC236}">
                <a16:creationId xmlns:a16="http://schemas.microsoft.com/office/drawing/2014/main" id="{EE13857D-ED3D-44D5-9A80-01FE82ACFA37}"/>
              </a:ext>
            </a:extLst>
          </p:cNvPr>
          <p:cNvSpPr>
            <a:spLocks noGrp="1"/>
          </p:cNvSpPr>
          <p:nvPr/>
        </p:nvSpPr>
        <p:spPr>
          <a:xfrm>
            <a:off x="1099378" y="2012775"/>
            <a:ext cx="2692400" cy="496951"/>
          </a:xfrm>
          <a:prstGeom prst="rect">
            <a:avLst/>
          </a:prstGeom>
          <a:noFill/>
          <a:ln w="0">
            <a:noFill/>
          </a:ln>
        </p:spPr>
        <p:txBody>
          <a:bodyPr wrap="square" lIns="0" tIns="0" rIns="0" bIns="0" anchor="t">
            <a:noAutofit/>
          </a:bodyPr>
          <a:lstStyle>
            <a:defPPr algn="ctr">
              <a:defRPr sz="1700" b="1">
                <a:solidFill>
                  <a:srgbClr val="FFCF05"/>
                </a:solidFill>
                <a:latin typeface="Arial"/>
                <a:ea typeface="Arial"/>
                <a:cs typeface="Arial"/>
              </a:defRPr>
            </a:defPPr>
          </a:lstStyle>
          <a:p>
            <a:pPr algn="ctr">
              <a:defRPr sz="1700" b="1">
                <a:solidFill>
                  <a:srgbClr val="FFCF05"/>
                </a:solidFill>
                <a:latin typeface="Arial"/>
                <a:ea typeface="Arial"/>
                <a:cs typeface="Arial"/>
              </a:defRPr>
            </a:pPr>
            <a:r>
              <a:rPr sz="1700" b="1">
                <a:solidFill>
                  <a:srgbClr val="FFCF05"/>
                </a:solidFill>
                <a:latin typeface="Arial"/>
                <a:ea typeface="Arial"/>
                <a:cs typeface="Arial"/>
              </a:rPr>
              <a:t>Disentangled</a:t>
            </a:r>
          </a:p>
          <a:p>
            <a:pPr algn="ctr">
              <a:defRPr sz="1700" b="1">
                <a:solidFill>
                  <a:srgbClr val="FFCF05"/>
                </a:solidFill>
                <a:latin typeface="Arial"/>
                <a:ea typeface="Arial"/>
                <a:cs typeface="Arial"/>
              </a:defRPr>
            </a:pPr>
            <a:r>
              <a:rPr sz="1700" b="1">
                <a:solidFill>
                  <a:srgbClr val="FFCF05"/>
                </a:solidFill>
                <a:latin typeface="Arial"/>
                <a:ea typeface="Arial"/>
                <a:cs typeface="Arial"/>
              </a:rPr>
              <a:t>Neural Representation</a:t>
            </a:r>
          </a:p>
        </p:txBody>
      </p:sp>
      <p:sp>
        <p:nvSpPr>
          <p:cNvPr id="27" name="Geometry: NeHF">
            <a:extLst>
              <a:ext uri="{FF2B5EF4-FFF2-40B4-BE49-F238E27FC236}">
                <a16:creationId xmlns:a16="http://schemas.microsoft.com/office/drawing/2014/main" id="{422B2653-17FB-426D-9611-95C817AEE28A}"/>
              </a:ext>
            </a:extLst>
          </p:cNvPr>
          <p:cNvSpPr>
            <a:spLocks noGrp="1"/>
          </p:cNvSpPr>
          <p:nvPr/>
        </p:nvSpPr>
        <p:spPr>
          <a:xfrm>
            <a:off x="1112078" y="2555954"/>
            <a:ext cx="2667000" cy="225362"/>
          </a:xfrm>
          <a:prstGeom prst="rect">
            <a:avLst/>
          </a:prstGeom>
          <a:noFill/>
          <a:ln w="0">
            <a:noFill/>
          </a:ln>
        </p:spPr>
        <p:txBody>
          <a:bodyPr wrap="none" lIns="0" tIns="0" rIns="0" bIns="0" anchor="t">
            <a:noAutofit/>
          </a:bodyPr>
          <a:lstStyle>
            <a:defPPr algn="ctr">
              <a:defRPr sz="1450" b="0">
                <a:solidFill>
                  <a:srgbClr val="FFFFFF"/>
                </a:solidFill>
                <a:latin typeface="Arial"/>
                <a:ea typeface="Arial"/>
                <a:cs typeface="Arial"/>
              </a:defRPr>
            </a:defPPr>
          </a:lstStyle>
          <a:p>
            <a:pPr marL="285750" indent="-285750">
              <a:buFont typeface="Arial" panose="020B0604020202020204" pitchFamily="34" charset="0"/>
              <a:buChar char="•"/>
              <a:defRPr sz="1450" b="0">
                <a:solidFill>
                  <a:srgbClr val="FFFFFF"/>
                </a:solidFill>
                <a:latin typeface="Arial"/>
                <a:ea typeface="Arial"/>
                <a:cs typeface="Arial"/>
              </a:defRPr>
            </a:pPr>
            <a:r>
              <a:rPr sz="1450" b="0" dirty="0">
                <a:solidFill>
                  <a:srgbClr val="FFFFFF"/>
                </a:solidFill>
                <a:latin typeface="Arial"/>
                <a:ea typeface="Arial"/>
                <a:cs typeface="Arial"/>
              </a:rPr>
              <a:t>Geometry: NeHF</a:t>
            </a:r>
          </a:p>
        </p:txBody>
      </p:sp>
      <p:sp>
        <p:nvSpPr>
          <p:cNvPr id="28" name="Materials: Neural BRDF">
            <a:extLst>
              <a:ext uri="{FF2B5EF4-FFF2-40B4-BE49-F238E27FC236}">
                <a16:creationId xmlns:a16="http://schemas.microsoft.com/office/drawing/2014/main" id="{0D58A12B-5B6C-410B-9209-087D9E6CF049}"/>
              </a:ext>
            </a:extLst>
          </p:cNvPr>
          <p:cNvSpPr>
            <a:spLocks noGrp="1"/>
          </p:cNvSpPr>
          <p:nvPr/>
        </p:nvSpPr>
        <p:spPr>
          <a:xfrm>
            <a:off x="1112078" y="2798651"/>
            <a:ext cx="2667000" cy="225362"/>
          </a:xfrm>
          <a:prstGeom prst="rect">
            <a:avLst/>
          </a:prstGeom>
          <a:noFill/>
          <a:ln w="0">
            <a:noFill/>
          </a:ln>
        </p:spPr>
        <p:txBody>
          <a:bodyPr wrap="none" lIns="0" tIns="0" rIns="0" bIns="0" anchor="t">
            <a:noAutofit/>
          </a:bodyPr>
          <a:lstStyle>
            <a:defPPr algn="ctr">
              <a:defRPr sz="1450" b="0">
                <a:solidFill>
                  <a:srgbClr val="FFFFFF"/>
                </a:solidFill>
                <a:latin typeface="Arial"/>
                <a:ea typeface="Arial"/>
                <a:cs typeface="Arial"/>
              </a:defRPr>
            </a:defPPr>
          </a:lstStyle>
          <a:p>
            <a:pPr marL="285750" indent="-285750">
              <a:buFont typeface="Arial" panose="020B0604020202020204" pitchFamily="34" charset="0"/>
              <a:buChar char="•"/>
              <a:defRPr sz="1450" b="0">
                <a:solidFill>
                  <a:srgbClr val="FFFFFF"/>
                </a:solidFill>
                <a:latin typeface="Arial"/>
                <a:ea typeface="Arial"/>
                <a:cs typeface="Arial"/>
              </a:defRPr>
            </a:pPr>
            <a:r>
              <a:rPr sz="1450" b="0" dirty="0">
                <a:solidFill>
                  <a:srgbClr val="FFFFFF"/>
                </a:solidFill>
                <a:latin typeface="Arial"/>
                <a:ea typeface="Arial"/>
                <a:cs typeface="Arial"/>
              </a:rPr>
              <a:t>Materials: Neural BRDF</a:t>
            </a:r>
          </a:p>
        </p:txBody>
      </p:sp>
      <p:sp>
        <p:nvSpPr>
          <p:cNvPr id="29" name="Satellite Source Power">
            <a:extLst>
              <a:ext uri="{FF2B5EF4-FFF2-40B4-BE49-F238E27FC236}">
                <a16:creationId xmlns:a16="http://schemas.microsoft.com/office/drawing/2014/main" id="{321AB52A-8D9E-4E4D-B28F-A3E0D7F2907E}"/>
              </a:ext>
            </a:extLst>
          </p:cNvPr>
          <p:cNvSpPr>
            <a:spLocks noGrp="1"/>
          </p:cNvSpPr>
          <p:nvPr/>
        </p:nvSpPr>
        <p:spPr>
          <a:xfrm>
            <a:off x="1112078" y="3041348"/>
            <a:ext cx="2667000" cy="225362"/>
          </a:xfrm>
          <a:prstGeom prst="rect">
            <a:avLst/>
          </a:prstGeom>
          <a:noFill/>
          <a:ln w="0">
            <a:noFill/>
          </a:ln>
        </p:spPr>
        <p:txBody>
          <a:bodyPr wrap="none" lIns="0" tIns="0" rIns="0" bIns="0" anchor="t">
            <a:noAutofit/>
          </a:bodyPr>
          <a:lstStyle>
            <a:defPPr algn="ctr">
              <a:defRPr sz="1450" b="0">
                <a:solidFill>
                  <a:srgbClr val="FFFFFF"/>
                </a:solidFill>
                <a:latin typeface="Arial"/>
                <a:ea typeface="Arial"/>
                <a:cs typeface="Arial"/>
              </a:defRPr>
            </a:defPPr>
          </a:lstStyle>
          <a:p>
            <a:pPr marL="285750" indent="-285750">
              <a:buFont typeface="Arial" panose="020B0604020202020204" pitchFamily="34" charset="0"/>
              <a:buChar char="•"/>
              <a:defRPr sz="1450" b="0">
                <a:solidFill>
                  <a:srgbClr val="FFFFFF"/>
                </a:solidFill>
                <a:latin typeface="Arial"/>
                <a:ea typeface="Arial"/>
                <a:cs typeface="Arial"/>
              </a:defRPr>
            </a:pPr>
            <a:r>
              <a:rPr lang="en-US" altLang="zh-CN" sz="1450" b="0" dirty="0">
                <a:solidFill>
                  <a:srgbClr val="FFFFFF"/>
                </a:solidFill>
                <a:latin typeface="Arial"/>
                <a:ea typeface="Arial"/>
                <a:cs typeface="Arial"/>
              </a:rPr>
              <a:t>Learnable</a:t>
            </a:r>
            <a:r>
              <a:rPr lang="zh-CN" altLang="en-US" sz="1450" b="0" dirty="0">
                <a:solidFill>
                  <a:srgbClr val="FFFFFF"/>
                </a:solidFill>
                <a:latin typeface="Arial"/>
                <a:ea typeface="Arial"/>
                <a:cs typeface="Arial"/>
              </a:rPr>
              <a:t> </a:t>
            </a:r>
            <a:r>
              <a:rPr sz="1450" b="0" dirty="0">
                <a:solidFill>
                  <a:srgbClr val="FFFFFF"/>
                </a:solidFill>
                <a:latin typeface="Arial"/>
                <a:ea typeface="Arial"/>
                <a:cs typeface="Arial"/>
              </a:rPr>
              <a:t>Satellite</a:t>
            </a:r>
            <a:r>
              <a:rPr lang="zh-CN" altLang="en-US" sz="1450" b="0" dirty="0">
                <a:solidFill>
                  <a:srgbClr val="FFFFFF"/>
                </a:solidFill>
                <a:latin typeface="Arial"/>
                <a:ea typeface="Arial"/>
                <a:cs typeface="Arial"/>
              </a:rPr>
              <a:t> </a:t>
            </a:r>
            <a:r>
              <a:rPr lang="en-US" altLang="zh-CN" sz="1450" dirty="0">
                <a:solidFill>
                  <a:srgbClr val="FFFFFF"/>
                </a:solidFill>
                <a:latin typeface="Arial"/>
                <a:ea typeface="Arial"/>
                <a:cs typeface="Arial"/>
              </a:rPr>
              <a:t>Configs</a:t>
            </a:r>
            <a:endParaRPr sz="1450" b="0" dirty="0">
              <a:solidFill>
                <a:srgbClr val="FFFFFF"/>
              </a:solidFill>
              <a:latin typeface="Arial"/>
              <a:ea typeface="Arial"/>
              <a:cs typeface="Arial"/>
            </a:endParaRPr>
          </a:p>
        </p:txBody>
      </p:sp>
      <p:sp>
        <p:nvSpPr>
          <p:cNvPr id="30" name="Surface-aware ray sampling">
            <a:extLst>
              <a:ext uri="{FF2B5EF4-FFF2-40B4-BE49-F238E27FC236}">
                <a16:creationId xmlns:a16="http://schemas.microsoft.com/office/drawing/2014/main" id="{C33EAED9-556F-4172-B2AD-1C33C1F2A677}"/>
              </a:ext>
            </a:extLst>
          </p:cNvPr>
          <p:cNvSpPr>
            <a:spLocks noGrp="1"/>
          </p:cNvSpPr>
          <p:nvPr/>
        </p:nvSpPr>
        <p:spPr>
          <a:xfrm>
            <a:off x="4363278" y="1937655"/>
            <a:ext cx="1816100" cy="1427290"/>
          </a:xfrm>
          <a:prstGeom prst="rect">
            <a:avLst/>
          </a:prstGeom>
          <a:solidFill>
            <a:srgbClr val="000000"/>
          </a:solidFill>
          <a:ln w="12700">
            <a:solidFill>
              <a:srgbClr val="BFBFBF"/>
            </a:solidFill>
          </a:ln>
        </p:spPr>
        <p:txBody>
          <a:bodyPr/>
          <a:lstStyle/>
          <a:p>
            <a:endParaRPr lang="zh-CN" altLang="en-US"/>
          </a:p>
        </p:txBody>
      </p:sp>
      <p:sp>
        <p:nvSpPr>
          <p:cNvPr id="31" name="Surface-Aware&#10;Re-Sampling">
            <a:extLst>
              <a:ext uri="{FF2B5EF4-FFF2-40B4-BE49-F238E27FC236}">
                <a16:creationId xmlns:a16="http://schemas.microsoft.com/office/drawing/2014/main" id="{094BC31A-AE51-4366-910D-3C048D80F80F}"/>
              </a:ext>
            </a:extLst>
          </p:cNvPr>
          <p:cNvSpPr>
            <a:spLocks noGrp="1"/>
          </p:cNvSpPr>
          <p:nvPr/>
        </p:nvSpPr>
        <p:spPr>
          <a:xfrm>
            <a:off x="4464878" y="2057400"/>
            <a:ext cx="1612900" cy="577850"/>
          </a:xfrm>
          <a:prstGeom prst="rect">
            <a:avLst/>
          </a:prstGeom>
          <a:noFill/>
          <a:ln w="0">
            <a:noFill/>
          </a:ln>
        </p:spPr>
        <p:txBody>
          <a:bodyPr wrap="square" lIns="0" tIns="0" rIns="0" bIns="0" anchor="t">
            <a:noAutofit/>
          </a:bodyPr>
          <a:lstStyle>
            <a:defPPr algn="ctr">
              <a:defRPr sz="1700" b="1">
                <a:solidFill>
                  <a:srgbClr val="FFCF05"/>
                </a:solidFill>
                <a:latin typeface="Arial"/>
                <a:ea typeface="Arial"/>
                <a:cs typeface="Arial"/>
              </a:defRPr>
            </a:defPPr>
          </a:lstStyle>
          <a:p>
            <a:pPr algn="ctr">
              <a:defRPr sz="1700" b="1">
                <a:solidFill>
                  <a:srgbClr val="FFCF05"/>
                </a:solidFill>
                <a:latin typeface="Arial"/>
                <a:ea typeface="Arial"/>
                <a:cs typeface="Arial"/>
              </a:defRPr>
            </a:pPr>
            <a:r>
              <a:rPr sz="1700" b="1" dirty="0">
                <a:solidFill>
                  <a:srgbClr val="FFCF05"/>
                </a:solidFill>
                <a:latin typeface="Arial"/>
                <a:ea typeface="Arial"/>
                <a:cs typeface="Arial"/>
              </a:rPr>
              <a:t>Surface-Aware</a:t>
            </a:r>
          </a:p>
          <a:p>
            <a:pPr algn="ctr">
              <a:defRPr sz="1700" b="1">
                <a:solidFill>
                  <a:srgbClr val="FFCF05"/>
                </a:solidFill>
                <a:latin typeface="Arial"/>
                <a:ea typeface="Arial"/>
                <a:cs typeface="Arial"/>
              </a:defRPr>
            </a:pPr>
            <a:r>
              <a:rPr sz="1700" b="1" dirty="0">
                <a:solidFill>
                  <a:srgbClr val="FFCF05"/>
                </a:solidFill>
                <a:latin typeface="Arial"/>
                <a:ea typeface="Arial"/>
                <a:cs typeface="Arial"/>
              </a:rPr>
              <a:t>R</a:t>
            </a:r>
            <a:r>
              <a:rPr lang="en-US" altLang="zh-CN" sz="1700" b="1" dirty="0">
                <a:solidFill>
                  <a:srgbClr val="FFCF05"/>
                </a:solidFill>
                <a:latin typeface="Arial"/>
                <a:ea typeface="Arial"/>
                <a:cs typeface="Arial"/>
              </a:rPr>
              <a:t>ay</a:t>
            </a:r>
            <a:r>
              <a:rPr lang="zh-CN" altLang="en-US" sz="1700" b="1" dirty="0">
                <a:solidFill>
                  <a:srgbClr val="FFCF05"/>
                </a:solidFill>
                <a:latin typeface="Arial"/>
                <a:ea typeface="Arial"/>
                <a:cs typeface="Arial"/>
              </a:rPr>
              <a:t> </a:t>
            </a:r>
            <a:r>
              <a:rPr sz="1700" b="1" dirty="0">
                <a:solidFill>
                  <a:srgbClr val="FFCF05"/>
                </a:solidFill>
                <a:latin typeface="Arial"/>
                <a:ea typeface="Arial"/>
                <a:cs typeface="Arial"/>
              </a:rPr>
              <a:t>Sampling</a:t>
            </a:r>
          </a:p>
        </p:txBody>
      </p:sp>
      <p:sp>
        <p:nvSpPr>
          <p:cNvPr id="32" name="Differentiable&#10;Surface Hits">
            <a:extLst>
              <a:ext uri="{FF2B5EF4-FFF2-40B4-BE49-F238E27FC236}">
                <a16:creationId xmlns:a16="http://schemas.microsoft.com/office/drawing/2014/main" id="{82D1C869-2AF7-46EA-BDF6-04967FED8146}"/>
              </a:ext>
            </a:extLst>
          </p:cNvPr>
          <p:cNvSpPr>
            <a:spLocks noGrp="1"/>
          </p:cNvSpPr>
          <p:nvPr/>
        </p:nvSpPr>
        <p:spPr>
          <a:xfrm>
            <a:off x="4464878" y="2627616"/>
            <a:ext cx="1612900" cy="631712"/>
          </a:xfrm>
          <a:prstGeom prst="rect">
            <a:avLst/>
          </a:prstGeom>
          <a:noFill/>
          <a:ln w="0">
            <a:noFill/>
          </a:ln>
        </p:spPr>
        <p:txBody>
          <a:bodyPr wrap="square" lIns="0" tIns="0" rIns="0" bIns="0" anchor="t">
            <a:noAutofit/>
          </a:bodyPr>
          <a:lstStyle>
            <a:defPPr algn="ctr">
              <a:defRPr sz="1400" b="0">
                <a:solidFill>
                  <a:srgbClr val="FFFFFF"/>
                </a:solidFill>
                <a:latin typeface="Arial"/>
                <a:ea typeface="Arial"/>
                <a:cs typeface="Arial"/>
              </a:defRPr>
            </a:defPPr>
          </a:lstStyle>
          <a:p>
            <a:pPr marL="285750" indent="-285750">
              <a:buFont typeface="Arial" panose="020B0604020202020204" pitchFamily="34" charset="0"/>
              <a:buChar char="•"/>
              <a:defRPr sz="1400" b="0">
                <a:solidFill>
                  <a:srgbClr val="FFFFFF"/>
                </a:solidFill>
                <a:latin typeface="Arial"/>
                <a:ea typeface="Arial"/>
                <a:cs typeface="Arial"/>
              </a:defRPr>
            </a:pPr>
            <a:r>
              <a:rPr lang="en-US" altLang="zh-CN" sz="1400" b="0" dirty="0">
                <a:solidFill>
                  <a:srgbClr val="FFFFFF"/>
                </a:solidFill>
                <a:latin typeface="Arial"/>
                <a:ea typeface="Arial"/>
                <a:cs typeface="Arial"/>
              </a:rPr>
              <a:t>Surface</a:t>
            </a:r>
            <a:r>
              <a:rPr lang="en-US" altLang="zh-CN" sz="1400" dirty="0">
                <a:solidFill>
                  <a:srgbClr val="FFFFFF"/>
                </a:solidFill>
                <a:latin typeface="Arial"/>
                <a:ea typeface="Arial"/>
                <a:cs typeface="Arial"/>
              </a:rPr>
              <a:t>-Centric</a:t>
            </a:r>
          </a:p>
          <a:p>
            <a:pPr marL="285750" indent="-285750">
              <a:buFont typeface="Arial" panose="020B0604020202020204" pitchFamily="34" charset="0"/>
              <a:buChar char="•"/>
              <a:defRPr sz="1400" b="0">
                <a:solidFill>
                  <a:srgbClr val="FFFFFF"/>
                </a:solidFill>
                <a:latin typeface="Arial"/>
                <a:ea typeface="Arial"/>
                <a:cs typeface="Arial"/>
              </a:defRPr>
            </a:pPr>
            <a:r>
              <a:rPr lang="en-US" altLang="zh-CN" sz="1400" dirty="0">
                <a:solidFill>
                  <a:srgbClr val="FFFFFF"/>
                </a:solidFill>
                <a:latin typeface="Arial"/>
                <a:ea typeface="Arial"/>
                <a:cs typeface="Arial"/>
              </a:rPr>
              <a:t>In</a:t>
            </a:r>
            <a:r>
              <a:rPr lang="zh-CN" altLang="en-US" sz="1400" dirty="0">
                <a:solidFill>
                  <a:srgbClr val="FFFFFF"/>
                </a:solidFill>
                <a:latin typeface="Arial"/>
                <a:ea typeface="Arial"/>
                <a:cs typeface="Arial"/>
              </a:rPr>
              <a:t> </a:t>
            </a:r>
            <a:r>
              <a:rPr lang="en-US" altLang="zh-CN" sz="1400" dirty="0">
                <a:solidFill>
                  <a:srgbClr val="FFFFFF"/>
                </a:solidFill>
                <a:latin typeface="Arial"/>
                <a:ea typeface="Arial"/>
                <a:cs typeface="Arial"/>
              </a:rPr>
              <a:t>a</a:t>
            </a:r>
            <a:r>
              <a:rPr lang="zh-CN" altLang="en-US" sz="1400" dirty="0">
                <a:solidFill>
                  <a:srgbClr val="FFFFFF"/>
                </a:solidFill>
                <a:latin typeface="Arial"/>
                <a:ea typeface="Arial"/>
                <a:cs typeface="Arial"/>
              </a:rPr>
              <a:t> </a:t>
            </a:r>
            <a:r>
              <a:rPr lang="en-US" altLang="zh-CN" sz="1400" dirty="0">
                <a:solidFill>
                  <a:srgbClr val="FFFFFF"/>
                </a:solidFill>
                <a:latin typeface="Arial"/>
                <a:ea typeface="Arial"/>
                <a:cs typeface="Arial"/>
              </a:rPr>
              <a:t>Volumetric</a:t>
            </a:r>
            <a:r>
              <a:rPr lang="zh-CN" altLang="en-US" sz="1400" dirty="0">
                <a:solidFill>
                  <a:srgbClr val="FFFFFF"/>
                </a:solidFill>
                <a:latin typeface="Arial"/>
                <a:ea typeface="Arial"/>
                <a:cs typeface="Arial"/>
              </a:rPr>
              <a:t> </a:t>
            </a:r>
            <a:r>
              <a:rPr lang="en-US" altLang="zh-CN" sz="1400" dirty="0">
                <a:solidFill>
                  <a:srgbClr val="FFFFFF"/>
                </a:solidFill>
                <a:latin typeface="Arial"/>
                <a:ea typeface="Arial"/>
                <a:cs typeface="Arial"/>
              </a:rPr>
              <a:t>Rendering</a:t>
            </a:r>
            <a:r>
              <a:rPr lang="zh-CN" altLang="en-US" sz="1400" dirty="0">
                <a:solidFill>
                  <a:srgbClr val="FFFFFF"/>
                </a:solidFill>
                <a:latin typeface="Arial"/>
                <a:ea typeface="Arial"/>
                <a:cs typeface="Arial"/>
              </a:rPr>
              <a:t> </a:t>
            </a:r>
            <a:r>
              <a:rPr lang="en-US" altLang="zh-CN" sz="1400" dirty="0">
                <a:solidFill>
                  <a:srgbClr val="FFFFFF"/>
                </a:solidFill>
                <a:latin typeface="Arial"/>
                <a:ea typeface="Arial"/>
                <a:cs typeface="Arial"/>
              </a:rPr>
              <a:t>Way</a:t>
            </a:r>
          </a:p>
        </p:txBody>
      </p:sp>
      <p:sp>
        <p:nvSpPr>
          <p:cNvPr id="33" name="Fully differentiable RF-domain renderer">
            <a:extLst>
              <a:ext uri="{FF2B5EF4-FFF2-40B4-BE49-F238E27FC236}">
                <a16:creationId xmlns:a16="http://schemas.microsoft.com/office/drawing/2014/main" id="{68B5D481-AEBA-4FFF-806D-4F9F2105DB57}"/>
              </a:ext>
            </a:extLst>
          </p:cNvPr>
          <p:cNvSpPr>
            <a:spLocks noGrp="1"/>
          </p:cNvSpPr>
          <p:nvPr/>
        </p:nvSpPr>
        <p:spPr>
          <a:xfrm>
            <a:off x="6611178" y="1937655"/>
            <a:ext cx="2451100" cy="1427290"/>
          </a:xfrm>
          <a:prstGeom prst="rect">
            <a:avLst/>
          </a:prstGeom>
          <a:solidFill>
            <a:srgbClr val="000000"/>
          </a:solidFill>
          <a:ln w="12700">
            <a:solidFill>
              <a:srgbClr val="BFBFBF"/>
            </a:solidFill>
          </a:ln>
        </p:spPr>
        <p:txBody>
          <a:bodyPr/>
          <a:lstStyle/>
          <a:p>
            <a:endParaRPr lang="zh-CN" altLang="en-US"/>
          </a:p>
        </p:txBody>
      </p:sp>
      <p:sp>
        <p:nvSpPr>
          <p:cNvPr id="34" name="Fully Differentiable&#10;RF-Domain Renderer">
            <a:extLst>
              <a:ext uri="{FF2B5EF4-FFF2-40B4-BE49-F238E27FC236}">
                <a16:creationId xmlns:a16="http://schemas.microsoft.com/office/drawing/2014/main" id="{9B70A317-E229-4F2A-B151-B2015FCEFF67}"/>
              </a:ext>
            </a:extLst>
          </p:cNvPr>
          <p:cNvSpPr>
            <a:spLocks noGrp="1"/>
          </p:cNvSpPr>
          <p:nvPr/>
        </p:nvSpPr>
        <p:spPr>
          <a:xfrm>
            <a:off x="6738178" y="2111010"/>
            <a:ext cx="2197100" cy="577850"/>
          </a:xfrm>
          <a:prstGeom prst="rect">
            <a:avLst/>
          </a:prstGeom>
          <a:noFill/>
          <a:ln w="0">
            <a:noFill/>
          </a:ln>
        </p:spPr>
        <p:txBody>
          <a:bodyPr wrap="square" lIns="0" tIns="0" rIns="0" bIns="0" anchor="t">
            <a:noAutofit/>
          </a:bodyPr>
          <a:lstStyle>
            <a:defPPr algn="ctr">
              <a:defRPr sz="1700" b="1">
                <a:solidFill>
                  <a:srgbClr val="FFCF05"/>
                </a:solidFill>
                <a:latin typeface="Arial"/>
                <a:ea typeface="Arial"/>
                <a:cs typeface="Arial"/>
              </a:defRPr>
            </a:defPPr>
          </a:lstStyle>
          <a:p>
            <a:pPr algn="ctr">
              <a:defRPr sz="1700" b="1">
                <a:solidFill>
                  <a:srgbClr val="FFCF05"/>
                </a:solidFill>
                <a:latin typeface="Arial"/>
                <a:ea typeface="Arial"/>
                <a:cs typeface="Arial"/>
              </a:defRPr>
            </a:pPr>
            <a:r>
              <a:rPr sz="1700" b="1" dirty="0">
                <a:solidFill>
                  <a:srgbClr val="FFCF05"/>
                </a:solidFill>
                <a:latin typeface="Arial"/>
                <a:ea typeface="Arial"/>
                <a:cs typeface="Arial"/>
              </a:rPr>
              <a:t>Fully Differentiable</a:t>
            </a:r>
          </a:p>
          <a:p>
            <a:pPr algn="ctr">
              <a:defRPr sz="1700" b="1">
                <a:solidFill>
                  <a:srgbClr val="FFCF05"/>
                </a:solidFill>
                <a:latin typeface="Arial"/>
                <a:ea typeface="Arial"/>
                <a:cs typeface="Arial"/>
              </a:defRPr>
            </a:pPr>
            <a:r>
              <a:rPr lang="en-US" altLang="zh-CN" sz="1700" b="1" dirty="0">
                <a:solidFill>
                  <a:srgbClr val="FFCF05"/>
                </a:solidFill>
                <a:latin typeface="Arial"/>
                <a:ea typeface="Arial"/>
                <a:cs typeface="Arial"/>
              </a:rPr>
              <a:t>Forward</a:t>
            </a:r>
            <a:r>
              <a:rPr sz="1700" b="1" dirty="0">
                <a:solidFill>
                  <a:srgbClr val="FFCF05"/>
                </a:solidFill>
                <a:latin typeface="Arial"/>
                <a:ea typeface="Arial"/>
                <a:cs typeface="Arial"/>
              </a:rPr>
              <a:t> Renderer</a:t>
            </a:r>
          </a:p>
        </p:txBody>
      </p:sp>
      <p:sp>
        <p:nvSpPr>
          <p:cNvPr id="35" name="Predict GNSS Power&#10;in a Differentiable Manner">
            <a:extLst>
              <a:ext uri="{FF2B5EF4-FFF2-40B4-BE49-F238E27FC236}">
                <a16:creationId xmlns:a16="http://schemas.microsoft.com/office/drawing/2014/main" id="{1FEB4040-5C5B-45B2-9288-EE71DBA56ADE}"/>
              </a:ext>
            </a:extLst>
          </p:cNvPr>
          <p:cNvSpPr>
            <a:spLocks noGrp="1"/>
          </p:cNvSpPr>
          <p:nvPr/>
        </p:nvSpPr>
        <p:spPr>
          <a:xfrm>
            <a:off x="6738178" y="2770139"/>
            <a:ext cx="2197100" cy="450723"/>
          </a:xfrm>
          <a:prstGeom prst="rect">
            <a:avLst/>
          </a:prstGeom>
          <a:noFill/>
          <a:ln w="0">
            <a:noFill/>
          </a:ln>
        </p:spPr>
        <p:txBody>
          <a:bodyPr wrap="square" lIns="0" tIns="0" rIns="0" bIns="0" anchor="t">
            <a:noAutofit/>
          </a:bodyPr>
          <a:lstStyle>
            <a:defPPr algn="ctr">
              <a:defRPr sz="1350" b="0">
                <a:solidFill>
                  <a:srgbClr val="FFFFFF"/>
                </a:solidFill>
                <a:latin typeface="Arial"/>
                <a:ea typeface="Arial"/>
                <a:cs typeface="Arial"/>
              </a:defRPr>
            </a:defPPr>
          </a:lstStyle>
          <a:p>
            <a:pPr algn="ctr">
              <a:defRPr sz="1350" b="0">
                <a:solidFill>
                  <a:srgbClr val="FFFFFF"/>
                </a:solidFill>
                <a:latin typeface="Arial"/>
                <a:ea typeface="Arial"/>
                <a:cs typeface="Arial"/>
              </a:defRPr>
            </a:pPr>
            <a:r>
              <a:rPr lang="en-US" altLang="zh-CN" sz="1350" b="0" dirty="0">
                <a:solidFill>
                  <a:srgbClr val="FFFFFF"/>
                </a:solidFill>
                <a:latin typeface="Arial"/>
                <a:ea typeface="Arial"/>
                <a:cs typeface="Arial"/>
              </a:rPr>
              <a:t>Render</a:t>
            </a:r>
            <a:r>
              <a:rPr sz="1350" b="0" dirty="0">
                <a:solidFill>
                  <a:srgbClr val="FFFFFF"/>
                </a:solidFill>
                <a:latin typeface="Arial"/>
                <a:ea typeface="Arial"/>
                <a:cs typeface="Arial"/>
              </a:rPr>
              <a:t> </a:t>
            </a:r>
            <a:r>
              <a:rPr lang="en-US" altLang="zh-CN" sz="1350" dirty="0">
                <a:solidFill>
                  <a:srgbClr val="FFFFFF"/>
                </a:solidFill>
                <a:latin typeface="Arial"/>
                <a:ea typeface="Arial"/>
                <a:cs typeface="Arial"/>
              </a:rPr>
              <a:t>S</a:t>
            </a:r>
            <a:r>
              <a:rPr lang="en-US" altLang="zh-CN" sz="1350" b="0" dirty="0">
                <a:solidFill>
                  <a:srgbClr val="FFFFFF"/>
                </a:solidFill>
                <a:latin typeface="Arial"/>
                <a:ea typeface="Arial"/>
                <a:cs typeface="Arial"/>
              </a:rPr>
              <a:t>ignal</a:t>
            </a:r>
            <a:r>
              <a:rPr sz="1350" b="0" dirty="0">
                <a:solidFill>
                  <a:srgbClr val="FFFFFF"/>
                </a:solidFill>
                <a:latin typeface="Arial"/>
                <a:ea typeface="Arial"/>
                <a:cs typeface="Arial"/>
              </a:rPr>
              <a:t> Power</a:t>
            </a:r>
            <a:r>
              <a:rPr lang="zh-CN" altLang="en-US" sz="1350" b="0" dirty="0">
                <a:solidFill>
                  <a:srgbClr val="FFFFFF"/>
                </a:solidFill>
                <a:latin typeface="Arial"/>
                <a:ea typeface="Arial"/>
                <a:cs typeface="Arial"/>
              </a:rPr>
              <a:t> </a:t>
            </a:r>
            <a:r>
              <a:rPr sz="1350" b="0" dirty="0">
                <a:solidFill>
                  <a:srgbClr val="FFFFFF"/>
                </a:solidFill>
                <a:latin typeface="Arial"/>
                <a:ea typeface="Arial"/>
                <a:cs typeface="Arial"/>
              </a:rPr>
              <a:t>in a </a:t>
            </a:r>
            <a:r>
              <a:rPr lang="en-US" altLang="zh-CN" sz="1350" b="0" dirty="0">
                <a:solidFill>
                  <a:srgbClr val="FFFFFF"/>
                </a:solidFill>
                <a:latin typeface="Arial"/>
                <a:ea typeface="Arial"/>
                <a:cs typeface="Arial"/>
              </a:rPr>
              <a:t>Fully</a:t>
            </a:r>
            <a:r>
              <a:rPr lang="zh-CN" altLang="en-US" sz="1350" b="0" dirty="0">
                <a:solidFill>
                  <a:srgbClr val="FFFFFF"/>
                </a:solidFill>
                <a:latin typeface="Arial"/>
                <a:ea typeface="Arial"/>
                <a:cs typeface="Arial"/>
              </a:rPr>
              <a:t> </a:t>
            </a:r>
            <a:r>
              <a:rPr sz="1350" b="0" dirty="0">
                <a:solidFill>
                  <a:srgbClr val="FFFFFF"/>
                </a:solidFill>
                <a:latin typeface="Arial"/>
                <a:ea typeface="Arial"/>
                <a:cs typeface="Arial"/>
              </a:rPr>
              <a:t>Differentiable Manner</a:t>
            </a:r>
          </a:p>
        </p:txBody>
      </p:sp>
      <p:sp>
        <p:nvSpPr>
          <p:cNvPr id="36" name="Received-power loss">
            <a:extLst>
              <a:ext uri="{FF2B5EF4-FFF2-40B4-BE49-F238E27FC236}">
                <a16:creationId xmlns:a16="http://schemas.microsoft.com/office/drawing/2014/main" id="{1F0AA75D-2FC2-47A9-8375-0A5D983778A5}"/>
              </a:ext>
            </a:extLst>
          </p:cNvPr>
          <p:cNvSpPr>
            <a:spLocks noGrp="1"/>
          </p:cNvSpPr>
          <p:nvPr/>
        </p:nvSpPr>
        <p:spPr>
          <a:xfrm>
            <a:off x="9659178" y="2116788"/>
            <a:ext cx="1625600" cy="1040130"/>
          </a:xfrm>
          <a:prstGeom prst="rect">
            <a:avLst/>
          </a:prstGeom>
          <a:solidFill>
            <a:srgbClr val="000000"/>
          </a:solidFill>
          <a:ln w="12700">
            <a:solidFill>
              <a:srgbClr val="BFBFBF"/>
            </a:solidFill>
          </a:ln>
        </p:spPr>
        <p:txBody>
          <a:bodyPr/>
          <a:lstStyle/>
          <a:p>
            <a:endParaRPr lang="zh-CN" altLang="en-US"/>
          </a:p>
        </p:txBody>
      </p:sp>
      <p:sp>
        <p:nvSpPr>
          <p:cNvPr id="37" name="Loss&#10;Function">
            <a:extLst>
              <a:ext uri="{FF2B5EF4-FFF2-40B4-BE49-F238E27FC236}">
                <a16:creationId xmlns:a16="http://schemas.microsoft.com/office/drawing/2014/main" id="{77161707-87A7-45EC-95DF-BCDF1BB8091B}"/>
              </a:ext>
            </a:extLst>
          </p:cNvPr>
          <p:cNvSpPr>
            <a:spLocks noGrp="1"/>
          </p:cNvSpPr>
          <p:nvPr/>
        </p:nvSpPr>
        <p:spPr>
          <a:xfrm>
            <a:off x="9773478" y="2359485"/>
            <a:ext cx="1397000" cy="612521"/>
          </a:xfrm>
          <a:prstGeom prst="rect">
            <a:avLst/>
          </a:prstGeom>
          <a:noFill/>
          <a:ln w="0">
            <a:noFill/>
          </a:ln>
        </p:spPr>
        <p:txBody>
          <a:bodyPr wrap="square" lIns="0" tIns="0" rIns="0" bIns="0" anchor="t">
            <a:noAutofit/>
          </a:bodyPr>
          <a:lstStyle>
            <a:defPPr algn="ctr">
              <a:defRPr sz="1900" b="1">
                <a:solidFill>
                  <a:srgbClr val="FFFFFF"/>
                </a:solidFill>
                <a:latin typeface="Arial"/>
                <a:ea typeface="Arial"/>
                <a:cs typeface="Arial"/>
              </a:defRPr>
            </a:defPPr>
          </a:lstStyle>
          <a:p>
            <a:pPr algn="ctr">
              <a:defRPr sz="1900" b="1">
                <a:solidFill>
                  <a:srgbClr val="FFFFFF"/>
                </a:solidFill>
                <a:latin typeface="Arial"/>
                <a:ea typeface="Arial"/>
                <a:cs typeface="Arial"/>
              </a:defRPr>
            </a:pPr>
            <a:r>
              <a:rPr sz="1700" b="1" dirty="0">
                <a:solidFill>
                  <a:schemeClr val="accent2"/>
                </a:solidFill>
                <a:latin typeface="Arial"/>
                <a:ea typeface="Arial"/>
                <a:cs typeface="Arial"/>
              </a:rPr>
              <a:t>Loss</a:t>
            </a:r>
          </a:p>
          <a:p>
            <a:pPr algn="ctr">
              <a:defRPr sz="1900" b="1">
                <a:solidFill>
                  <a:srgbClr val="FFFFFF"/>
                </a:solidFill>
                <a:latin typeface="Arial"/>
                <a:ea typeface="Arial"/>
                <a:cs typeface="Arial"/>
              </a:defRPr>
            </a:pPr>
            <a:r>
              <a:rPr sz="1700" b="1" dirty="0">
                <a:solidFill>
                  <a:schemeClr val="accent2"/>
                </a:solidFill>
                <a:latin typeface="Arial"/>
                <a:ea typeface="Arial"/>
                <a:cs typeface="Arial"/>
              </a:rPr>
              <a:t>Function</a:t>
            </a:r>
          </a:p>
        </p:txBody>
      </p:sp>
      <p:sp>
        <p:nvSpPr>
          <p:cNvPr id="38" name="Forward rendering path">
            <a:extLst>
              <a:ext uri="{FF2B5EF4-FFF2-40B4-BE49-F238E27FC236}">
                <a16:creationId xmlns:a16="http://schemas.microsoft.com/office/drawing/2014/main" id="{7AD95951-0005-4136-BC0C-689B5127E8BD}"/>
              </a:ext>
            </a:extLst>
          </p:cNvPr>
          <p:cNvSpPr>
            <a:spLocks noGrp="1"/>
          </p:cNvSpPr>
          <p:nvPr/>
        </p:nvSpPr>
        <p:spPr>
          <a:xfrm>
            <a:off x="3931478" y="2544397"/>
            <a:ext cx="431800" cy="6350"/>
          </a:xfrm>
          <a:custGeom>
            <a:avLst/>
            <a:gdLst/>
            <a:ahLst/>
            <a:cxnLst/>
            <a:rect l="0" t="0" r="0" b="0"/>
            <a:pathLst>
              <a:path w="431800" h="6350">
                <a:moveTo>
                  <a:pt x="0" y="0"/>
                </a:moveTo>
                <a:lnTo>
                  <a:pt x="431800" y="0"/>
                </a:lnTo>
              </a:path>
            </a:pathLst>
          </a:custGeom>
          <a:noFill/>
          <a:ln w="19050">
            <a:solidFill>
              <a:srgbClr val="62A2C9"/>
            </a:solidFill>
            <a:prstDash val="solid"/>
          </a:ln>
        </p:spPr>
        <p:txBody>
          <a:bodyPr/>
          <a:lstStyle/>
          <a:p>
            <a:endParaRPr lang="zh-CN" altLang="en-US"/>
          </a:p>
        </p:txBody>
      </p:sp>
      <p:sp>
        <p:nvSpPr>
          <p:cNvPr id="39" name="Diagram arrowhead">
            <a:extLst>
              <a:ext uri="{FF2B5EF4-FFF2-40B4-BE49-F238E27FC236}">
                <a16:creationId xmlns:a16="http://schemas.microsoft.com/office/drawing/2014/main" id="{2DD8F50E-18AA-4C03-B347-4B18C13FAF0E}"/>
              </a:ext>
            </a:extLst>
          </p:cNvPr>
          <p:cNvSpPr>
            <a:spLocks noGrp="1"/>
          </p:cNvSpPr>
          <p:nvPr/>
        </p:nvSpPr>
        <p:spPr>
          <a:xfrm>
            <a:off x="4261678" y="2503948"/>
            <a:ext cx="101600" cy="80899"/>
          </a:xfrm>
          <a:custGeom>
            <a:avLst/>
            <a:gdLst/>
            <a:ahLst/>
            <a:cxnLst/>
            <a:rect l="0" t="0" r="0" b="0"/>
            <a:pathLst>
              <a:path w="101600" h="80899">
                <a:moveTo>
                  <a:pt x="101600" y="40450"/>
                </a:moveTo>
                <a:lnTo>
                  <a:pt x="0" y="0"/>
                </a:lnTo>
                <a:lnTo>
                  <a:pt x="0" y="80899"/>
                </a:lnTo>
                <a:close/>
              </a:path>
            </a:pathLst>
          </a:custGeom>
          <a:solidFill>
            <a:srgbClr val="62A2C9"/>
          </a:solidFill>
          <a:ln w="6350">
            <a:solidFill>
              <a:srgbClr val="62A2C9"/>
            </a:solidFill>
          </a:ln>
        </p:spPr>
        <p:txBody>
          <a:bodyPr/>
          <a:lstStyle/>
          <a:p>
            <a:endParaRPr lang="zh-CN" altLang="en-US"/>
          </a:p>
        </p:txBody>
      </p:sp>
      <p:sp>
        <p:nvSpPr>
          <p:cNvPr id="40" name="Forward rendering path">
            <a:extLst>
              <a:ext uri="{FF2B5EF4-FFF2-40B4-BE49-F238E27FC236}">
                <a16:creationId xmlns:a16="http://schemas.microsoft.com/office/drawing/2014/main" id="{DA72109A-EEB5-4527-B0A9-27F742B869EA}"/>
              </a:ext>
            </a:extLst>
          </p:cNvPr>
          <p:cNvSpPr>
            <a:spLocks noGrp="1"/>
          </p:cNvSpPr>
          <p:nvPr/>
        </p:nvSpPr>
        <p:spPr>
          <a:xfrm>
            <a:off x="6179378" y="2544397"/>
            <a:ext cx="431800" cy="6350"/>
          </a:xfrm>
          <a:custGeom>
            <a:avLst/>
            <a:gdLst/>
            <a:ahLst/>
            <a:cxnLst/>
            <a:rect l="0" t="0" r="0" b="0"/>
            <a:pathLst>
              <a:path w="431800" h="6350">
                <a:moveTo>
                  <a:pt x="0" y="0"/>
                </a:moveTo>
                <a:lnTo>
                  <a:pt x="431800" y="0"/>
                </a:lnTo>
              </a:path>
            </a:pathLst>
          </a:custGeom>
          <a:noFill/>
          <a:ln w="19050">
            <a:solidFill>
              <a:srgbClr val="62A2C9"/>
            </a:solidFill>
            <a:prstDash val="solid"/>
          </a:ln>
        </p:spPr>
        <p:txBody>
          <a:bodyPr/>
          <a:lstStyle/>
          <a:p>
            <a:endParaRPr lang="zh-CN" altLang="en-US"/>
          </a:p>
        </p:txBody>
      </p:sp>
      <p:sp>
        <p:nvSpPr>
          <p:cNvPr id="41" name="Diagram arrowhead">
            <a:extLst>
              <a:ext uri="{FF2B5EF4-FFF2-40B4-BE49-F238E27FC236}">
                <a16:creationId xmlns:a16="http://schemas.microsoft.com/office/drawing/2014/main" id="{3041E304-363C-4BE3-AEB8-E891CA6F66B6}"/>
              </a:ext>
            </a:extLst>
          </p:cNvPr>
          <p:cNvSpPr>
            <a:spLocks noGrp="1"/>
          </p:cNvSpPr>
          <p:nvPr/>
        </p:nvSpPr>
        <p:spPr>
          <a:xfrm>
            <a:off x="6509578" y="2503948"/>
            <a:ext cx="101600" cy="80899"/>
          </a:xfrm>
          <a:custGeom>
            <a:avLst/>
            <a:gdLst/>
            <a:ahLst/>
            <a:cxnLst/>
            <a:rect l="0" t="0" r="0" b="0"/>
            <a:pathLst>
              <a:path w="101600" h="80899">
                <a:moveTo>
                  <a:pt x="101600" y="40450"/>
                </a:moveTo>
                <a:lnTo>
                  <a:pt x="0" y="0"/>
                </a:lnTo>
                <a:lnTo>
                  <a:pt x="0" y="80899"/>
                </a:lnTo>
                <a:close/>
              </a:path>
            </a:pathLst>
          </a:custGeom>
          <a:solidFill>
            <a:srgbClr val="62A2C9"/>
          </a:solidFill>
          <a:ln w="6350">
            <a:solidFill>
              <a:srgbClr val="62A2C9"/>
            </a:solidFill>
          </a:ln>
        </p:spPr>
        <p:txBody>
          <a:bodyPr/>
          <a:lstStyle/>
          <a:p>
            <a:endParaRPr lang="zh-CN" altLang="en-US"/>
          </a:p>
        </p:txBody>
      </p:sp>
      <p:sp>
        <p:nvSpPr>
          <p:cNvPr id="42" name="Forward rendering path">
            <a:extLst>
              <a:ext uri="{FF2B5EF4-FFF2-40B4-BE49-F238E27FC236}">
                <a16:creationId xmlns:a16="http://schemas.microsoft.com/office/drawing/2014/main" id="{3A0B36AA-EC10-4ED2-B9DA-C72368F034D2}"/>
              </a:ext>
            </a:extLst>
          </p:cNvPr>
          <p:cNvSpPr>
            <a:spLocks noGrp="1"/>
          </p:cNvSpPr>
          <p:nvPr/>
        </p:nvSpPr>
        <p:spPr>
          <a:xfrm>
            <a:off x="9062278" y="2544397"/>
            <a:ext cx="596900" cy="6350"/>
          </a:xfrm>
          <a:custGeom>
            <a:avLst/>
            <a:gdLst/>
            <a:ahLst/>
            <a:cxnLst/>
            <a:rect l="0" t="0" r="0" b="0"/>
            <a:pathLst>
              <a:path w="596900" h="6350">
                <a:moveTo>
                  <a:pt x="0" y="0"/>
                </a:moveTo>
                <a:lnTo>
                  <a:pt x="596900" y="0"/>
                </a:lnTo>
              </a:path>
            </a:pathLst>
          </a:custGeom>
          <a:noFill/>
          <a:ln w="19050">
            <a:solidFill>
              <a:srgbClr val="62A2C9"/>
            </a:solidFill>
            <a:prstDash val="solid"/>
          </a:ln>
        </p:spPr>
        <p:txBody>
          <a:bodyPr/>
          <a:lstStyle/>
          <a:p>
            <a:endParaRPr lang="zh-CN" altLang="en-US"/>
          </a:p>
        </p:txBody>
      </p:sp>
      <p:sp>
        <p:nvSpPr>
          <p:cNvPr id="43" name="Diagram arrowhead">
            <a:extLst>
              <a:ext uri="{FF2B5EF4-FFF2-40B4-BE49-F238E27FC236}">
                <a16:creationId xmlns:a16="http://schemas.microsoft.com/office/drawing/2014/main" id="{F839E59F-BE40-4421-B7CF-EFA67520C3D2}"/>
              </a:ext>
            </a:extLst>
          </p:cNvPr>
          <p:cNvSpPr>
            <a:spLocks noGrp="1"/>
          </p:cNvSpPr>
          <p:nvPr/>
        </p:nvSpPr>
        <p:spPr>
          <a:xfrm>
            <a:off x="9557578" y="2503948"/>
            <a:ext cx="101600" cy="80899"/>
          </a:xfrm>
          <a:custGeom>
            <a:avLst/>
            <a:gdLst/>
            <a:ahLst/>
            <a:cxnLst/>
            <a:rect l="0" t="0" r="0" b="0"/>
            <a:pathLst>
              <a:path w="101600" h="80899">
                <a:moveTo>
                  <a:pt x="101600" y="40450"/>
                </a:moveTo>
                <a:lnTo>
                  <a:pt x="0" y="0"/>
                </a:lnTo>
                <a:lnTo>
                  <a:pt x="0" y="80899"/>
                </a:lnTo>
                <a:close/>
              </a:path>
            </a:pathLst>
          </a:custGeom>
          <a:solidFill>
            <a:srgbClr val="62A2C9"/>
          </a:solidFill>
          <a:ln w="6350">
            <a:solidFill>
              <a:srgbClr val="62A2C9"/>
            </a:solidFill>
          </a:ln>
        </p:spPr>
        <p:txBody>
          <a:bodyPr/>
          <a:lstStyle/>
          <a:p>
            <a:endParaRPr lang="zh-CN" altLang="en-US"/>
          </a:p>
        </p:txBody>
      </p:sp>
      <p:sp>
        <p:nvSpPr>
          <p:cNvPr id="44" name="Backpropagation path">
            <a:extLst>
              <a:ext uri="{FF2B5EF4-FFF2-40B4-BE49-F238E27FC236}">
                <a16:creationId xmlns:a16="http://schemas.microsoft.com/office/drawing/2014/main" id="{A50912EB-9C7C-41D0-BD17-DC61B408339E}"/>
              </a:ext>
            </a:extLst>
          </p:cNvPr>
          <p:cNvSpPr>
            <a:spLocks noGrp="1"/>
          </p:cNvSpPr>
          <p:nvPr/>
        </p:nvSpPr>
        <p:spPr>
          <a:xfrm>
            <a:off x="3931478" y="2873772"/>
            <a:ext cx="431800" cy="6350"/>
          </a:xfrm>
          <a:custGeom>
            <a:avLst/>
            <a:gdLst/>
            <a:ahLst/>
            <a:cxnLst/>
            <a:rect l="0" t="0" r="0" b="0"/>
            <a:pathLst>
              <a:path w="431800" h="6350">
                <a:moveTo>
                  <a:pt x="431800" y="0"/>
                </a:moveTo>
                <a:lnTo>
                  <a:pt x="0" y="0"/>
                </a:lnTo>
              </a:path>
            </a:pathLst>
          </a:custGeom>
          <a:noFill/>
          <a:ln w="19050">
            <a:solidFill>
              <a:srgbClr val="FFAD57"/>
            </a:solidFill>
            <a:prstDash val="dash"/>
          </a:ln>
        </p:spPr>
        <p:txBody>
          <a:bodyPr/>
          <a:lstStyle/>
          <a:p>
            <a:endParaRPr lang="zh-CN" altLang="en-US"/>
          </a:p>
        </p:txBody>
      </p:sp>
      <p:sp>
        <p:nvSpPr>
          <p:cNvPr id="45" name="Diagram arrowhead">
            <a:extLst>
              <a:ext uri="{FF2B5EF4-FFF2-40B4-BE49-F238E27FC236}">
                <a16:creationId xmlns:a16="http://schemas.microsoft.com/office/drawing/2014/main" id="{0F469A4D-E4A9-4450-BF5C-70CE5E08F2A3}"/>
              </a:ext>
            </a:extLst>
          </p:cNvPr>
          <p:cNvSpPr>
            <a:spLocks noGrp="1"/>
          </p:cNvSpPr>
          <p:nvPr/>
        </p:nvSpPr>
        <p:spPr>
          <a:xfrm>
            <a:off x="3931478" y="2833322"/>
            <a:ext cx="101600" cy="80899"/>
          </a:xfrm>
          <a:custGeom>
            <a:avLst/>
            <a:gdLst/>
            <a:ahLst/>
            <a:cxnLst/>
            <a:rect l="0" t="0" r="0" b="0"/>
            <a:pathLst>
              <a:path w="101600" h="80899">
                <a:moveTo>
                  <a:pt x="0" y="40450"/>
                </a:moveTo>
                <a:lnTo>
                  <a:pt x="101600" y="80899"/>
                </a:lnTo>
                <a:lnTo>
                  <a:pt x="101600" y="0"/>
                </a:lnTo>
                <a:close/>
              </a:path>
            </a:pathLst>
          </a:custGeom>
          <a:solidFill>
            <a:srgbClr val="FFAD57"/>
          </a:solidFill>
          <a:ln w="6350">
            <a:solidFill>
              <a:srgbClr val="FFAD57"/>
            </a:solidFill>
          </a:ln>
        </p:spPr>
        <p:txBody>
          <a:bodyPr/>
          <a:lstStyle/>
          <a:p>
            <a:endParaRPr lang="zh-CN" altLang="en-US"/>
          </a:p>
        </p:txBody>
      </p:sp>
      <p:sp>
        <p:nvSpPr>
          <p:cNvPr id="46" name="Backpropagation path">
            <a:extLst>
              <a:ext uri="{FF2B5EF4-FFF2-40B4-BE49-F238E27FC236}">
                <a16:creationId xmlns:a16="http://schemas.microsoft.com/office/drawing/2014/main" id="{0E1EDA3E-DCF9-4D32-862A-0B56A16039C5}"/>
              </a:ext>
            </a:extLst>
          </p:cNvPr>
          <p:cNvSpPr>
            <a:spLocks noGrp="1"/>
          </p:cNvSpPr>
          <p:nvPr/>
        </p:nvSpPr>
        <p:spPr>
          <a:xfrm>
            <a:off x="6179378" y="2873772"/>
            <a:ext cx="431800" cy="6350"/>
          </a:xfrm>
          <a:custGeom>
            <a:avLst/>
            <a:gdLst/>
            <a:ahLst/>
            <a:cxnLst/>
            <a:rect l="0" t="0" r="0" b="0"/>
            <a:pathLst>
              <a:path w="431800" h="6350">
                <a:moveTo>
                  <a:pt x="431800" y="0"/>
                </a:moveTo>
                <a:lnTo>
                  <a:pt x="0" y="0"/>
                </a:lnTo>
              </a:path>
            </a:pathLst>
          </a:custGeom>
          <a:noFill/>
          <a:ln w="19050">
            <a:solidFill>
              <a:srgbClr val="FFAD57"/>
            </a:solidFill>
            <a:prstDash val="dash"/>
          </a:ln>
        </p:spPr>
        <p:txBody>
          <a:bodyPr/>
          <a:lstStyle/>
          <a:p>
            <a:endParaRPr lang="zh-CN" altLang="en-US"/>
          </a:p>
        </p:txBody>
      </p:sp>
      <p:sp>
        <p:nvSpPr>
          <p:cNvPr id="47" name="Diagram arrowhead">
            <a:extLst>
              <a:ext uri="{FF2B5EF4-FFF2-40B4-BE49-F238E27FC236}">
                <a16:creationId xmlns:a16="http://schemas.microsoft.com/office/drawing/2014/main" id="{D073AE85-0EE5-4C3A-A5F0-CF1C2588DC60}"/>
              </a:ext>
            </a:extLst>
          </p:cNvPr>
          <p:cNvSpPr>
            <a:spLocks noGrp="1"/>
          </p:cNvSpPr>
          <p:nvPr/>
        </p:nvSpPr>
        <p:spPr>
          <a:xfrm>
            <a:off x="6179378" y="2833322"/>
            <a:ext cx="101600" cy="80899"/>
          </a:xfrm>
          <a:custGeom>
            <a:avLst/>
            <a:gdLst/>
            <a:ahLst/>
            <a:cxnLst/>
            <a:rect l="0" t="0" r="0" b="0"/>
            <a:pathLst>
              <a:path w="101600" h="80899">
                <a:moveTo>
                  <a:pt x="0" y="40450"/>
                </a:moveTo>
                <a:lnTo>
                  <a:pt x="101600" y="80899"/>
                </a:lnTo>
                <a:lnTo>
                  <a:pt x="101600" y="0"/>
                </a:lnTo>
                <a:close/>
              </a:path>
            </a:pathLst>
          </a:custGeom>
          <a:solidFill>
            <a:srgbClr val="FFAD57"/>
          </a:solidFill>
          <a:ln w="6350">
            <a:solidFill>
              <a:srgbClr val="FFAD57"/>
            </a:solidFill>
          </a:ln>
        </p:spPr>
        <p:txBody>
          <a:bodyPr/>
          <a:lstStyle/>
          <a:p>
            <a:endParaRPr lang="zh-CN" altLang="en-US"/>
          </a:p>
        </p:txBody>
      </p:sp>
      <p:sp>
        <p:nvSpPr>
          <p:cNvPr id="48" name="Backpropagation path">
            <a:extLst>
              <a:ext uri="{FF2B5EF4-FFF2-40B4-BE49-F238E27FC236}">
                <a16:creationId xmlns:a16="http://schemas.microsoft.com/office/drawing/2014/main" id="{2316A48C-C68B-48C3-9143-CBB180D94DA6}"/>
              </a:ext>
            </a:extLst>
          </p:cNvPr>
          <p:cNvSpPr>
            <a:spLocks noGrp="1"/>
          </p:cNvSpPr>
          <p:nvPr/>
        </p:nvSpPr>
        <p:spPr>
          <a:xfrm>
            <a:off x="9062278" y="2873772"/>
            <a:ext cx="596900" cy="6350"/>
          </a:xfrm>
          <a:custGeom>
            <a:avLst/>
            <a:gdLst/>
            <a:ahLst/>
            <a:cxnLst/>
            <a:rect l="0" t="0" r="0" b="0"/>
            <a:pathLst>
              <a:path w="596900" h="6350">
                <a:moveTo>
                  <a:pt x="596900" y="0"/>
                </a:moveTo>
                <a:lnTo>
                  <a:pt x="0" y="0"/>
                </a:lnTo>
              </a:path>
            </a:pathLst>
          </a:custGeom>
          <a:noFill/>
          <a:ln w="19050">
            <a:solidFill>
              <a:srgbClr val="FFAD57"/>
            </a:solidFill>
            <a:prstDash val="dash"/>
          </a:ln>
        </p:spPr>
        <p:txBody>
          <a:bodyPr/>
          <a:lstStyle/>
          <a:p>
            <a:endParaRPr lang="zh-CN" altLang="en-US"/>
          </a:p>
        </p:txBody>
      </p:sp>
      <p:sp>
        <p:nvSpPr>
          <p:cNvPr id="49" name="Diagram arrowhead">
            <a:extLst>
              <a:ext uri="{FF2B5EF4-FFF2-40B4-BE49-F238E27FC236}">
                <a16:creationId xmlns:a16="http://schemas.microsoft.com/office/drawing/2014/main" id="{F61C1B77-BD73-49D7-9B52-4C768590B558}"/>
              </a:ext>
            </a:extLst>
          </p:cNvPr>
          <p:cNvSpPr>
            <a:spLocks noGrp="1"/>
          </p:cNvSpPr>
          <p:nvPr/>
        </p:nvSpPr>
        <p:spPr>
          <a:xfrm>
            <a:off x="9062278" y="2833322"/>
            <a:ext cx="101600" cy="80899"/>
          </a:xfrm>
          <a:custGeom>
            <a:avLst/>
            <a:gdLst/>
            <a:ahLst/>
            <a:cxnLst/>
            <a:rect l="0" t="0" r="0" b="0"/>
            <a:pathLst>
              <a:path w="101600" h="80899">
                <a:moveTo>
                  <a:pt x="0" y="40450"/>
                </a:moveTo>
                <a:lnTo>
                  <a:pt x="101600" y="80899"/>
                </a:lnTo>
                <a:lnTo>
                  <a:pt x="101600" y="0"/>
                </a:lnTo>
                <a:close/>
              </a:path>
            </a:pathLst>
          </a:custGeom>
          <a:solidFill>
            <a:srgbClr val="FFAD57"/>
          </a:solidFill>
          <a:ln w="6350">
            <a:solidFill>
              <a:srgbClr val="FFAD57"/>
            </a:solidFill>
          </a:ln>
        </p:spPr>
        <p:txBody>
          <a:bodyPr/>
          <a:lstStyle/>
          <a:p>
            <a:endParaRPr lang="zh-CN" altLang="en-US"/>
          </a:p>
        </p:txBody>
      </p:sp>
      <p:sp>
        <p:nvSpPr>
          <p:cNvPr id="50" name="Forward rendering path">
            <a:extLst>
              <a:ext uri="{FF2B5EF4-FFF2-40B4-BE49-F238E27FC236}">
                <a16:creationId xmlns:a16="http://schemas.microsoft.com/office/drawing/2014/main" id="{E9797F7F-1931-4DBA-ABB0-BAC86A3BBA6A}"/>
              </a:ext>
            </a:extLst>
          </p:cNvPr>
          <p:cNvSpPr>
            <a:spLocks noGrp="1"/>
          </p:cNvSpPr>
          <p:nvPr/>
        </p:nvSpPr>
        <p:spPr>
          <a:xfrm>
            <a:off x="832678" y="2665746"/>
            <a:ext cx="495300" cy="1698879"/>
          </a:xfrm>
          <a:custGeom>
            <a:avLst/>
            <a:gdLst/>
            <a:ahLst/>
            <a:cxnLst/>
            <a:rect l="0" t="0" r="0" b="0"/>
            <a:pathLst>
              <a:path w="495300" h="1698879">
                <a:moveTo>
                  <a:pt x="127000" y="0"/>
                </a:moveTo>
                <a:lnTo>
                  <a:pt x="0" y="0"/>
                </a:lnTo>
                <a:lnTo>
                  <a:pt x="0" y="1698879"/>
                </a:lnTo>
                <a:lnTo>
                  <a:pt x="495300" y="1698879"/>
                </a:lnTo>
              </a:path>
            </a:pathLst>
          </a:custGeom>
          <a:noFill/>
          <a:ln w="19050">
            <a:solidFill>
              <a:srgbClr val="BFBFBF"/>
            </a:solidFill>
            <a:prstDash val="solid"/>
          </a:ln>
        </p:spPr>
        <p:txBody>
          <a:bodyPr/>
          <a:lstStyle/>
          <a:p>
            <a:endParaRPr lang="zh-CN" altLang="en-US"/>
          </a:p>
        </p:txBody>
      </p:sp>
      <p:sp>
        <p:nvSpPr>
          <p:cNvPr id="51" name="Diagram arrowhead">
            <a:extLst>
              <a:ext uri="{FF2B5EF4-FFF2-40B4-BE49-F238E27FC236}">
                <a16:creationId xmlns:a16="http://schemas.microsoft.com/office/drawing/2014/main" id="{643C3F7B-FA4F-4740-A52A-A2C07BB4CB2B}"/>
              </a:ext>
            </a:extLst>
          </p:cNvPr>
          <p:cNvSpPr>
            <a:spLocks noGrp="1"/>
          </p:cNvSpPr>
          <p:nvPr/>
        </p:nvSpPr>
        <p:spPr>
          <a:xfrm>
            <a:off x="1226378" y="4324175"/>
            <a:ext cx="101600" cy="80899"/>
          </a:xfrm>
          <a:custGeom>
            <a:avLst/>
            <a:gdLst/>
            <a:ahLst/>
            <a:cxnLst/>
            <a:rect l="0" t="0" r="0" b="0"/>
            <a:pathLst>
              <a:path w="101600" h="80899">
                <a:moveTo>
                  <a:pt x="101600" y="40450"/>
                </a:moveTo>
                <a:lnTo>
                  <a:pt x="0" y="0"/>
                </a:lnTo>
                <a:lnTo>
                  <a:pt x="0" y="80899"/>
                </a:lnTo>
                <a:close/>
              </a:path>
            </a:pathLst>
          </a:custGeom>
          <a:solidFill>
            <a:srgbClr val="BFBFBF"/>
          </a:solidFill>
          <a:ln w="6350">
            <a:solidFill>
              <a:srgbClr val="BFBFBF"/>
            </a:solidFill>
          </a:ln>
        </p:spPr>
        <p:txBody>
          <a:bodyPr/>
          <a:lstStyle/>
          <a:p>
            <a:endParaRPr lang="zh-CN" altLang="en-US"/>
          </a:p>
        </p:txBody>
      </p:sp>
      <p:sp>
        <p:nvSpPr>
          <p:cNvPr id="52" name="3D urban map export from optimized NeHF">
            <a:extLst>
              <a:ext uri="{FF2B5EF4-FFF2-40B4-BE49-F238E27FC236}">
                <a16:creationId xmlns:a16="http://schemas.microsoft.com/office/drawing/2014/main" id="{709C1A4B-EF01-4F6B-BEE6-02850606346E}"/>
              </a:ext>
            </a:extLst>
          </p:cNvPr>
          <p:cNvSpPr>
            <a:spLocks noGrp="1"/>
          </p:cNvSpPr>
          <p:nvPr/>
        </p:nvSpPr>
        <p:spPr>
          <a:xfrm>
            <a:off x="1327978" y="4064143"/>
            <a:ext cx="3708400" cy="577850"/>
          </a:xfrm>
          <a:prstGeom prst="roundRect">
            <a:avLst>
              <a:gd name="adj" fmla="val 13187"/>
            </a:avLst>
          </a:prstGeom>
          <a:solidFill>
            <a:srgbClr val="000000"/>
          </a:solidFill>
          <a:ln w="12700">
            <a:solidFill>
              <a:srgbClr val="BFBFBF"/>
            </a:solidFill>
          </a:ln>
        </p:spPr>
        <p:txBody>
          <a:bodyPr/>
          <a:lstStyle/>
          <a:p>
            <a:endParaRPr lang="zh-CN" altLang="en-US"/>
          </a:p>
        </p:txBody>
      </p:sp>
      <p:sp>
        <p:nvSpPr>
          <p:cNvPr id="53" name="3D Urban Map Export">
            <a:extLst>
              <a:ext uri="{FF2B5EF4-FFF2-40B4-BE49-F238E27FC236}">
                <a16:creationId xmlns:a16="http://schemas.microsoft.com/office/drawing/2014/main" id="{349F4643-3866-4AFA-827A-0C1E016BEE86}"/>
              </a:ext>
            </a:extLst>
          </p:cNvPr>
          <p:cNvSpPr>
            <a:spLocks noGrp="1"/>
          </p:cNvSpPr>
          <p:nvPr/>
        </p:nvSpPr>
        <p:spPr>
          <a:xfrm>
            <a:off x="1454978" y="4202826"/>
            <a:ext cx="3454400" cy="346710"/>
          </a:xfrm>
          <a:prstGeom prst="rect">
            <a:avLst/>
          </a:prstGeom>
          <a:noFill/>
          <a:ln w="0">
            <a:noFill/>
          </a:ln>
        </p:spPr>
        <p:txBody>
          <a:bodyPr wrap="none" lIns="0" tIns="0" rIns="0" bIns="0" anchor="t">
            <a:noAutofit/>
          </a:bodyPr>
          <a:lstStyle>
            <a:defPPr algn="ctr">
              <a:defRPr sz="1800" b="1">
                <a:solidFill>
                  <a:srgbClr val="FFFFFF"/>
                </a:solidFill>
                <a:latin typeface="Arial"/>
                <a:ea typeface="Arial"/>
                <a:cs typeface="Arial"/>
              </a:defRPr>
            </a:defPPr>
          </a:lstStyle>
          <a:p>
            <a:pPr algn="ctr">
              <a:defRPr sz="1800" b="1">
                <a:solidFill>
                  <a:srgbClr val="FFFFFF"/>
                </a:solidFill>
                <a:latin typeface="Arial"/>
                <a:ea typeface="Arial"/>
                <a:cs typeface="Arial"/>
              </a:defRPr>
            </a:pPr>
            <a:r>
              <a:rPr sz="1800" b="1" dirty="0">
                <a:solidFill>
                  <a:srgbClr val="FFFFFF"/>
                </a:solidFill>
                <a:latin typeface="Arial"/>
                <a:ea typeface="Arial"/>
                <a:cs typeface="Arial"/>
              </a:rPr>
              <a:t>3D Urban Map Export</a:t>
            </a:r>
          </a:p>
        </p:txBody>
      </p:sp>
    </p:spTree>
    <p:extLst>
      <p:ext uri="{BB962C8B-B14F-4D97-AF65-F5344CB8AC3E}">
        <p14:creationId xmlns:p14="http://schemas.microsoft.com/office/powerpoint/2010/main" val="821062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8" name="Black rectangle covering the former Michigan affiliation logo">
            <a:extLst>
              <a:ext uri="{FF2B5EF4-FFF2-40B4-BE49-F238E27FC236}">
                <a16:creationId xmlns:a16="http://schemas.microsoft.com/office/drawing/2014/main" id="{AD4BB23A-DC6D-4476-891C-B508FF1EE302}"/>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0CF981FC-2D8F-4522-BA7A-00AC8C0A9EEA}"/>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D8418683-3EEC-4BD2-A850-F04A60A08CFB}"/>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6">
            <a:extLst>
              <a:ext uri="{FF2B5EF4-FFF2-40B4-BE49-F238E27FC236}">
                <a16:creationId xmlns:a16="http://schemas.microsoft.com/office/drawing/2014/main" id="{25FC190C-EB42-4402-93F6-2829AEEC6141}"/>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6</a:t>
            </a:r>
          </a:p>
        </p:txBody>
      </p:sp>
      <p:sp>
        <p:nvSpPr>
          <p:cNvPr id="5" name="Disentangled Neural Formulation:">
            <a:extLst>
              <a:ext uri="{FF2B5EF4-FFF2-40B4-BE49-F238E27FC236}">
                <a16:creationId xmlns:a16="http://schemas.microsoft.com/office/drawing/2014/main" id="{B17BDE45-7EF5-44F6-96F2-667C0E9F9054}"/>
              </a:ext>
            </a:extLst>
          </p:cNvPr>
          <p:cNvSpPr>
            <a:spLocks noGrp="1"/>
          </p:cNvSpPr>
          <p:nvPr/>
        </p:nvSpPr>
        <p:spPr>
          <a:xfrm>
            <a:off x="711200" y="222250"/>
            <a:ext cx="8953500" cy="342900"/>
          </a:xfrm>
          <a:prstGeom prst="rect">
            <a:avLst/>
          </a:prstGeom>
          <a:noFill/>
          <a:ln w="0">
            <a:noFill/>
          </a:ln>
        </p:spPr>
        <p:txBody>
          <a:bodyPr wrap="none" lIns="0" tIns="0" rIns="0" bIns="0" anchor="t">
            <a:noAutofit/>
          </a:bodyPr>
          <a:lstStyle>
            <a:defPPr algn="l">
              <a:defRPr sz="2000" b="1">
                <a:solidFill>
                  <a:srgbClr val="FFCF05"/>
                </a:solidFill>
                <a:latin typeface="Arial"/>
                <a:ea typeface="Arial"/>
                <a:cs typeface="Arial"/>
              </a:defRPr>
            </a:defPPr>
          </a:lstStyle>
          <a:p>
            <a:pPr algn="l">
              <a:defRPr sz="2000" b="1">
                <a:solidFill>
                  <a:srgbClr val="FFCF05"/>
                </a:solidFill>
                <a:latin typeface="Arial"/>
                <a:ea typeface="Arial"/>
                <a:cs typeface="Arial"/>
              </a:defRPr>
            </a:pPr>
            <a:r>
              <a:rPr sz="2000" b="1" dirty="0">
                <a:solidFill>
                  <a:srgbClr val="FFCF05"/>
                </a:solidFill>
                <a:latin typeface="Arial"/>
                <a:ea typeface="Arial"/>
                <a:cs typeface="Arial"/>
              </a:rPr>
              <a:t>Disentangled Neural </a:t>
            </a:r>
            <a:r>
              <a:rPr lang="en-US" altLang="zh-CN" sz="2000" b="1" dirty="0">
                <a:solidFill>
                  <a:srgbClr val="FFCF05"/>
                </a:solidFill>
                <a:latin typeface="Arial"/>
                <a:ea typeface="Arial"/>
                <a:cs typeface="Arial"/>
              </a:rPr>
              <a:t>Representations</a:t>
            </a:r>
            <a:r>
              <a:rPr sz="2000" b="1" dirty="0">
                <a:solidFill>
                  <a:srgbClr val="FFCF05"/>
                </a:solidFill>
                <a:latin typeface="Arial"/>
                <a:ea typeface="Arial"/>
                <a:cs typeface="Arial"/>
              </a:rPr>
              <a:t>:</a:t>
            </a:r>
          </a:p>
        </p:txBody>
      </p:sp>
      <p:sp>
        <p:nvSpPr>
          <p:cNvPr id="6" name="Neural Height Fields (NeHF)">
            <a:extLst>
              <a:ext uri="{FF2B5EF4-FFF2-40B4-BE49-F238E27FC236}">
                <a16:creationId xmlns:a16="http://schemas.microsoft.com/office/drawing/2014/main" id="{3E7015EE-FDB0-42EE-858D-A82D1D231516}"/>
              </a:ext>
            </a:extLst>
          </p:cNvPr>
          <p:cNvSpPr>
            <a:spLocks noGrp="1"/>
          </p:cNvSpPr>
          <p:nvPr/>
        </p:nvSpPr>
        <p:spPr>
          <a:xfrm>
            <a:off x="711200" y="520700"/>
            <a:ext cx="8953500" cy="431800"/>
          </a:xfrm>
          <a:prstGeom prst="rect">
            <a:avLst/>
          </a:prstGeom>
          <a:noFill/>
          <a:ln w="0">
            <a:noFill/>
          </a:ln>
        </p:spPr>
        <p:txBody>
          <a:bodyPr wrap="none" lIns="0" tIns="0" rIns="0" bIns="0" anchor="t">
            <a:noAutofit/>
          </a:bodyPr>
          <a:lstStyle>
            <a:defPPr algn="l">
              <a:defRPr sz="2600" b="1">
                <a:solidFill>
                  <a:srgbClr val="FFCF05"/>
                </a:solidFill>
                <a:latin typeface="Arial"/>
                <a:ea typeface="Arial"/>
                <a:cs typeface="Arial"/>
              </a:defRPr>
            </a:defPPr>
          </a:lstStyle>
          <a:p>
            <a:pPr algn="l">
              <a:defRPr sz="2600" b="1">
                <a:solidFill>
                  <a:srgbClr val="FFCF05"/>
                </a:solidFill>
                <a:latin typeface="Arial"/>
                <a:ea typeface="Arial"/>
                <a:cs typeface="Arial"/>
              </a:defRPr>
            </a:pPr>
            <a:r>
              <a:rPr sz="2600" b="1" dirty="0">
                <a:solidFill>
                  <a:srgbClr val="FFCF05"/>
                </a:solidFill>
                <a:latin typeface="Arial"/>
                <a:ea typeface="Arial"/>
                <a:cs typeface="Arial"/>
              </a:rPr>
              <a:t>Neural Height Fields (NeHF)</a:t>
            </a:r>
          </a:p>
        </p:txBody>
      </p:sp>
      <p:sp>
        <p:nvSpPr>
          <p:cNvPr id="7" name="(x, y)">
            <a:extLst>
              <a:ext uri="{FF2B5EF4-FFF2-40B4-BE49-F238E27FC236}">
                <a16:creationId xmlns:a16="http://schemas.microsoft.com/office/drawing/2014/main" id="{41531DCA-65B9-4602-89B3-187CBA75EC70}"/>
              </a:ext>
            </a:extLst>
          </p:cNvPr>
          <p:cNvSpPr>
            <a:spLocks noGrp="1"/>
          </p:cNvSpPr>
          <p:nvPr/>
        </p:nvSpPr>
        <p:spPr>
          <a:xfrm>
            <a:off x="711200" y="1755394"/>
            <a:ext cx="1003300" cy="381381"/>
          </a:xfrm>
          <a:prstGeom prst="rect">
            <a:avLst/>
          </a:prstGeom>
          <a:noFill/>
          <a:ln w="0">
            <a:noFill/>
          </a:ln>
        </p:spPr>
        <p:txBody>
          <a:bodyPr wrap="none" lIns="0" tIns="0" rIns="0" bIns="0" anchor="t">
            <a:noAutofit/>
          </a:bodyPr>
          <a:lstStyle>
            <a:defPPr algn="ctr">
              <a:defRPr sz="1850" b="1">
                <a:solidFill>
                  <a:srgbClr val="FFFFFF"/>
                </a:solidFill>
                <a:latin typeface="Arial"/>
                <a:ea typeface="Arial"/>
                <a:cs typeface="Arial"/>
              </a:defRPr>
            </a:defPPr>
          </a:lstStyle>
          <a:p>
            <a:pPr algn="ctr">
              <a:defRPr sz="1850" b="1">
                <a:solidFill>
                  <a:srgbClr val="FFFFFF"/>
                </a:solidFill>
                <a:latin typeface="Arial"/>
                <a:ea typeface="Arial"/>
                <a:cs typeface="Arial"/>
              </a:defRPr>
            </a:pPr>
            <a:r>
              <a:rPr sz="1850" b="1">
                <a:solidFill>
                  <a:srgbClr val="FFFFFF"/>
                </a:solidFill>
                <a:latin typeface="Arial"/>
                <a:ea typeface="Arial"/>
                <a:cs typeface="Arial"/>
              </a:rPr>
              <a:t>(x, y)</a:t>
            </a:r>
          </a:p>
        </p:txBody>
      </p:sp>
      <p:sp>
        <p:nvSpPr>
          <p:cNvPr id="8" name="Editable diagram path">
            <a:extLst>
              <a:ext uri="{FF2B5EF4-FFF2-40B4-BE49-F238E27FC236}">
                <a16:creationId xmlns:a16="http://schemas.microsoft.com/office/drawing/2014/main" id="{DF7D42C4-E9D2-42FA-96FC-D4A5595D9EBD}"/>
              </a:ext>
            </a:extLst>
          </p:cNvPr>
          <p:cNvSpPr>
            <a:spLocks noGrp="1"/>
          </p:cNvSpPr>
          <p:nvPr/>
        </p:nvSpPr>
        <p:spPr>
          <a:xfrm>
            <a:off x="1771650" y="1951863"/>
            <a:ext cx="304800" cy="6350"/>
          </a:xfrm>
          <a:custGeom>
            <a:avLst/>
            <a:gdLst/>
            <a:ahLst/>
            <a:cxnLst/>
            <a:rect l="0" t="0" r="0" b="0"/>
            <a:pathLst>
              <a:path w="304800" h="6350">
                <a:moveTo>
                  <a:pt x="0" y="0"/>
                </a:moveTo>
                <a:lnTo>
                  <a:pt x="304800" y="0"/>
                </a:lnTo>
              </a:path>
            </a:pathLst>
          </a:custGeom>
          <a:noFill/>
          <a:ln w="19050">
            <a:solidFill>
              <a:srgbClr val="FFFFFF"/>
            </a:solidFill>
          </a:ln>
        </p:spPr>
        <p:txBody>
          <a:bodyPr/>
          <a:lstStyle/>
          <a:p>
            <a:endParaRPr lang="zh-CN" altLang="en-US"/>
          </a:p>
        </p:txBody>
      </p:sp>
      <p:sp>
        <p:nvSpPr>
          <p:cNvPr id="9" name="Arrowhead">
            <a:extLst>
              <a:ext uri="{FF2B5EF4-FFF2-40B4-BE49-F238E27FC236}">
                <a16:creationId xmlns:a16="http://schemas.microsoft.com/office/drawing/2014/main" id="{705F9C74-4F0B-4113-8908-271802E97B30}"/>
              </a:ext>
            </a:extLst>
          </p:cNvPr>
          <p:cNvSpPr>
            <a:spLocks noGrp="1"/>
          </p:cNvSpPr>
          <p:nvPr/>
        </p:nvSpPr>
        <p:spPr>
          <a:xfrm>
            <a:off x="1974850" y="1911413"/>
            <a:ext cx="101600" cy="80899"/>
          </a:xfrm>
          <a:custGeom>
            <a:avLst/>
            <a:gdLst/>
            <a:ahLst/>
            <a:cxnLst/>
            <a:rect l="0" t="0" r="0" b="0"/>
            <a:pathLst>
              <a:path w="101600" h="80899">
                <a:moveTo>
                  <a:pt x="101600" y="40450"/>
                </a:moveTo>
                <a:lnTo>
                  <a:pt x="0" y="0"/>
                </a:lnTo>
                <a:lnTo>
                  <a:pt x="0" y="80899"/>
                </a:lnTo>
                <a:close/>
              </a:path>
            </a:pathLst>
          </a:custGeom>
          <a:solidFill>
            <a:srgbClr val="FFFFFF"/>
          </a:solidFill>
          <a:ln w="6350">
            <a:solidFill>
              <a:srgbClr val="FFFFFF"/>
            </a:solidFill>
          </a:ln>
        </p:spPr>
        <p:txBody>
          <a:bodyPr/>
          <a:lstStyle/>
          <a:p>
            <a:endParaRPr lang="zh-CN" altLang="en-US"/>
          </a:p>
        </p:txBody>
      </p:sp>
      <p:sp>
        <p:nvSpPr>
          <p:cNvPr id="10" name="NeHF module">
            <a:extLst>
              <a:ext uri="{FF2B5EF4-FFF2-40B4-BE49-F238E27FC236}">
                <a16:creationId xmlns:a16="http://schemas.microsoft.com/office/drawing/2014/main" id="{E992EF0E-41DC-4557-B646-8782BDB39166}"/>
              </a:ext>
            </a:extLst>
          </p:cNvPr>
          <p:cNvSpPr>
            <a:spLocks noGrp="1"/>
          </p:cNvSpPr>
          <p:nvPr/>
        </p:nvSpPr>
        <p:spPr>
          <a:xfrm>
            <a:off x="2190750" y="1501140"/>
            <a:ext cx="1936750" cy="866775"/>
          </a:xfrm>
          <a:prstGeom prst="roundRect">
            <a:avLst>
              <a:gd name="adj" fmla="val 8791"/>
            </a:avLst>
          </a:prstGeom>
          <a:solidFill>
            <a:srgbClr val="121E23"/>
          </a:solidFill>
          <a:ln w="12700">
            <a:solidFill>
              <a:srgbClr val="79CBEA"/>
            </a:solidFill>
          </a:ln>
        </p:spPr>
        <p:txBody>
          <a:bodyPr/>
          <a:lstStyle/>
          <a:p>
            <a:endParaRPr lang="zh-CN" altLang="en-US"/>
          </a:p>
        </p:txBody>
      </p:sp>
      <p:sp>
        <p:nvSpPr>
          <p:cNvPr id="11" name="Neural MLP layer 1">
            <a:extLst>
              <a:ext uri="{FF2B5EF4-FFF2-40B4-BE49-F238E27FC236}">
                <a16:creationId xmlns:a16="http://schemas.microsoft.com/office/drawing/2014/main" id="{8356B9C8-2067-40AB-9ECB-EFD1ACD7D921}"/>
              </a:ext>
            </a:extLst>
          </p:cNvPr>
          <p:cNvSpPr>
            <a:spLocks noGrp="1"/>
          </p:cNvSpPr>
          <p:nvPr/>
        </p:nvSpPr>
        <p:spPr>
          <a:xfrm>
            <a:off x="2654300" y="1582039"/>
            <a:ext cx="139700" cy="462280"/>
          </a:xfrm>
          <a:prstGeom prst="rect">
            <a:avLst/>
          </a:prstGeom>
          <a:solidFill>
            <a:srgbClr val="2A4752"/>
          </a:solidFill>
          <a:ln w="12700">
            <a:solidFill>
              <a:srgbClr val="79CBEA"/>
            </a:solidFill>
          </a:ln>
        </p:spPr>
        <p:txBody>
          <a:bodyPr/>
          <a:lstStyle/>
          <a:p>
            <a:endParaRPr lang="zh-CN" altLang="en-US"/>
          </a:p>
        </p:txBody>
      </p:sp>
      <p:sp>
        <p:nvSpPr>
          <p:cNvPr id="12" name="Neural MLP layer 2">
            <a:extLst>
              <a:ext uri="{FF2B5EF4-FFF2-40B4-BE49-F238E27FC236}">
                <a16:creationId xmlns:a16="http://schemas.microsoft.com/office/drawing/2014/main" id="{E82B2E0A-F29E-46C8-A50A-81E46EC9F4EB}"/>
              </a:ext>
            </a:extLst>
          </p:cNvPr>
          <p:cNvSpPr>
            <a:spLocks noGrp="1"/>
          </p:cNvSpPr>
          <p:nvPr/>
        </p:nvSpPr>
        <p:spPr>
          <a:xfrm>
            <a:off x="2870200" y="1582039"/>
            <a:ext cx="139700" cy="462280"/>
          </a:xfrm>
          <a:prstGeom prst="rect">
            <a:avLst/>
          </a:prstGeom>
          <a:solidFill>
            <a:srgbClr val="2A4752"/>
          </a:solidFill>
          <a:ln w="12700">
            <a:solidFill>
              <a:srgbClr val="79CBEA"/>
            </a:solidFill>
          </a:ln>
        </p:spPr>
        <p:txBody>
          <a:bodyPr/>
          <a:lstStyle/>
          <a:p>
            <a:endParaRPr lang="zh-CN" altLang="en-US"/>
          </a:p>
        </p:txBody>
      </p:sp>
      <p:sp>
        <p:nvSpPr>
          <p:cNvPr id="13" name="Neural MLP layer 3">
            <a:extLst>
              <a:ext uri="{FF2B5EF4-FFF2-40B4-BE49-F238E27FC236}">
                <a16:creationId xmlns:a16="http://schemas.microsoft.com/office/drawing/2014/main" id="{2524A45F-F074-4EEB-B290-944BE563DBD1}"/>
              </a:ext>
            </a:extLst>
          </p:cNvPr>
          <p:cNvSpPr>
            <a:spLocks noGrp="1"/>
          </p:cNvSpPr>
          <p:nvPr/>
        </p:nvSpPr>
        <p:spPr>
          <a:xfrm>
            <a:off x="3086100" y="1582039"/>
            <a:ext cx="139700" cy="462280"/>
          </a:xfrm>
          <a:prstGeom prst="rect">
            <a:avLst/>
          </a:prstGeom>
          <a:solidFill>
            <a:srgbClr val="2A4752"/>
          </a:solidFill>
          <a:ln w="12700">
            <a:solidFill>
              <a:srgbClr val="79CBEA"/>
            </a:solidFill>
          </a:ln>
        </p:spPr>
        <p:txBody>
          <a:bodyPr/>
          <a:lstStyle/>
          <a:p>
            <a:endParaRPr lang="zh-CN" altLang="en-US"/>
          </a:p>
        </p:txBody>
      </p:sp>
      <p:sp>
        <p:nvSpPr>
          <p:cNvPr id="14" name="Neural MLP layer 4">
            <a:extLst>
              <a:ext uri="{FF2B5EF4-FFF2-40B4-BE49-F238E27FC236}">
                <a16:creationId xmlns:a16="http://schemas.microsoft.com/office/drawing/2014/main" id="{766C4CA1-E3F3-489B-880B-52330A00AA32}"/>
              </a:ext>
            </a:extLst>
          </p:cNvPr>
          <p:cNvSpPr>
            <a:spLocks noGrp="1"/>
          </p:cNvSpPr>
          <p:nvPr/>
        </p:nvSpPr>
        <p:spPr>
          <a:xfrm>
            <a:off x="3302000" y="1582039"/>
            <a:ext cx="139700" cy="462280"/>
          </a:xfrm>
          <a:prstGeom prst="rect">
            <a:avLst/>
          </a:prstGeom>
          <a:solidFill>
            <a:srgbClr val="2A4752"/>
          </a:solidFill>
          <a:ln w="12700">
            <a:solidFill>
              <a:srgbClr val="79CBEA"/>
            </a:solidFill>
          </a:ln>
        </p:spPr>
        <p:txBody>
          <a:bodyPr/>
          <a:lstStyle/>
          <a:p>
            <a:endParaRPr lang="zh-CN" altLang="en-US"/>
          </a:p>
        </p:txBody>
      </p:sp>
      <p:sp>
        <p:nvSpPr>
          <p:cNvPr id="15" name="Neural MLP layer 5">
            <a:extLst>
              <a:ext uri="{FF2B5EF4-FFF2-40B4-BE49-F238E27FC236}">
                <a16:creationId xmlns:a16="http://schemas.microsoft.com/office/drawing/2014/main" id="{A55E7742-D3A4-464A-8D37-583BC5A42A74}"/>
              </a:ext>
            </a:extLst>
          </p:cNvPr>
          <p:cNvSpPr>
            <a:spLocks noGrp="1"/>
          </p:cNvSpPr>
          <p:nvPr/>
        </p:nvSpPr>
        <p:spPr>
          <a:xfrm>
            <a:off x="3517900" y="1582039"/>
            <a:ext cx="139700" cy="462280"/>
          </a:xfrm>
          <a:prstGeom prst="rect">
            <a:avLst/>
          </a:prstGeom>
          <a:solidFill>
            <a:srgbClr val="2A4752"/>
          </a:solidFill>
          <a:ln w="12700">
            <a:solidFill>
              <a:srgbClr val="79CBEA"/>
            </a:solidFill>
          </a:ln>
        </p:spPr>
        <p:txBody>
          <a:bodyPr/>
          <a:lstStyle/>
          <a:p>
            <a:endParaRPr lang="zh-CN" altLang="en-US"/>
          </a:p>
        </p:txBody>
      </p:sp>
      <p:sp>
        <p:nvSpPr>
          <p:cNvPr id="16" name="NeHF">
            <a:extLst>
              <a:ext uri="{FF2B5EF4-FFF2-40B4-BE49-F238E27FC236}">
                <a16:creationId xmlns:a16="http://schemas.microsoft.com/office/drawing/2014/main" id="{28A8CD4E-1F21-4628-ACE0-E36E2B283E07}"/>
              </a:ext>
            </a:extLst>
          </p:cNvPr>
          <p:cNvSpPr>
            <a:spLocks noGrp="1"/>
          </p:cNvSpPr>
          <p:nvPr/>
        </p:nvSpPr>
        <p:spPr>
          <a:xfrm>
            <a:off x="2190750" y="2119440"/>
            <a:ext cx="1936750" cy="248476"/>
          </a:xfrm>
          <a:prstGeom prst="rect">
            <a:avLst/>
          </a:prstGeom>
          <a:noFill/>
          <a:ln w="0">
            <a:noFill/>
          </a:ln>
        </p:spPr>
        <p:txBody>
          <a:bodyPr wrap="none" lIns="0" tIns="0" rIns="0" bIns="0" anchor="t">
            <a:noAutofit/>
          </a:bodyPr>
          <a:lstStyle>
            <a:defPPr algn="ctr">
              <a:defRPr sz="1750" b="1">
                <a:solidFill>
                  <a:srgbClr val="FFFFFF"/>
                </a:solidFill>
                <a:latin typeface="Arial"/>
                <a:ea typeface="Arial"/>
                <a:cs typeface="Arial"/>
              </a:defRPr>
            </a:defPPr>
          </a:lstStyle>
          <a:p>
            <a:pPr algn="ctr">
              <a:defRPr sz="1750" b="1">
                <a:solidFill>
                  <a:srgbClr val="FFFFFF"/>
                </a:solidFill>
                <a:latin typeface="Arial"/>
                <a:ea typeface="Arial"/>
                <a:cs typeface="Arial"/>
              </a:defRPr>
            </a:pPr>
            <a:r>
              <a:rPr sz="1750" b="1">
                <a:solidFill>
                  <a:srgbClr val="FFFFFF"/>
                </a:solidFill>
                <a:latin typeface="Arial"/>
                <a:ea typeface="Arial"/>
                <a:cs typeface="Arial"/>
              </a:rPr>
              <a:t>NeHF</a:t>
            </a:r>
          </a:p>
        </p:txBody>
      </p:sp>
      <p:sp>
        <p:nvSpPr>
          <p:cNvPr id="17" name="Editable diagram path">
            <a:extLst>
              <a:ext uri="{FF2B5EF4-FFF2-40B4-BE49-F238E27FC236}">
                <a16:creationId xmlns:a16="http://schemas.microsoft.com/office/drawing/2014/main" id="{39882E39-C805-4358-8029-0DC3849B5136}"/>
              </a:ext>
            </a:extLst>
          </p:cNvPr>
          <p:cNvSpPr>
            <a:spLocks noGrp="1"/>
          </p:cNvSpPr>
          <p:nvPr/>
        </p:nvSpPr>
        <p:spPr>
          <a:xfrm>
            <a:off x="4254500" y="1951863"/>
            <a:ext cx="342900" cy="6350"/>
          </a:xfrm>
          <a:custGeom>
            <a:avLst/>
            <a:gdLst/>
            <a:ahLst/>
            <a:cxnLst/>
            <a:rect l="0" t="0" r="0" b="0"/>
            <a:pathLst>
              <a:path w="342900" h="6350">
                <a:moveTo>
                  <a:pt x="0" y="0"/>
                </a:moveTo>
                <a:lnTo>
                  <a:pt x="342900" y="0"/>
                </a:lnTo>
              </a:path>
            </a:pathLst>
          </a:custGeom>
          <a:noFill/>
          <a:ln w="19050">
            <a:solidFill>
              <a:srgbClr val="FFFFFF"/>
            </a:solidFill>
          </a:ln>
        </p:spPr>
        <p:txBody>
          <a:bodyPr/>
          <a:lstStyle/>
          <a:p>
            <a:endParaRPr lang="zh-CN" altLang="en-US"/>
          </a:p>
        </p:txBody>
      </p:sp>
      <p:sp>
        <p:nvSpPr>
          <p:cNvPr id="18" name="Arrowhead">
            <a:extLst>
              <a:ext uri="{FF2B5EF4-FFF2-40B4-BE49-F238E27FC236}">
                <a16:creationId xmlns:a16="http://schemas.microsoft.com/office/drawing/2014/main" id="{EEC654CC-679C-4A78-AC66-9C29129ACF6B}"/>
              </a:ext>
            </a:extLst>
          </p:cNvPr>
          <p:cNvSpPr>
            <a:spLocks noGrp="1"/>
          </p:cNvSpPr>
          <p:nvPr/>
        </p:nvSpPr>
        <p:spPr>
          <a:xfrm>
            <a:off x="4495800" y="1911413"/>
            <a:ext cx="101600" cy="80899"/>
          </a:xfrm>
          <a:custGeom>
            <a:avLst/>
            <a:gdLst/>
            <a:ahLst/>
            <a:cxnLst/>
            <a:rect l="0" t="0" r="0" b="0"/>
            <a:pathLst>
              <a:path w="101600" h="80899">
                <a:moveTo>
                  <a:pt x="101600" y="40450"/>
                </a:moveTo>
                <a:lnTo>
                  <a:pt x="0" y="0"/>
                </a:lnTo>
                <a:lnTo>
                  <a:pt x="0" y="80899"/>
                </a:lnTo>
                <a:close/>
              </a:path>
            </a:pathLst>
          </a:custGeom>
          <a:solidFill>
            <a:srgbClr val="FFFFFF"/>
          </a:solidFill>
          <a:ln w="6350">
            <a:solidFill>
              <a:srgbClr val="FFFFFF"/>
            </a:solidFill>
          </a:ln>
        </p:spPr>
        <p:txBody>
          <a:bodyPr/>
          <a:lstStyle/>
          <a:p>
            <a:endParaRPr lang="zh-CN" altLang="en-US"/>
          </a:p>
        </p:txBody>
      </p:sp>
      <p:pic>
        <p:nvPicPr>
          <p:cNvPr id="19" name="图片 18">
            <a:extLst>
              <a:ext uri="{FF2B5EF4-FFF2-40B4-BE49-F238E27FC236}">
                <a16:creationId xmlns:a16="http://schemas.microsoft.com/office/drawing/2014/main" id="{DD05C987-28E5-445F-AF2C-A97EC6454302}"/>
              </a:ext>
            </a:extLst>
          </p:cNvPr>
          <p:cNvPicPr>
            <a:picLocks noChangeAspect="1"/>
          </p:cNvPicPr>
          <p:nvPr/>
        </p:nvPicPr>
        <p:blipFill>
          <a:blip r:embed="rId4"/>
          <a:stretch/>
        </p:blipFill>
        <p:spPr>
          <a:xfrm>
            <a:off x="5262274" y="1801622"/>
            <a:ext cx="1248352" cy="324716"/>
          </a:xfrm>
          <a:prstGeom prst="rect">
            <a:avLst/>
          </a:prstGeom>
        </p:spPr>
      </p:pic>
      <p:sp>
        <p:nvSpPr>
          <p:cNvPr id="20" name="Editable diagram path">
            <a:extLst>
              <a:ext uri="{FF2B5EF4-FFF2-40B4-BE49-F238E27FC236}">
                <a16:creationId xmlns:a16="http://schemas.microsoft.com/office/drawing/2014/main" id="{082615FE-4B6B-40EB-8D9D-E68073FFD913}"/>
              </a:ext>
            </a:extLst>
          </p:cNvPr>
          <p:cNvSpPr>
            <a:spLocks noGrp="1"/>
          </p:cNvSpPr>
          <p:nvPr/>
        </p:nvSpPr>
        <p:spPr>
          <a:xfrm>
            <a:off x="857250" y="2367915"/>
            <a:ext cx="1333500" cy="288925"/>
          </a:xfrm>
          <a:custGeom>
            <a:avLst/>
            <a:gdLst/>
            <a:ahLst/>
            <a:cxnLst/>
            <a:rect l="0" t="0" r="0" b="0"/>
            <a:pathLst>
              <a:path w="1333500" h="288925">
                <a:moveTo>
                  <a:pt x="1333500" y="0"/>
                </a:moveTo>
                <a:lnTo>
                  <a:pt x="0" y="288925"/>
                </a:lnTo>
              </a:path>
            </a:pathLst>
          </a:custGeom>
          <a:noFill/>
          <a:ln w="12700">
            <a:solidFill>
              <a:srgbClr val="79CBEA"/>
            </a:solidFill>
          </a:ln>
        </p:spPr>
        <p:txBody>
          <a:bodyPr/>
          <a:lstStyle/>
          <a:p>
            <a:endParaRPr lang="zh-CN" altLang="en-US"/>
          </a:p>
        </p:txBody>
      </p:sp>
      <p:sp>
        <p:nvSpPr>
          <p:cNvPr id="21" name="Editable diagram path">
            <a:extLst>
              <a:ext uri="{FF2B5EF4-FFF2-40B4-BE49-F238E27FC236}">
                <a16:creationId xmlns:a16="http://schemas.microsoft.com/office/drawing/2014/main" id="{5FCD2FC0-DA8B-4BCB-B60B-4D2EF25328FE}"/>
              </a:ext>
            </a:extLst>
          </p:cNvPr>
          <p:cNvSpPr>
            <a:spLocks noGrp="1"/>
          </p:cNvSpPr>
          <p:nvPr/>
        </p:nvSpPr>
        <p:spPr>
          <a:xfrm>
            <a:off x="4127500" y="2367915"/>
            <a:ext cx="2730500" cy="288925"/>
          </a:xfrm>
          <a:custGeom>
            <a:avLst/>
            <a:gdLst/>
            <a:ahLst/>
            <a:cxnLst/>
            <a:rect l="0" t="0" r="0" b="0"/>
            <a:pathLst>
              <a:path w="2730500" h="288925">
                <a:moveTo>
                  <a:pt x="0" y="0"/>
                </a:moveTo>
                <a:lnTo>
                  <a:pt x="2730500" y="288925"/>
                </a:lnTo>
              </a:path>
            </a:pathLst>
          </a:custGeom>
          <a:noFill/>
          <a:ln w="12700">
            <a:solidFill>
              <a:srgbClr val="79CBEA"/>
            </a:solidFill>
          </a:ln>
        </p:spPr>
        <p:txBody>
          <a:bodyPr/>
          <a:lstStyle/>
          <a:p>
            <a:endParaRPr lang="zh-CN" altLang="en-US"/>
          </a:p>
        </p:txBody>
      </p:sp>
      <p:sp>
        <p:nvSpPr>
          <p:cNvPr id="22" name="SIREN-Based MLP: equations and explanatory text">
            <a:extLst>
              <a:ext uri="{FF2B5EF4-FFF2-40B4-BE49-F238E27FC236}">
                <a16:creationId xmlns:a16="http://schemas.microsoft.com/office/drawing/2014/main" id="{783FE734-7461-4D80-AA9E-782A0E5A48FA}"/>
              </a:ext>
            </a:extLst>
          </p:cNvPr>
          <p:cNvSpPr>
            <a:spLocks noGrp="1"/>
          </p:cNvSpPr>
          <p:nvPr/>
        </p:nvSpPr>
        <p:spPr>
          <a:xfrm>
            <a:off x="838200" y="2520342"/>
            <a:ext cx="6305550" cy="1730987"/>
          </a:xfrm>
          <a:prstGeom prst="roundRect">
            <a:avLst>
              <a:gd name="adj" fmla="val 3768"/>
            </a:avLst>
          </a:prstGeom>
          <a:solidFill>
            <a:srgbClr val="000000"/>
          </a:solidFill>
          <a:ln w="12700">
            <a:solidFill>
              <a:srgbClr val="79CBEA"/>
            </a:solidFill>
          </a:ln>
        </p:spPr>
        <p:txBody>
          <a:bodyPr/>
          <a:lstStyle/>
          <a:p>
            <a:endParaRPr lang="zh-CN" altLang="en-US"/>
          </a:p>
        </p:txBody>
      </p:sp>
      <p:sp>
        <p:nvSpPr>
          <p:cNvPr id="23" name="SIREN-Based MLP [1]">
            <a:extLst>
              <a:ext uri="{FF2B5EF4-FFF2-40B4-BE49-F238E27FC236}">
                <a16:creationId xmlns:a16="http://schemas.microsoft.com/office/drawing/2014/main" id="{8D3CFC73-12DB-4653-B6CF-0EA573DA4C6D}"/>
              </a:ext>
            </a:extLst>
          </p:cNvPr>
          <p:cNvSpPr>
            <a:spLocks noGrp="1"/>
          </p:cNvSpPr>
          <p:nvPr/>
        </p:nvSpPr>
        <p:spPr>
          <a:xfrm>
            <a:off x="1028700" y="2777739"/>
            <a:ext cx="5924550" cy="312039"/>
          </a:xfrm>
          <a:prstGeom prst="rect">
            <a:avLst/>
          </a:prstGeom>
          <a:noFill/>
          <a:ln w="0">
            <a:noFill/>
          </a:ln>
        </p:spPr>
        <p:txBody>
          <a:bodyPr wrap="square" lIns="0" tIns="0" rIns="0" bIns="0" anchor="t">
            <a:noAutofit/>
          </a:bodyPr>
          <a:lstStyle>
            <a:defPPr algn="ctr">
              <a:defRPr sz="1750" b="1">
                <a:solidFill>
                  <a:srgbClr val="FFCF05"/>
                </a:solidFill>
                <a:latin typeface="Arial"/>
                <a:ea typeface="Arial"/>
                <a:cs typeface="Arial"/>
              </a:defRPr>
            </a:defPPr>
          </a:lstStyle>
          <a:p>
            <a:pPr algn="ctr">
              <a:defRPr sz="1750" b="1">
                <a:solidFill>
                  <a:srgbClr val="FFCF05"/>
                </a:solidFill>
                <a:latin typeface="Arial"/>
                <a:ea typeface="Arial"/>
                <a:cs typeface="Arial"/>
              </a:defRPr>
            </a:pPr>
            <a:r>
              <a:rPr sz="2000" b="1" dirty="0">
                <a:solidFill>
                  <a:srgbClr val="FFCF05"/>
                </a:solidFill>
              </a:rPr>
              <a:t>SIREN-Based MLP</a:t>
            </a:r>
            <a:r>
              <a:rPr sz="1750" b="1" dirty="0">
                <a:solidFill>
                  <a:srgbClr val="FFCF05"/>
                </a:solidFill>
              </a:rPr>
              <a:t> </a:t>
            </a:r>
            <a:r>
              <a:rPr sz="1200" b="0" baseline="90000" dirty="0">
                <a:solidFill>
                  <a:srgbClr val="666666"/>
                </a:solidFill>
              </a:rPr>
              <a:t>[1]</a:t>
            </a:r>
          </a:p>
        </p:txBody>
      </p:sp>
      <p:pic>
        <p:nvPicPr>
          <p:cNvPr id="24" name="图片 23">
            <a:extLst>
              <a:ext uri="{FF2B5EF4-FFF2-40B4-BE49-F238E27FC236}">
                <a16:creationId xmlns:a16="http://schemas.microsoft.com/office/drawing/2014/main" id="{F8E38B85-7B01-4B51-8E35-14B31486DCE5}"/>
              </a:ext>
            </a:extLst>
          </p:cNvPr>
          <p:cNvPicPr>
            <a:picLocks noChangeAspect="1"/>
          </p:cNvPicPr>
          <p:nvPr/>
        </p:nvPicPr>
        <p:blipFill>
          <a:blip r:embed="rId5"/>
          <a:stretch/>
        </p:blipFill>
        <p:spPr>
          <a:xfrm>
            <a:off x="1676400" y="3254371"/>
            <a:ext cx="4508500" cy="326159"/>
          </a:xfrm>
          <a:prstGeom prst="rect">
            <a:avLst/>
          </a:prstGeom>
        </p:spPr>
      </p:pic>
      <p:sp>
        <p:nvSpPr>
          <p:cNvPr id="25" name="where the Sine Hidden Layers are">
            <a:extLst>
              <a:ext uri="{FF2B5EF4-FFF2-40B4-BE49-F238E27FC236}">
                <a16:creationId xmlns:a16="http://schemas.microsoft.com/office/drawing/2014/main" id="{C13CAE52-85D8-4120-AFD9-011D615F9F74}"/>
              </a:ext>
            </a:extLst>
          </p:cNvPr>
          <p:cNvSpPr>
            <a:spLocks noGrp="1"/>
          </p:cNvSpPr>
          <p:nvPr/>
        </p:nvSpPr>
        <p:spPr>
          <a:xfrm>
            <a:off x="1028700" y="3791689"/>
            <a:ext cx="5924550" cy="312039"/>
          </a:xfrm>
          <a:prstGeom prst="rect">
            <a:avLst/>
          </a:prstGeom>
          <a:noFill/>
          <a:ln w="0">
            <a:noFill/>
          </a:ln>
        </p:spPr>
        <p:txBody>
          <a:bodyPr wrap="none" lIns="0" tIns="0" rIns="0" bIns="0" anchor="t">
            <a:noAutofit/>
          </a:bodyPr>
          <a:lstStyle>
            <a:defPPr algn="l">
              <a:defRPr sz="1700" b="0">
                <a:solidFill>
                  <a:srgbClr val="FFFFFF"/>
                </a:solidFill>
                <a:latin typeface="Arial"/>
                <a:ea typeface="Arial"/>
                <a:cs typeface="Arial"/>
              </a:defRPr>
            </a:defPPr>
          </a:lstStyle>
          <a:p>
            <a:pPr algn="l">
              <a:defRPr sz="1700" b="0">
                <a:solidFill>
                  <a:srgbClr val="FFFFFF"/>
                </a:solidFill>
                <a:latin typeface="Arial"/>
                <a:ea typeface="Arial"/>
                <a:cs typeface="Arial"/>
              </a:defRPr>
            </a:pPr>
            <a:r>
              <a:rPr sz="1700" b="0">
                <a:solidFill>
                  <a:srgbClr val="FFFFFF"/>
                </a:solidFill>
                <a:latin typeface="Arial"/>
                <a:ea typeface="Arial"/>
                <a:cs typeface="Arial"/>
              </a:rPr>
              <a:t>where the Sine Hidden Layers are</a:t>
            </a:r>
          </a:p>
        </p:txBody>
      </p:sp>
      <p:pic>
        <p:nvPicPr>
          <p:cNvPr id="26" name="图片 25">
            <a:extLst>
              <a:ext uri="{FF2B5EF4-FFF2-40B4-BE49-F238E27FC236}">
                <a16:creationId xmlns:a16="http://schemas.microsoft.com/office/drawing/2014/main" id="{97F77790-D3DC-4986-912B-070F0593E241}"/>
              </a:ext>
            </a:extLst>
          </p:cNvPr>
          <p:cNvPicPr>
            <a:picLocks noChangeAspect="1"/>
          </p:cNvPicPr>
          <p:nvPr/>
        </p:nvPicPr>
        <p:blipFill>
          <a:blip r:embed="rId6"/>
          <a:stretch/>
        </p:blipFill>
        <p:spPr>
          <a:xfrm>
            <a:off x="4447597" y="3742246"/>
            <a:ext cx="2433205" cy="324716"/>
          </a:xfrm>
          <a:prstGeom prst="rect">
            <a:avLst/>
          </a:prstGeom>
        </p:spPr>
      </p:pic>
      <p:sp>
        <p:nvSpPr>
          <p:cNvPr id="27" name="Surface Normal:">
            <a:extLst>
              <a:ext uri="{FF2B5EF4-FFF2-40B4-BE49-F238E27FC236}">
                <a16:creationId xmlns:a16="http://schemas.microsoft.com/office/drawing/2014/main" id="{9D2E071E-3C61-4915-86D9-D1605127F531}"/>
              </a:ext>
            </a:extLst>
          </p:cNvPr>
          <p:cNvSpPr>
            <a:spLocks noGrp="1"/>
          </p:cNvSpPr>
          <p:nvPr/>
        </p:nvSpPr>
        <p:spPr>
          <a:xfrm>
            <a:off x="1725827" y="4657319"/>
            <a:ext cx="2108200" cy="369824"/>
          </a:xfrm>
          <a:prstGeom prst="rect">
            <a:avLst/>
          </a:prstGeom>
          <a:noFill/>
          <a:ln w="0">
            <a:noFill/>
          </a:ln>
        </p:spPr>
        <p:txBody>
          <a:bodyPr wrap="none" lIns="0" tIns="0" rIns="0" bIns="0" anchor="t">
            <a:noAutofit/>
          </a:bodyPr>
          <a:lstStyle>
            <a:defPPr algn="l">
              <a:defRPr sz="1750" b="1">
                <a:solidFill>
                  <a:srgbClr val="FFCF05"/>
                </a:solidFill>
                <a:latin typeface="Arial"/>
                <a:ea typeface="Arial"/>
                <a:cs typeface="Arial"/>
              </a:defRPr>
            </a:defPPr>
          </a:lstStyle>
          <a:p>
            <a:pPr algn="l">
              <a:defRPr sz="1750" b="1">
                <a:solidFill>
                  <a:srgbClr val="FFCF05"/>
                </a:solidFill>
                <a:latin typeface="Arial"/>
                <a:ea typeface="Arial"/>
                <a:cs typeface="Arial"/>
              </a:defRPr>
            </a:pPr>
            <a:r>
              <a:rPr sz="1750" b="1">
                <a:solidFill>
                  <a:srgbClr val="FFCF05"/>
                </a:solidFill>
                <a:latin typeface="Arial"/>
                <a:ea typeface="Arial"/>
                <a:cs typeface="Arial"/>
              </a:rPr>
              <a:t>Surface Normal:</a:t>
            </a:r>
          </a:p>
        </p:txBody>
      </p:sp>
      <p:pic>
        <p:nvPicPr>
          <p:cNvPr id="28" name="图片 27">
            <a:extLst>
              <a:ext uri="{FF2B5EF4-FFF2-40B4-BE49-F238E27FC236}">
                <a16:creationId xmlns:a16="http://schemas.microsoft.com/office/drawing/2014/main" id="{3D646316-EA52-4FF5-A6ED-AEF1C9DF840C}"/>
              </a:ext>
            </a:extLst>
          </p:cNvPr>
          <p:cNvPicPr>
            <a:picLocks noChangeAspect="1"/>
          </p:cNvPicPr>
          <p:nvPr/>
        </p:nvPicPr>
        <p:blipFill>
          <a:blip r:embed="rId7"/>
          <a:stretch/>
        </p:blipFill>
        <p:spPr>
          <a:xfrm>
            <a:off x="3548277" y="4411733"/>
            <a:ext cx="2417330" cy="753341"/>
          </a:xfrm>
          <a:prstGeom prst="rect">
            <a:avLst/>
          </a:prstGeom>
        </p:spPr>
      </p:pic>
      <p:sp>
        <p:nvSpPr>
          <p:cNvPr id="29" name="SIREN insight">
            <a:extLst>
              <a:ext uri="{FF2B5EF4-FFF2-40B4-BE49-F238E27FC236}">
                <a16:creationId xmlns:a16="http://schemas.microsoft.com/office/drawing/2014/main" id="{8DD39258-200A-45AD-BDE6-040320F29845}"/>
              </a:ext>
            </a:extLst>
          </p:cNvPr>
          <p:cNvSpPr>
            <a:spLocks noGrp="1"/>
          </p:cNvSpPr>
          <p:nvPr/>
        </p:nvSpPr>
        <p:spPr>
          <a:xfrm>
            <a:off x="887627" y="5431064"/>
            <a:ext cx="6305550" cy="566293"/>
          </a:xfrm>
          <a:prstGeom prst="roundRect">
            <a:avLst>
              <a:gd name="adj" fmla="val 13456"/>
            </a:avLst>
          </a:prstGeom>
          <a:solidFill>
            <a:srgbClr val="003D7F"/>
          </a:solidFill>
          <a:ln w="0">
            <a:noFill/>
          </a:ln>
        </p:spPr>
        <p:txBody>
          <a:bodyPr/>
          <a:lstStyle/>
          <a:p>
            <a:endParaRPr lang="zh-CN" altLang="en-US"/>
          </a:p>
        </p:txBody>
      </p:sp>
      <p:sp>
        <p:nvSpPr>
          <p:cNvPr id="30" name="Sine Activations Capture Sharp Height Variations">
            <a:extLst>
              <a:ext uri="{FF2B5EF4-FFF2-40B4-BE49-F238E27FC236}">
                <a16:creationId xmlns:a16="http://schemas.microsoft.com/office/drawing/2014/main" id="{7B2D9D11-0984-4B9C-9731-BEED23A8E18B}"/>
              </a:ext>
            </a:extLst>
          </p:cNvPr>
          <p:cNvSpPr>
            <a:spLocks noGrp="1"/>
          </p:cNvSpPr>
          <p:nvPr/>
        </p:nvSpPr>
        <p:spPr>
          <a:xfrm>
            <a:off x="1027327" y="5552413"/>
            <a:ext cx="6026150" cy="375602"/>
          </a:xfrm>
          <a:prstGeom prst="rect">
            <a:avLst/>
          </a:prstGeom>
          <a:noFill/>
          <a:ln w="0">
            <a:noFill/>
          </a:ln>
        </p:spPr>
        <p:txBody>
          <a:bodyPr wrap="square" lIns="0" tIns="0" rIns="0" bIns="0" anchor="t">
            <a:noAutofit/>
          </a:bodyPr>
          <a:lstStyle>
            <a:defPPr algn="ctr">
              <a:defRPr sz="1550" b="1">
                <a:solidFill>
                  <a:srgbClr val="FFCF05"/>
                </a:solidFill>
                <a:latin typeface="Arial"/>
                <a:ea typeface="Arial"/>
                <a:cs typeface="Arial"/>
              </a:defRPr>
            </a:defPPr>
          </a:lstStyle>
          <a:p>
            <a:pPr algn="ctr">
              <a:defRPr sz="1550" b="1">
                <a:solidFill>
                  <a:srgbClr val="FFCF05"/>
                </a:solidFill>
                <a:latin typeface="Arial"/>
                <a:ea typeface="Arial"/>
                <a:cs typeface="Arial"/>
              </a:defRPr>
            </a:pPr>
            <a:r>
              <a:rPr sz="2000" b="1" dirty="0">
                <a:solidFill>
                  <a:srgbClr val="FFCF05"/>
                </a:solidFill>
                <a:latin typeface="Arial"/>
                <a:ea typeface="Arial"/>
                <a:cs typeface="Arial"/>
              </a:rPr>
              <a:t>Sine Activations Capture Sharp Height Variations</a:t>
            </a:r>
          </a:p>
        </p:txBody>
      </p:sp>
      <p:sp>
        <p:nvSpPr>
          <p:cNvPr id="31" name="Real">
            <a:extLst>
              <a:ext uri="{FF2B5EF4-FFF2-40B4-BE49-F238E27FC236}">
                <a16:creationId xmlns:a16="http://schemas.microsoft.com/office/drawing/2014/main" id="{F4B36ED8-53DF-47EA-9EF5-8E04DBF5744B}"/>
              </a:ext>
            </a:extLst>
          </p:cNvPr>
          <p:cNvSpPr>
            <a:spLocks noGrp="1"/>
          </p:cNvSpPr>
          <p:nvPr/>
        </p:nvSpPr>
        <p:spPr>
          <a:xfrm>
            <a:off x="7683500" y="1639824"/>
            <a:ext cx="1320800" cy="300482"/>
          </a:xfrm>
          <a:prstGeom prst="rect">
            <a:avLst/>
          </a:prstGeom>
          <a:noFill/>
          <a:ln w="0">
            <a:noFill/>
          </a:ln>
        </p:spPr>
        <p:txBody>
          <a:bodyPr wrap="none" lIns="0" tIns="0" rIns="0" bIns="0" anchor="t">
            <a:noAutofit/>
          </a:bodyPr>
          <a:lstStyle>
            <a:defPPr algn="ctr">
              <a:defRPr sz="1850" b="1">
                <a:solidFill>
                  <a:srgbClr val="FFCF05"/>
                </a:solidFill>
                <a:latin typeface="Arial"/>
                <a:ea typeface="Arial"/>
                <a:cs typeface="Arial"/>
              </a:defRPr>
            </a:defPPr>
          </a:lstStyle>
          <a:p>
            <a:pPr algn="ctr">
              <a:defRPr sz="1850" b="1">
                <a:solidFill>
                  <a:srgbClr val="FFCF05"/>
                </a:solidFill>
                <a:latin typeface="Arial"/>
                <a:ea typeface="Arial"/>
                <a:cs typeface="Arial"/>
              </a:defRPr>
            </a:pPr>
            <a:r>
              <a:rPr sz="1850" b="1">
                <a:solidFill>
                  <a:srgbClr val="FFCF05"/>
                </a:solidFill>
                <a:latin typeface="Arial"/>
                <a:ea typeface="Arial"/>
                <a:cs typeface="Arial"/>
              </a:rPr>
              <a:t>Real</a:t>
            </a:r>
          </a:p>
        </p:txBody>
      </p:sp>
      <p:sp>
        <p:nvSpPr>
          <p:cNvPr id="32" name="NeHF">
            <a:extLst>
              <a:ext uri="{FF2B5EF4-FFF2-40B4-BE49-F238E27FC236}">
                <a16:creationId xmlns:a16="http://schemas.microsoft.com/office/drawing/2014/main" id="{B536F047-E176-4499-8A43-5876B8807B76}"/>
              </a:ext>
            </a:extLst>
          </p:cNvPr>
          <p:cNvSpPr>
            <a:spLocks noGrp="1"/>
          </p:cNvSpPr>
          <p:nvPr/>
        </p:nvSpPr>
        <p:spPr>
          <a:xfrm>
            <a:off x="9271000" y="1639824"/>
            <a:ext cx="1320800" cy="300482"/>
          </a:xfrm>
          <a:prstGeom prst="rect">
            <a:avLst/>
          </a:prstGeom>
          <a:noFill/>
          <a:ln w="0">
            <a:noFill/>
          </a:ln>
        </p:spPr>
        <p:txBody>
          <a:bodyPr wrap="none" lIns="0" tIns="0" rIns="0" bIns="0" anchor="t">
            <a:noAutofit/>
          </a:bodyPr>
          <a:lstStyle>
            <a:defPPr algn="ctr">
              <a:defRPr sz="1850" b="1">
                <a:solidFill>
                  <a:srgbClr val="62DBF3"/>
                </a:solidFill>
                <a:latin typeface="Arial"/>
                <a:ea typeface="Arial"/>
                <a:cs typeface="Arial"/>
              </a:defRPr>
            </a:defPPr>
          </a:lstStyle>
          <a:p>
            <a:pPr algn="ctr">
              <a:defRPr sz="1850" b="1">
                <a:solidFill>
                  <a:srgbClr val="62DBF3"/>
                </a:solidFill>
                <a:latin typeface="Arial"/>
                <a:ea typeface="Arial"/>
                <a:cs typeface="Arial"/>
              </a:defRPr>
            </a:pPr>
            <a:r>
              <a:rPr sz="1850" b="1">
                <a:solidFill>
                  <a:srgbClr val="62DBF3"/>
                </a:solidFill>
                <a:latin typeface="Arial"/>
                <a:ea typeface="Arial"/>
                <a:cs typeface="Arial"/>
              </a:rPr>
              <a:t>NeHF</a:t>
            </a:r>
          </a:p>
        </p:txBody>
      </p:sp>
      <p:pic>
        <p:nvPicPr>
          <p:cNvPr id="33" name="nehf-vertical animation" descr="Looping teaser animation: nehf-vertical">
            <a:extLst>
              <a:ext uri="{FF2B5EF4-FFF2-40B4-BE49-F238E27FC236}">
                <a16:creationId xmlns:a16="http://schemas.microsoft.com/office/drawing/2014/main" id="{482FD89F-FE2F-4AB1-B68C-B0D9327E1FEF}"/>
              </a:ext>
            </a:extLst>
          </p:cNvPr>
          <p:cNvPicPr>
            <a:picLocks noChangeAspect="1"/>
          </p:cNvPicPr>
          <p:nvPr/>
        </p:nvPicPr>
        <p:blipFill>
          <a:blip r:embed="rId8"/>
          <a:stretch/>
        </p:blipFill>
        <p:spPr>
          <a:xfrm>
            <a:off x="7550785" y="2073212"/>
            <a:ext cx="3173730" cy="3929380"/>
          </a:xfrm>
          <a:prstGeom prst="rect">
            <a:avLst/>
          </a:prstGeom>
        </p:spPr>
      </p:pic>
      <p:sp>
        <p:nvSpPr>
          <p:cNvPr id="34" name="A-Frame">
            <a:extLst>
              <a:ext uri="{FF2B5EF4-FFF2-40B4-BE49-F238E27FC236}">
                <a16:creationId xmlns:a16="http://schemas.microsoft.com/office/drawing/2014/main" id="{6B99717E-2A3C-4CD3-973D-307C3446512A}"/>
              </a:ext>
            </a:extLst>
          </p:cNvPr>
          <p:cNvSpPr>
            <a:spLocks noGrp="1"/>
          </p:cNvSpPr>
          <p:nvPr/>
        </p:nvSpPr>
        <p:spPr>
          <a:xfrm>
            <a:off x="10782300" y="2731961"/>
            <a:ext cx="901700" cy="572072"/>
          </a:xfrm>
          <a:prstGeom prst="rect">
            <a:avLst/>
          </a:prstGeom>
          <a:noFill/>
          <a:ln w="0">
            <a:noFill/>
          </a:ln>
        </p:spPr>
        <p:txBody>
          <a:bodyPr wrap="square" lIns="0" tIns="0" rIns="0" bIns="0" anchor="t">
            <a:noAutofit/>
          </a:bodyPr>
          <a:lstStyle>
            <a:defPPr algn="l">
              <a:defRPr sz="1700" b="1">
                <a:solidFill>
                  <a:srgbClr val="FFFFFF"/>
                </a:solidFill>
                <a:latin typeface="Arial"/>
                <a:ea typeface="Arial"/>
                <a:cs typeface="Arial"/>
              </a:defRPr>
            </a:defPPr>
          </a:lstStyle>
          <a:p>
            <a:pPr algn="l">
              <a:defRPr sz="1700" b="1">
                <a:solidFill>
                  <a:srgbClr val="FFFFFF"/>
                </a:solidFill>
                <a:latin typeface="Arial"/>
                <a:ea typeface="Arial"/>
                <a:cs typeface="Arial"/>
              </a:defRPr>
            </a:pPr>
            <a:r>
              <a:rPr sz="1700" b="1">
                <a:solidFill>
                  <a:srgbClr val="FFFFFF"/>
                </a:solidFill>
                <a:latin typeface="Arial"/>
                <a:ea typeface="Arial"/>
                <a:cs typeface="Arial"/>
              </a:rPr>
              <a:t>A-Frame</a:t>
            </a:r>
          </a:p>
        </p:txBody>
      </p:sp>
      <p:sp>
        <p:nvSpPr>
          <p:cNvPr id="35" name="Tower">
            <a:extLst>
              <a:ext uri="{FF2B5EF4-FFF2-40B4-BE49-F238E27FC236}">
                <a16:creationId xmlns:a16="http://schemas.microsoft.com/office/drawing/2014/main" id="{B58DB916-466E-40A2-B12F-181391F64DC7}"/>
              </a:ext>
            </a:extLst>
          </p:cNvPr>
          <p:cNvSpPr>
            <a:spLocks noGrp="1"/>
          </p:cNvSpPr>
          <p:nvPr/>
        </p:nvSpPr>
        <p:spPr>
          <a:xfrm>
            <a:off x="10782300" y="4089908"/>
            <a:ext cx="901700" cy="572072"/>
          </a:xfrm>
          <a:prstGeom prst="rect">
            <a:avLst/>
          </a:prstGeom>
          <a:noFill/>
          <a:ln w="0">
            <a:noFill/>
          </a:ln>
        </p:spPr>
        <p:txBody>
          <a:bodyPr wrap="square" lIns="0" tIns="0" rIns="0" bIns="0" anchor="t">
            <a:noAutofit/>
          </a:bodyPr>
          <a:lstStyle>
            <a:defPPr algn="l">
              <a:defRPr sz="1700" b="1">
                <a:solidFill>
                  <a:srgbClr val="FFFFFF"/>
                </a:solidFill>
                <a:latin typeface="Arial"/>
                <a:ea typeface="Arial"/>
                <a:cs typeface="Arial"/>
              </a:defRPr>
            </a:defPPr>
          </a:lstStyle>
          <a:p>
            <a:pPr algn="l">
              <a:defRPr sz="1700" b="1">
                <a:solidFill>
                  <a:srgbClr val="FFFFFF"/>
                </a:solidFill>
                <a:latin typeface="Arial"/>
                <a:ea typeface="Arial"/>
                <a:cs typeface="Arial"/>
              </a:defRPr>
            </a:pPr>
            <a:r>
              <a:rPr sz="1700" b="1">
                <a:solidFill>
                  <a:srgbClr val="FFFFFF"/>
                </a:solidFill>
                <a:latin typeface="Arial"/>
                <a:ea typeface="Arial"/>
                <a:cs typeface="Arial"/>
              </a:rPr>
              <a:t>Tower</a:t>
            </a:r>
          </a:p>
        </p:txBody>
      </p:sp>
      <p:sp>
        <p:nvSpPr>
          <p:cNvPr id="36" name="Dome&#10;Temple">
            <a:extLst>
              <a:ext uri="{FF2B5EF4-FFF2-40B4-BE49-F238E27FC236}">
                <a16:creationId xmlns:a16="http://schemas.microsoft.com/office/drawing/2014/main" id="{163FCB40-85B7-4792-8240-6EFD47C34F89}"/>
              </a:ext>
            </a:extLst>
          </p:cNvPr>
          <p:cNvSpPr>
            <a:spLocks noGrp="1"/>
          </p:cNvSpPr>
          <p:nvPr/>
        </p:nvSpPr>
        <p:spPr>
          <a:xfrm>
            <a:off x="10782300" y="5361178"/>
            <a:ext cx="901700" cy="572072"/>
          </a:xfrm>
          <a:prstGeom prst="rect">
            <a:avLst/>
          </a:prstGeom>
          <a:noFill/>
          <a:ln w="0">
            <a:noFill/>
          </a:ln>
        </p:spPr>
        <p:txBody>
          <a:bodyPr wrap="square" lIns="0" tIns="0" rIns="0" bIns="0" anchor="t">
            <a:noAutofit/>
          </a:bodyPr>
          <a:lstStyle>
            <a:defPPr algn="l">
              <a:defRPr sz="1700" b="1">
                <a:solidFill>
                  <a:srgbClr val="FFFFFF"/>
                </a:solidFill>
                <a:latin typeface="Arial"/>
                <a:ea typeface="Arial"/>
                <a:cs typeface="Arial"/>
              </a:defRPr>
            </a:defPPr>
          </a:lstStyle>
          <a:p>
            <a:pPr algn="l">
              <a:defRPr sz="1700" b="1">
                <a:solidFill>
                  <a:srgbClr val="FFFFFF"/>
                </a:solidFill>
                <a:latin typeface="Arial"/>
                <a:ea typeface="Arial"/>
                <a:cs typeface="Arial"/>
              </a:defRPr>
            </a:pPr>
            <a:r>
              <a:rPr sz="1700" b="1">
                <a:solidFill>
                  <a:srgbClr val="FFFFFF"/>
                </a:solidFill>
                <a:latin typeface="Arial"/>
                <a:ea typeface="Arial"/>
                <a:cs typeface="Arial"/>
              </a:rPr>
              <a:t>Dome</a:t>
            </a:r>
          </a:p>
          <a:p>
            <a:pPr algn="l">
              <a:defRPr sz="1700" b="1">
                <a:solidFill>
                  <a:srgbClr val="FFFFFF"/>
                </a:solidFill>
                <a:latin typeface="Arial"/>
                <a:ea typeface="Arial"/>
                <a:cs typeface="Arial"/>
              </a:defRPr>
            </a:pPr>
            <a:r>
              <a:rPr sz="1700" b="1">
                <a:solidFill>
                  <a:srgbClr val="FFFFFF"/>
                </a:solidFill>
                <a:latin typeface="Arial"/>
                <a:ea typeface="Arial"/>
                <a:cs typeface="Arial"/>
              </a:rPr>
              <a:t>Temple</a:t>
            </a:r>
          </a:p>
        </p:txBody>
      </p:sp>
      <p:sp>
        <p:nvSpPr>
          <p:cNvPr id="37" name="[1] Sitzmann et al. Implicit Neural Representations with Periodic Activation Fun">
            <a:extLst>
              <a:ext uri="{FF2B5EF4-FFF2-40B4-BE49-F238E27FC236}">
                <a16:creationId xmlns:a16="http://schemas.microsoft.com/office/drawing/2014/main" id="{94FE710E-1F93-4434-8DD9-A279B561A29F}"/>
              </a:ext>
            </a:extLst>
          </p:cNvPr>
          <p:cNvSpPr>
            <a:spLocks noGrp="1"/>
          </p:cNvSpPr>
          <p:nvPr/>
        </p:nvSpPr>
        <p:spPr>
          <a:xfrm>
            <a:off x="711200" y="6553200"/>
            <a:ext cx="9652000" cy="266700"/>
          </a:xfrm>
          <a:prstGeom prst="rect">
            <a:avLst/>
          </a:prstGeom>
          <a:noFill/>
          <a:ln w="0">
            <a:noFill/>
          </a:ln>
        </p:spPr>
        <p:txBody>
          <a:bodyPr wrap="none" lIns="0" tIns="0" rIns="0" bIns="0" anchor="t">
            <a:noAutofit/>
          </a:bodyPr>
          <a:lstStyle>
            <a:defPPr algn="l">
              <a:defRPr sz="1200" b="0">
                <a:solidFill>
                  <a:srgbClr val="666666"/>
                </a:solidFill>
                <a:latin typeface="Arial"/>
                <a:ea typeface="Arial"/>
                <a:cs typeface="Arial"/>
              </a:defRPr>
            </a:defPPr>
          </a:lstStyle>
          <a:p>
            <a:pPr algn="l">
              <a:defRPr sz="1200" b="0">
                <a:solidFill>
                  <a:srgbClr val="666666"/>
                </a:solidFill>
                <a:latin typeface="Arial"/>
                <a:ea typeface="Arial"/>
                <a:cs typeface="Arial"/>
              </a:defRPr>
            </a:pPr>
            <a:r>
              <a:rPr sz="1200" b="0">
                <a:solidFill>
                  <a:srgbClr val="666666"/>
                </a:solidFill>
                <a:latin typeface="Arial"/>
                <a:ea typeface="Arial"/>
                <a:cs typeface="Arial"/>
              </a:rPr>
              <a:t>[1] Sitzmann et al. Implicit Neural Representations with Periodic Activation Functions. NeurIPS, 2020.</a:t>
            </a:r>
          </a:p>
        </p:txBody>
      </p:sp>
    </p:spTree>
    <p:extLst>
      <p:ext uri="{BB962C8B-B14F-4D97-AF65-F5344CB8AC3E}">
        <p14:creationId xmlns:p14="http://schemas.microsoft.com/office/powerpoint/2010/main" val="1703543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animBg="1"/>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6" name="Black rectangle covering the former Michigan affiliation logo">
            <a:extLst>
              <a:ext uri="{FF2B5EF4-FFF2-40B4-BE49-F238E27FC236}">
                <a16:creationId xmlns:a16="http://schemas.microsoft.com/office/drawing/2014/main" id="{5133B240-B430-4445-B7EE-49A4B003B722}"/>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40DB37E7-61A1-4630-B316-5FA47AAEA9AA}"/>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F22E56F6-595B-4A05-9304-DD39762EE97C}"/>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7">
            <a:extLst>
              <a:ext uri="{FF2B5EF4-FFF2-40B4-BE49-F238E27FC236}">
                <a16:creationId xmlns:a16="http://schemas.microsoft.com/office/drawing/2014/main" id="{054F4536-940E-4EED-9238-68B3CEA00898}"/>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7</a:t>
            </a:r>
          </a:p>
        </p:txBody>
      </p:sp>
      <p:sp>
        <p:nvSpPr>
          <p:cNvPr id="5" name="Disentangled Neural Formulation:">
            <a:extLst>
              <a:ext uri="{FF2B5EF4-FFF2-40B4-BE49-F238E27FC236}">
                <a16:creationId xmlns:a16="http://schemas.microsoft.com/office/drawing/2014/main" id="{B3211831-27E8-4CCE-BA15-361978106725}"/>
              </a:ext>
            </a:extLst>
          </p:cNvPr>
          <p:cNvSpPr>
            <a:spLocks noGrp="1"/>
          </p:cNvSpPr>
          <p:nvPr/>
        </p:nvSpPr>
        <p:spPr>
          <a:xfrm>
            <a:off x="711200" y="222250"/>
            <a:ext cx="8953500" cy="342900"/>
          </a:xfrm>
          <a:prstGeom prst="rect">
            <a:avLst/>
          </a:prstGeom>
          <a:noFill/>
          <a:ln w="0">
            <a:noFill/>
          </a:ln>
        </p:spPr>
        <p:txBody>
          <a:bodyPr wrap="none" lIns="0" tIns="0" rIns="0" bIns="0" anchor="t">
            <a:noAutofit/>
          </a:bodyPr>
          <a:lstStyle>
            <a:defPPr algn="l">
              <a:defRPr sz="2000" b="1">
                <a:solidFill>
                  <a:srgbClr val="FFCF05"/>
                </a:solidFill>
                <a:latin typeface="Arial"/>
                <a:ea typeface="Arial"/>
                <a:cs typeface="Arial"/>
              </a:defRPr>
            </a:defPPr>
          </a:lstStyle>
          <a:p>
            <a:pPr>
              <a:defRPr sz="2000" b="1">
                <a:solidFill>
                  <a:srgbClr val="FFCF05"/>
                </a:solidFill>
                <a:latin typeface="Arial"/>
                <a:ea typeface="Arial"/>
                <a:cs typeface="Arial"/>
              </a:defRPr>
            </a:pPr>
            <a:r>
              <a:rPr sz="2000" b="1" dirty="0">
                <a:solidFill>
                  <a:srgbClr val="FFCF05"/>
                </a:solidFill>
                <a:latin typeface="Arial"/>
                <a:ea typeface="Arial"/>
                <a:cs typeface="Arial"/>
              </a:rPr>
              <a:t>Disentangled Neural </a:t>
            </a:r>
            <a:r>
              <a:rPr lang="en-US" altLang="zh-CN" sz="2000" b="1" dirty="0">
                <a:solidFill>
                  <a:srgbClr val="FFCF05"/>
                </a:solidFill>
                <a:latin typeface="Arial"/>
                <a:ea typeface="Arial"/>
                <a:cs typeface="Arial"/>
              </a:rPr>
              <a:t>Representations </a:t>
            </a:r>
            <a:r>
              <a:rPr sz="2000" b="1" dirty="0">
                <a:solidFill>
                  <a:srgbClr val="FFCF05"/>
                </a:solidFill>
                <a:latin typeface="Arial"/>
                <a:ea typeface="Arial"/>
                <a:cs typeface="Arial"/>
              </a:rPr>
              <a:t>:</a:t>
            </a:r>
          </a:p>
        </p:txBody>
      </p:sp>
      <p:sp>
        <p:nvSpPr>
          <p:cNvPr id="6" name="Signal-Surface Interaction">
            <a:extLst>
              <a:ext uri="{FF2B5EF4-FFF2-40B4-BE49-F238E27FC236}">
                <a16:creationId xmlns:a16="http://schemas.microsoft.com/office/drawing/2014/main" id="{B09F5B6C-796E-4E8E-A798-E07740372BD5}"/>
              </a:ext>
            </a:extLst>
          </p:cNvPr>
          <p:cNvSpPr>
            <a:spLocks noGrp="1"/>
          </p:cNvSpPr>
          <p:nvPr/>
        </p:nvSpPr>
        <p:spPr>
          <a:xfrm>
            <a:off x="711200" y="520700"/>
            <a:ext cx="8953500" cy="431800"/>
          </a:xfrm>
          <a:prstGeom prst="rect">
            <a:avLst/>
          </a:prstGeom>
          <a:noFill/>
          <a:ln w="0">
            <a:noFill/>
          </a:ln>
        </p:spPr>
        <p:txBody>
          <a:bodyPr wrap="none" lIns="0" tIns="0" rIns="0" bIns="0" anchor="t">
            <a:noAutofit/>
          </a:bodyPr>
          <a:lstStyle>
            <a:defPPr algn="l">
              <a:defRPr sz="2600" b="1">
                <a:solidFill>
                  <a:srgbClr val="FFCF05"/>
                </a:solidFill>
                <a:latin typeface="Arial"/>
                <a:ea typeface="Arial"/>
                <a:cs typeface="Arial"/>
              </a:defRPr>
            </a:defPPr>
          </a:lstStyle>
          <a:p>
            <a:pPr>
              <a:defRPr sz="2600" b="1">
                <a:solidFill>
                  <a:srgbClr val="FFCF05"/>
                </a:solidFill>
                <a:latin typeface="Arial"/>
                <a:ea typeface="Arial"/>
                <a:cs typeface="Arial"/>
              </a:defRPr>
            </a:pPr>
            <a:r>
              <a:rPr lang="en-US" sz="2600" b="1" dirty="0">
                <a:solidFill>
                  <a:srgbClr val="FFCF05"/>
                </a:solidFill>
                <a:latin typeface="Arial"/>
                <a:ea typeface="Arial"/>
                <a:cs typeface="Arial"/>
              </a:rPr>
              <a:t>Bidirectional Reflectance Distribution Function</a:t>
            </a:r>
            <a:r>
              <a:rPr lang="zh-CN" altLang="en-US" sz="2600" b="1" dirty="0">
                <a:solidFill>
                  <a:srgbClr val="FFCF05"/>
                </a:solidFill>
                <a:latin typeface="Arial"/>
                <a:ea typeface="Arial"/>
                <a:cs typeface="Arial"/>
              </a:rPr>
              <a:t> </a:t>
            </a:r>
            <a:r>
              <a:rPr lang="en-US" altLang="zh-CN" sz="2600" b="1" dirty="0">
                <a:solidFill>
                  <a:srgbClr val="FFCF05"/>
                </a:solidFill>
                <a:latin typeface="Arial"/>
                <a:ea typeface="Arial"/>
                <a:cs typeface="Arial"/>
              </a:rPr>
              <a:t>(BRDF)</a:t>
            </a:r>
            <a:endParaRPr sz="2600" b="1" dirty="0">
              <a:solidFill>
                <a:srgbClr val="FFCF05"/>
              </a:solidFill>
              <a:latin typeface="Arial"/>
              <a:ea typeface="Arial"/>
              <a:cs typeface="Arial"/>
            </a:endParaRPr>
          </a:p>
        </p:txBody>
      </p:sp>
      <p:sp>
        <p:nvSpPr>
          <p:cNvPr id="7" name="Normal &amp;&#10;Directions">
            <a:extLst>
              <a:ext uri="{FF2B5EF4-FFF2-40B4-BE49-F238E27FC236}">
                <a16:creationId xmlns:a16="http://schemas.microsoft.com/office/drawing/2014/main" id="{91FA1943-8C8B-430E-807C-CBE572AD4861}"/>
              </a:ext>
            </a:extLst>
          </p:cNvPr>
          <p:cNvSpPr>
            <a:spLocks noGrp="1"/>
          </p:cNvSpPr>
          <p:nvPr/>
        </p:nvSpPr>
        <p:spPr>
          <a:xfrm>
            <a:off x="711200" y="1714944"/>
            <a:ext cx="1968500" cy="560515"/>
          </a:xfrm>
          <a:prstGeom prst="rect">
            <a:avLst/>
          </a:prstGeom>
          <a:noFill/>
          <a:ln w="0">
            <a:noFill/>
          </a:ln>
        </p:spPr>
        <p:txBody>
          <a:bodyPr wrap="square" lIns="0" tIns="0" rIns="0" bIns="0" anchor="t">
            <a:noAutofit/>
          </a:bodyPr>
          <a:lstStyle>
            <a:defPPr algn="ctr">
              <a:defRPr sz="1800" b="1">
                <a:solidFill>
                  <a:srgbClr val="FFFFFF"/>
                </a:solidFill>
                <a:latin typeface="Arial"/>
                <a:ea typeface="Arial"/>
                <a:cs typeface="Arial"/>
              </a:defRPr>
            </a:defPPr>
          </a:lstStyle>
          <a:p>
            <a:pPr algn="ctr">
              <a:defRPr sz="1800" b="1">
                <a:solidFill>
                  <a:srgbClr val="FFFFFF"/>
                </a:solidFill>
                <a:latin typeface="Arial"/>
                <a:ea typeface="Arial"/>
                <a:cs typeface="Arial"/>
              </a:defRPr>
            </a:pPr>
            <a:r>
              <a:rPr sz="1800" b="1">
                <a:solidFill>
                  <a:srgbClr val="FFFFFF"/>
                </a:solidFill>
                <a:latin typeface="Arial"/>
                <a:ea typeface="Arial"/>
                <a:cs typeface="Arial"/>
              </a:rPr>
              <a:t>Normal &amp;</a:t>
            </a:r>
          </a:p>
          <a:p>
            <a:pPr algn="ctr">
              <a:defRPr sz="1800" b="1">
                <a:solidFill>
                  <a:srgbClr val="FFFFFF"/>
                </a:solidFill>
                <a:latin typeface="Arial"/>
                <a:ea typeface="Arial"/>
                <a:cs typeface="Arial"/>
              </a:defRPr>
            </a:pPr>
            <a:r>
              <a:rPr sz="1800" b="1">
                <a:solidFill>
                  <a:srgbClr val="FFFFFF"/>
                </a:solidFill>
                <a:latin typeface="Arial"/>
                <a:ea typeface="Arial"/>
                <a:cs typeface="Arial"/>
              </a:rPr>
              <a:t>Directions</a:t>
            </a:r>
          </a:p>
        </p:txBody>
      </p:sp>
      <p:sp>
        <p:nvSpPr>
          <p:cNvPr id="8" name="Editable diagram path">
            <a:extLst>
              <a:ext uri="{FF2B5EF4-FFF2-40B4-BE49-F238E27FC236}">
                <a16:creationId xmlns:a16="http://schemas.microsoft.com/office/drawing/2014/main" id="{0664F112-2007-42F2-A9DE-86869CAEE0C2}"/>
              </a:ext>
            </a:extLst>
          </p:cNvPr>
          <p:cNvSpPr>
            <a:spLocks noGrp="1"/>
          </p:cNvSpPr>
          <p:nvPr/>
        </p:nvSpPr>
        <p:spPr>
          <a:xfrm>
            <a:off x="2717800" y="1905635"/>
            <a:ext cx="330200" cy="6350"/>
          </a:xfrm>
          <a:custGeom>
            <a:avLst/>
            <a:gdLst/>
            <a:ahLst/>
            <a:cxnLst/>
            <a:rect l="0" t="0" r="0" b="0"/>
            <a:pathLst>
              <a:path w="330200" h="6350">
                <a:moveTo>
                  <a:pt x="0" y="0"/>
                </a:moveTo>
                <a:lnTo>
                  <a:pt x="330200" y="0"/>
                </a:lnTo>
              </a:path>
            </a:pathLst>
          </a:custGeom>
          <a:noFill/>
          <a:ln w="19050">
            <a:solidFill>
              <a:srgbClr val="FFFFFF"/>
            </a:solidFill>
          </a:ln>
        </p:spPr>
        <p:txBody>
          <a:bodyPr/>
          <a:lstStyle/>
          <a:p>
            <a:endParaRPr lang="zh-CN" altLang="en-US"/>
          </a:p>
        </p:txBody>
      </p:sp>
      <p:sp>
        <p:nvSpPr>
          <p:cNvPr id="9" name="Arrowhead">
            <a:extLst>
              <a:ext uri="{FF2B5EF4-FFF2-40B4-BE49-F238E27FC236}">
                <a16:creationId xmlns:a16="http://schemas.microsoft.com/office/drawing/2014/main" id="{856D3143-699C-447E-A010-0361BF4D0990}"/>
              </a:ext>
            </a:extLst>
          </p:cNvPr>
          <p:cNvSpPr>
            <a:spLocks noGrp="1"/>
          </p:cNvSpPr>
          <p:nvPr/>
        </p:nvSpPr>
        <p:spPr>
          <a:xfrm>
            <a:off x="2946400" y="1865186"/>
            <a:ext cx="101600" cy="80899"/>
          </a:xfrm>
          <a:custGeom>
            <a:avLst/>
            <a:gdLst/>
            <a:ahLst/>
            <a:cxnLst/>
            <a:rect l="0" t="0" r="0" b="0"/>
            <a:pathLst>
              <a:path w="101600" h="80899">
                <a:moveTo>
                  <a:pt x="101600" y="40450"/>
                </a:moveTo>
                <a:lnTo>
                  <a:pt x="0" y="0"/>
                </a:lnTo>
                <a:lnTo>
                  <a:pt x="0" y="80899"/>
                </a:lnTo>
                <a:close/>
              </a:path>
            </a:pathLst>
          </a:custGeom>
          <a:solidFill>
            <a:srgbClr val="FFFFFF"/>
          </a:solidFill>
          <a:ln w="6350">
            <a:solidFill>
              <a:srgbClr val="FFFFFF"/>
            </a:solidFill>
          </a:ln>
        </p:spPr>
        <p:txBody>
          <a:bodyPr/>
          <a:lstStyle/>
          <a:p>
            <a:endParaRPr lang="zh-CN" altLang="en-US"/>
          </a:p>
        </p:txBody>
      </p:sp>
      <p:sp>
        <p:nvSpPr>
          <p:cNvPr id="10" name="Half-Angle Encoding module">
            <a:extLst>
              <a:ext uri="{FF2B5EF4-FFF2-40B4-BE49-F238E27FC236}">
                <a16:creationId xmlns:a16="http://schemas.microsoft.com/office/drawing/2014/main" id="{749EFF53-A640-486F-BEFA-07AC187D66B3}"/>
              </a:ext>
            </a:extLst>
          </p:cNvPr>
          <p:cNvSpPr>
            <a:spLocks noGrp="1"/>
          </p:cNvSpPr>
          <p:nvPr/>
        </p:nvSpPr>
        <p:spPr>
          <a:xfrm>
            <a:off x="3149600" y="1587818"/>
            <a:ext cx="2298700" cy="635635"/>
          </a:xfrm>
          <a:prstGeom prst="rect">
            <a:avLst/>
          </a:prstGeom>
          <a:solidFill>
            <a:srgbClr val="000000"/>
          </a:solidFill>
          <a:ln w="12700">
            <a:solidFill>
              <a:srgbClr val="79CBEA"/>
            </a:solidFill>
          </a:ln>
        </p:spPr>
        <p:txBody>
          <a:bodyPr/>
          <a:lstStyle/>
          <a:p>
            <a:endParaRPr lang="zh-CN" altLang="en-US"/>
          </a:p>
        </p:txBody>
      </p:sp>
      <p:sp>
        <p:nvSpPr>
          <p:cNvPr id="11" name="Half-Angle Encoding">
            <a:extLst>
              <a:ext uri="{FF2B5EF4-FFF2-40B4-BE49-F238E27FC236}">
                <a16:creationId xmlns:a16="http://schemas.microsoft.com/office/drawing/2014/main" id="{41134DC6-B53A-41E7-AADA-44EFA23D2BC7}"/>
              </a:ext>
            </a:extLst>
          </p:cNvPr>
          <p:cNvSpPr>
            <a:spLocks noGrp="1"/>
          </p:cNvSpPr>
          <p:nvPr/>
        </p:nvSpPr>
        <p:spPr>
          <a:xfrm>
            <a:off x="3238500" y="1778508"/>
            <a:ext cx="2120900" cy="335153"/>
          </a:xfrm>
          <a:prstGeom prst="rect">
            <a:avLst/>
          </a:prstGeom>
          <a:noFill/>
          <a:ln w="0">
            <a:noFill/>
          </a:ln>
        </p:spPr>
        <p:txBody>
          <a:bodyPr wrap="none" lIns="0" tIns="0" rIns="0" bIns="0" anchor="t">
            <a:noAutofit/>
          </a:bodyPr>
          <a:lstStyle>
            <a:defPPr algn="ctr">
              <a:defRPr sz="1500" b="1">
                <a:solidFill>
                  <a:srgbClr val="FFFFFF"/>
                </a:solidFill>
                <a:latin typeface="Arial"/>
                <a:ea typeface="Arial"/>
                <a:cs typeface="Arial"/>
              </a:defRPr>
            </a:defPPr>
          </a:lstStyle>
          <a:p>
            <a:pPr algn="ctr">
              <a:defRPr sz="1500" b="1">
                <a:solidFill>
                  <a:srgbClr val="FFFFFF"/>
                </a:solidFill>
                <a:latin typeface="Arial"/>
                <a:ea typeface="Arial"/>
                <a:cs typeface="Arial"/>
              </a:defRPr>
            </a:pPr>
            <a:r>
              <a:rPr sz="1500" b="1">
                <a:solidFill>
                  <a:srgbClr val="FFFFFF"/>
                </a:solidFill>
                <a:latin typeface="Arial"/>
                <a:ea typeface="Arial"/>
                <a:cs typeface="Arial"/>
              </a:rPr>
              <a:t>Half-Angle Encoding</a:t>
            </a:r>
          </a:p>
        </p:txBody>
      </p:sp>
      <p:sp>
        <p:nvSpPr>
          <p:cNvPr id="12" name="Surface Position">
            <a:extLst>
              <a:ext uri="{FF2B5EF4-FFF2-40B4-BE49-F238E27FC236}">
                <a16:creationId xmlns:a16="http://schemas.microsoft.com/office/drawing/2014/main" id="{DC8DD32C-B4B1-417A-BE78-CEC0D2CA3E43}"/>
              </a:ext>
            </a:extLst>
          </p:cNvPr>
          <p:cNvSpPr>
            <a:spLocks noGrp="1"/>
          </p:cNvSpPr>
          <p:nvPr/>
        </p:nvSpPr>
        <p:spPr>
          <a:xfrm>
            <a:off x="711200" y="2604834"/>
            <a:ext cx="1968500" cy="392938"/>
          </a:xfrm>
          <a:prstGeom prst="rect">
            <a:avLst/>
          </a:prstGeom>
          <a:noFill/>
          <a:ln w="0">
            <a:noFill/>
          </a:ln>
        </p:spPr>
        <p:txBody>
          <a:bodyPr wrap="none" lIns="0" tIns="0" rIns="0" bIns="0" anchor="t">
            <a:noAutofit/>
          </a:bodyPr>
          <a:lstStyle>
            <a:defPPr algn="ctr">
              <a:defRPr sz="1800" b="1">
                <a:solidFill>
                  <a:srgbClr val="FFFFFF"/>
                </a:solidFill>
                <a:latin typeface="Arial"/>
                <a:ea typeface="Arial"/>
                <a:cs typeface="Arial"/>
              </a:defRPr>
            </a:defPPr>
          </a:lstStyle>
          <a:p>
            <a:pPr algn="ctr">
              <a:defRPr sz="1800" b="1">
                <a:solidFill>
                  <a:srgbClr val="FFFFFF"/>
                </a:solidFill>
                <a:latin typeface="Arial"/>
                <a:ea typeface="Arial"/>
                <a:cs typeface="Arial"/>
              </a:defRPr>
            </a:pPr>
            <a:r>
              <a:rPr sz="1800" b="1">
                <a:solidFill>
                  <a:srgbClr val="FFFFFF"/>
                </a:solidFill>
                <a:latin typeface="Arial"/>
                <a:ea typeface="Arial"/>
                <a:cs typeface="Arial"/>
              </a:rPr>
              <a:t>Surface Position</a:t>
            </a:r>
          </a:p>
        </p:txBody>
      </p:sp>
      <p:sp>
        <p:nvSpPr>
          <p:cNvPr id="13" name="Editable diagram path">
            <a:extLst>
              <a:ext uri="{FF2B5EF4-FFF2-40B4-BE49-F238E27FC236}">
                <a16:creationId xmlns:a16="http://schemas.microsoft.com/office/drawing/2014/main" id="{6C34628B-329D-4BB6-A055-CE30A94875A6}"/>
              </a:ext>
            </a:extLst>
          </p:cNvPr>
          <p:cNvSpPr>
            <a:spLocks noGrp="1"/>
          </p:cNvSpPr>
          <p:nvPr/>
        </p:nvSpPr>
        <p:spPr>
          <a:xfrm>
            <a:off x="2717800" y="2772410"/>
            <a:ext cx="330200" cy="6350"/>
          </a:xfrm>
          <a:custGeom>
            <a:avLst/>
            <a:gdLst/>
            <a:ahLst/>
            <a:cxnLst/>
            <a:rect l="0" t="0" r="0" b="0"/>
            <a:pathLst>
              <a:path w="330200" h="6350">
                <a:moveTo>
                  <a:pt x="0" y="0"/>
                </a:moveTo>
                <a:lnTo>
                  <a:pt x="330200" y="0"/>
                </a:lnTo>
              </a:path>
            </a:pathLst>
          </a:custGeom>
          <a:noFill/>
          <a:ln w="19050">
            <a:solidFill>
              <a:srgbClr val="FFFFFF"/>
            </a:solidFill>
          </a:ln>
        </p:spPr>
        <p:txBody>
          <a:bodyPr/>
          <a:lstStyle/>
          <a:p>
            <a:endParaRPr lang="zh-CN" altLang="en-US"/>
          </a:p>
        </p:txBody>
      </p:sp>
      <p:sp>
        <p:nvSpPr>
          <p:cNvPr id="14" name="Arrowhead">
            <a:extLst>
              <a:ext uri="{FF2B5EF4-FFF2-40B4-BE49-F238E27FC236}">
                <a16:creationId xmlns:a16="http://schemas.microsoft.com/office/drawing/2014/main" id="{5CB6AC92-AAAA-4E0B-B2F5-700F7F1D5B5C}"/>
              </a:ext>
            </a:extLst>
          </p:cNvPr>
          <p:cNvSpPr>
            <a:spLocks noGrp="1"/>
          </p:cNvSpPr>
          <p:nvPr/>
        </p:nvSpPr>
        <p:spPr>
          <a:xfrm>
            <a:off x="2946400" y="2731961"/>
            <a:ext cx="101600" cy="80899"/>
          </a:xfrm>
          <a:custGeom>
            <a:avLst/>
            <a:gdLst/>
            <a:ahLst/>
            <a:cxnLst/>
            <a:rect l="0" t="0" r="0" b="0"/>
            <a:pathLst>
              <a:path w="101600" h="80899">
                <a:moveTo>
                  <a:pt x="101600" y="40450"/>
                </a:moveTo>
                <a:lnTo>
                  <a:pt x="0" y="0"/>
                </a:lnTo>
                <a:lnTo>
                  <a:pt x="0" y="80899"/>
                </a:lnTo>
                <a:close/>
              </a:path>
            </a:pathLst>
          </a:custGeom>
          <a:solidFill>
            <a:srgbClr val="FFFFFF"/>
          </a:solidFill>
          <a:ln w="6350">
            <a:solidFill>
              <a:srgbClr val="FFFFFF"/>
            </a:solidFill>
          </a:ln>
        </p:spPr>
        <p:txBody>
          <a:bodyPr/>
          <a:lstStyle/>
          <a:p>
            <a:endParaRPr lang="zh-CN" altLang="en-US"/>
          </a:p>
        </p:txBody>
      </p:sp>
      <p:sp>
        <p:nvSpPr>
          <p:cNvPr id="15" name="Positional Encoding module">
            <a:extLst>
              <a:ext uri="{FF2B5EF4-FFF2-40B4-BE49-F238E27FC236}">
                <a16:creationId xmlns:a16="http://schemas.microsoft.com/office/drawing/2014/main" id="{9E440BCF-5B3B-446C-9506-8C6111A345AB}"/>
              </a:ext>
            </a:extLst>
          </p:cNvPr>
          <p:cNvSpPr>
            <a:spLocks noGrp="1"/>
          </p:cNvSpPr>
          <p:nvPr/>
        </p:nvSpPr>
        <p:spPr>
          <a:xfrm>
            <a:off x="3149600" y="2460371"/>
            <a:ext cx="2298700" cy="635635"/>
          </a:xfrm>
          <a:prstGeom prst="rect">
            <a:avLst/>
          </a:prstGeom>
          <a:solidFill>
            <a:srgbClr val="000000"/>
          </a:solidFill>
          <a:ln w="12700">
            <a:solidFill>
              <a:srgbClr val="79CBEA"/>
            </a:solidFill>
          </a:ln>
        </p:spPr>
        <p:txBody>
          <a:bodyPr/>
          <a:lstStyle/>
          <a:p>
            <a:endParaRPr lang="zh-CN" altLang="en-US"/>
          </a:p>
        </p:txBody>
      </p:sp>
      <p:sp>
        <p:nvSpPr>
          <p:cNvPr id="16" name="Positional Encoding">
            <a:extLst>
              <a:ext uri="{FF2B5EF4-FFF2-40B4-BE49-F238E27FC236}">
                <a16:creationId xmlns:a16="http://schemas.microsoft.com/office/drawing/2014/main" id="{36E49679-3A87-45FF-8570-B2154294C105}"/>
              </a:ext>
            </a:extLst>
          </p:cNvPr>
          <p:cNvSpPr>
            <a:spLocks noGrp="1"/>
          </p:cNvSpPr>
          <p:nvPr/>
        </p:nvSpPr>
        <p:spPr>
          <a:xfrm>
            <a:off x="3238500" y="2552827"/>
            <a:ext cx="2120900" cy="248476"/>
          </a:xfrm>
          <a:prstGeom prst="rect">
            <a:avLst/>
          </a:prstGeom>
          <a:noFill/>
          <a:ln w="0">
            <a:noFill/>
          </a:ln>
        </p:spPr>
        <p:txBody>
          <a:bodyPr wrap="none" lIns="0" tIns="0" rIns="0" bIns="0" anchor="t">
            <a:noAutofit/>
          </a:bodyPr>
          <a:lstStyle>
            <a:defPPr algn="ctr">
              <a:defRPr sz="1500" b="1">
                <a:solidFill>
                  <a:srgbClr val="FFFFFF"/>
                </a:solidFill>
                <a:latin typeface="Arial"/>
                <a:ea typeface="Arial"/>
                <a:cs typeface="Arial"/>
              </a:defRPr>
            </a:defPPr>
          </a:lstStyle>
          <a:p>
            <a:pPr algn="ctr">
              <a:defRPr sz="1500" b="1">
                <a:solidFill>
                  <a:srgbClr val="FFFFFF"/>
                </a:solidFill>
                <a:latin typeface="Arial"/>
                <a:ea typeface="Arial"/>
                <a:cs typeface="Arial"/>
              </a:defRPr>
            </a:pPr>
            <a:r>
              <a:rPr sz="1500" b="1">
                <a:solidFill>
                  <a:srgbClr val="FFFFFF"/>
                </a:solidFill>
                <a:latin typeface="Arial"/>
                <a:ea typeface="Arial"/>
                <a:cs typeface="Arial"/>
              </a:rPr>
              <a:t>Positional Encoding</a:t>
            </a:r>
          </a:p>
        </p:txBody>
      </p:sp>
      <p:pic>
        <p:nvPicPr>
          <p:cNvPr id="17" name="图片 16">
            <a:extLst>
              <a:ext uri="{FF2B5EF4-FFF2-40B4-BE49-F238E27FC236}">
                <a16:creationId xmlns:a16="http://schemas.microsoft.com/office/drawing/2014/main" id="{84B5DA60-7575-412F-A637-3F02809ADF4D}"/>
              </a:ext>
            </a:extLst>
          </p:cNvPr>
          <p:cNvPicPr>
            <a:picLocks noChangeAspect="1"/>
          </p:cNvPicPr>
          <p:nvPr/>
        </p:nvPicPr>
        <p:blipFill>
          <a:blip r:embed="rId4"/>
          <a:stretch/>
        </p:blipFill>
        <p:spPr>
          <a:xfrm>
            <a:off x="4144241" y="2830195"/>
            <a:ext cx="385618" cy="259773"/>
          </a:xfrm>
          <a:prstGeom prst="rect">
            <a:avLst/>
          </a:prstGeom>
        </p:spPr>
      </p:pic>
      <p:sp>
        <p:nvSpPr>
          <p:cNvPr id="18" name="Editable diagram path">
            <a:extLst>
              <a:ext uri="{FF2B5EF4-FFF2-40B4-BE49-F238E27FC236}">
                <a16:creationId xmlns:a16="http://schemas.microsoft.com/office/drawing/2014/main" id="{CF0E9318-3787-4936-87A0-7B6E91B5DF4F}"/>
              </a:ext>
            </a:extLst>
          </p:cNvPr>
          <p:cNvSpPr>
            <a:spLocks noGrp="1"/>
          </p:cNvSpPr>
          <p:nvPr/>
        </p:nvSpPr>
        <p:spPr>
          <a:xfrm>
            <a:off x="5562600" y="1905635"/>
            <a:ext cx="495300" cy="462280"/>
          </a:xfrm>
          <a:custGeom>
            <a:avLst/>
            <a:gdLst/>
            <a:ahLst/>
            <a:cxnLst/>
            <a:rect l="0" t="0" r="0" b="0"/>
            <a:pathLst>
              <a:path w="495300" h="462280">
                <a:moveTo>
                  <a:pt x="0" y="0"/>
                </a:moveTo>
                <a:lnTo>
                  <a:pt x="495300" y="0"/>
                </a:lnTo>
                <a:lnTo>
                  <a:pt x="495300" y="462280"/>
                </a:lnTo>
              </a:path>
            </a:pathLst>
          </a:custGeom>
          <a:noFill/>
          <a:ln w="19050">
            <a:solidFill>
              <a:srgbClr val="FFFFFF"/>
            </a:solidFill>
          </a:ln>
        </p:spPr>
        <p:txBody>
          <a:bodyPr/>
          <a:lstStyle/>
          <a:p>
            <a:endParaRPr lang="zh-CN" altLang="en-US"/>
          </a:p>
        </p:txBody>
      </p:sp>
      <p:sp>
        <p:nvSpPr>
          <p:cNvPr id="19" name="Editable diagram path">
            <a:extLst>
              <a:ext uri="{FF2B5EF4-FFF2-40B4-BE49-F238E27FC236}">
                <a16:creationId xmlns:a16="http://schemas.microsoft.com/office/drawing/2014/main" id="{0C07DF54-1BC3-4D09-A645-FC6A63D7FD06}"/>
              </a:ext>
            </a:extLst>
          </p:cNvPr>
          <p:cNvSpPr>
            <a:spLocks noGrp="1"/>
          </p:cNvSpPr>
          <p:nvPr/>
        </p:nvSpPr>
        <p:spPr>
          <a:xfrm>
            <a:off x="5562600" y="2367915"/>
            <a:ext cx="495300" cy="404495"/>
          </a:xfrm>
          <a:custGeom>
            <a:avLst/>
            <a:gdLst/>
            <a:ahLst/>
            <a:cxnLst/>
            <a:rect l="0" t="0" r="0" b="0"/>
            <a:pathLst>
              <a:path w="495300" h="404495">
                <a:moveTo>
                  <a:pt x="0" y="404495"/>
                </a:moveTo>
                <a:lnTo>
                  <a:pt x="495300" y="404495"/>
                </a:lnTo>
                <a:lnTo>
                  <a:pt x="495300" y="0"/>
                </a:lnTo>
              </a:path>
            </a:pathLst>
          </a:custGeom>
          <a:noFill/>
          <a:ln w="19050">
            <a:solidFill>
              <a:srgbClr val="FFFFFF"/>
            </a:solidFill>
          </a:ln>
        </p:spPr>
        <p:txBody>
          <a:bodyPr/>
          <a:lstStyle/>
          <a:p>
            <a:endParaRPr lang="zh-CN" altLang="en-US"/>
          </a:p>
        </p:txBody>
      </p:sp>
      <p:sp>
        <p:nvSpPr>
          <p:cNvPr id="20" name="Editable diagram path">
            <a:extLst>
              <a:ext uri="{FF2B5EF4-FFF2-40B4-BE49-F238E27FC236}">
                <a16:creationId xmlns:a16="http://schemas.microsoft.com/office/drawing/2014/main" id="{BCFBD002-F5FE-4F71-82FC-08ACF6BDF98D}"/>
              </a:ext>
            </a:extLst>
          </p:cNvPr>
          <p:cNvSpPr>
            <a:spLocks noGrp="1"/>
          </p:cNvSpPr>
          <p:nvPr/>
        </p:nvSpPr>
        <p:spPr>
          <a:xfrm>
            <a:off x="6057900" y="2367915"/>
            <a:ext cx="488950" cy="6350"/>
          </a:xfrm>
          <a:custGeom>
            <a:avLst/>
            <a:gdLst/>
            <a:ahLst/>
            <a:cxnLst/>
            <a:rect l="0" t="0" r="0" b="0"/>
            <a:pathLst>
              <a:path w="488950" h="6350">
                <a:moveTo>
                  <a:pt x="0" y="0"/>
                </a:moveTo>
                <a:lnTo>
                  <a:pt x="488950" y="0"/>
                </a:lnTo>
              </a:path>
            </a:pathLst>
          </a:custGeom>
          <a:noFill/>
          <a:ln w="19050">
            <a:solidFill>
              <a:srgbClr val="FFFFFF"/>
            </a:solidFill>
          </a:ln>
        </p:spPr>
        <p:txBody>
          <a:bodyPr/>
          <a:lstStyle/>
          <a:p>
            <a:endParaRPr lang="zh-CN" altLang="en-US"/>
          </a:p>
        </p:txBody>
      </p:sp>
      <p:sp>
        <p:nvSpPr>
          <p:cNvPr id="21" name="Arrowhead">
            <a:extLst>
              <a:ext uri="{FF2B5EF4-FFF2-40B4-BE49-F238E27FC236}">
                <a16:creationId xmlns:a16="http://schemas.microsoft.com/office/drawing/2014/main" id="{27E6F268-B0C4-420A-A5D0-B7F9FCBC1FF7}"/>
              </a:ext>
            </a:extLst>
          </p:cNvPr>
          <p:cNvSpPr>
            <a:spLocks noGrp="1"/>
          </p:cNvSpPr>
          <p:nvPr/>
        </p:nvSpPr>
        <p:spPr>
          <a:xfrm>
            <a:off x="6445250" y="2327465"/>
            <a:ext cx="101600" cy="80899"/>
          </a:xfrm>
          <a:custGeom>
            <a:avLst/>
            <a:gdLst/>
            <a:ahLst/>
            <a:cxnLst/>
            <a:rect l="0" t="0" r="0" b="0"/>
            <a:pathLst>
              <a:path w="101600" h="80899">
                <a:moveTo>
                  <a:pt x="101600" y="40450"/>
                </a:moveTo>
                <a:lnTo>
                  <a:pt x="0" y="0"/>
                </a:lnTo>
                <a:lnTo>
                  <a:pt x="0" y="80899"/>
                </a:lnTo>
                <a:close/>
              </a:path>
            </a:pathLst>
          </a:custGeom>
          <a:solidFill>
            <a:srgbClr val="FFFFFF"/>
          </a:solidFill>
          <a:ln w="6350">
            <a:solidFill>
              <a:srgbClr val="FFFFFF"/>
            </a:solidFill>
          </a:ln>
        </p:spPr>
        <p:txBody>
          <a:bodyPr/>
          <a:lstStyle/>
          <a:p>
            <a:endParaRPr lang="zh-CN" altLang="en-US"/>
          </a:p>
        </p:txBody>
      </p:sp>
      <p:sp>
        <p:nvSpPr>
          <p:cNvPr id="22" name="Neural BRDF module">
            <a:extLst>
              <a:ext uri="{FF2B5EF4-FFF2-40B4-BE49-F238E27FC236}">
                <a16:creationId xmlns:a16="http://schemas.microsoft.com/office/drawing/2014/main" id="{9767FBA2-656D-4832-8BFB-EEC0EBFB399C}"/>
              </a:ext>
            </a:extLst>
          </p:cNvPr>
          <p:cNvSpPr>
            <a:spLocks noGrp="1"/>
          </p:cNvSpPr>
          <p:nvPr/>
        </p:nvSpPr>
        <p:spPr>
          <a:xfrm>
            <a:off x="6654800" y="1859407"/>
            <a:ext cx="1778000" cy="959231"/>
          </a:xfrm>
          <a:prstGeom prst="roundRect">
            <a:avLst>
              <a:gd name="adj" fmla="val 7944"/>
            </a:avLst>
          </a:prstGeom>
          <a:solidFill>
            <a:srgbClr val="17221C"/>
          </a:solidFill>
          <a:ln w="12700">
            <a:solidFill>
              <a:srgbClr val="91D5B0"/>
            </a:solidFill>
          </a:ln>
        </p:spPr>
        <p:txBody>
          <a:bodyPr/>
          <a:lstStyle/>
          <a:p>
            <a:endParaRPr lang="zh-CN" altLang="en-US"/>
          </a:p>
        </p:txBody>
      </p:sp>
      <p:sp>
        <p:nvSpPr>
          <p:cNvPr id="23" name="Neural MLP layer 1">
            <a:extLst>
              <a:ext uri="{FF2B5EF4-FFF2-40B4-BE49-F238E27FC236}">
                <a16:creationId xmlns:a16="http://schemas.microsoft.com/office/drawing/2014/main" id="{144073AD-67DF-46AD-A603-0462A1329619}"/>
              </a:ext>
            </a:extLst>
          </p:cNvPr>
          <p:cNvSpPr>
            <a:spLocks noGrp="1"/>
          </p:cNvSpPr>
          <p:nvPr/>
        </p:nvSpPr>
        <p:spPr>
          <a:xfrm>
            <a:off x="7258050" y="1940306"/>
            <a:ext cx="139700" cy="462280"/>
          </a:xfrm>
          <a:prstGeom prst="rect">
            <a:avLst/>
          </a:prstGeom>
          <a:solidFill>
            <a:srgbClr val="334B3E"/>
          </a:solidFill>
          <a:ln w="12700">
            <a:solidFill>
              <a:srgbClr val="91D5B0"/>
            </a:solidFill>
          </a:ln>
        </p:spPr>
        <p:txBody>
          <a:bodyPr/>
          <a:lstStyle/>
          <a:p>
            <a:endParaRPr lang="zh-CN" altLang="en-US"/>
          </a:p>
        </p:txBody>
      </p:sp>
      <p:sp>
        <p:nvSpPr>
          <p:cNvPr id="24" name="Neural MLP layer 2">
            <a:extLst>
              <a:ext uri="{FF2B5EF4-FFF2-40B4-BE49-F238E27FC236}">
                <a16:creationId xmlns:a16="http://schemas.microsoft.com/office/drawing/2014/main" id="{1BE4B815-BACD-43A0-A79C-652C56F89939}"/>
              </a:ext>
            </a:extLst>
          </p:cNvPr>
          <p:cNvSpPr>
            <a:spLocks noGrp="1"/>
          </p:cNvSpPr>
          <p:nvPr/>
        </p:nvSpPr>
        <p:spPr>
          <a:xfrm>
            <a:off x="7473950" y="1940306"/>
            <a:ext cx="139700" cy="462280"/>
          </a:xfrm>
          <a:prstGeom prst="rect">
            <a:avLst/>
          </a:prstGeom>
          <a:solidFill>
            <a:srgbClr val="334B3E"/>
          </a:solidFill>
          <a:ln w="12700">
            <a:solidFill>
              <a:srgbClr val="91D5B0"/>
            </a:solidFill>
          </a:ln>
        </p:spPr>
        <p:txBody>
          <a:bodyPr/>
          <a:lstStyle/>
          <a:p>
            <a:endParaRPr lang="zh-CN" altLang="en-US"/>
          </a:p>
        </p:txBody>
      </p:sp>
      <p:sp>
        <p:nvSpPr>
          <p:cNvPr id="25" name="Neural MLP layer 3">
            <a:extLst>
              <a:ext uri="{FF2B5EF4-FFF2-40B4-BE49-F238E27FC236}">
                <a16:creationId xmlns:a16="http://schemas.microsoft.com/office/drawing/2014/main" id="{E408BA2D-974C-4D77-B631-1A8CADC88C87}"/>
              </a:ext>
            </a:extLst>
          </p:cNvPr>
          <p:cNvSpPr>
            <a:spLocks noGrp="1"/>
          </p:cNvSpPr>
          <p:nvPr/>
        </p:nvSpPr>
        <p:spPr>
          <a:xfrm>
            <a:off x="7689850" y="1940306"/>
            <a:ext cx="139700" cy="462280"/>
          </a:xfrm>
          <a:prstGeom prst="rect">
            <a:avLst/>
          </a:prstGeom>
          <a:solidFill>
            <a:srgbClr val="334B3E"/>
          </a:solidFill>
          <a:ln w="12700">
            <a:solidFill>
              <a:srgbClr val="91D5B0"/>
            </a:solidFill>
          </a:ln>
        </p:spPr>
        <p:txBody>
          <a:bodyPr/>
          <a:lstStyle/>
          <a:p>
            <a:endParaRPr lang="zh-CN" altLang="en-US"/>
          </a:p>
        </p:txBody>
      </p:sp>
      <p:sp>
        <p:nvSpPr>
          <p:cNvPr id="26" name="Neural BRDF">
            <a:extLst>
              <a:ext uri="{FF2B5EF4-FFF2-40B4-BE49-F238E27FC236}">
                <a16:creationId xmlns:a16="http://schemas.microsoft.com/office/drawing/2014/main" id="{E5E76FFE-6380-452A-8CA1-54AE7CEE10BA}"/>
              </a:ext>
            </a:extLst>
          </p:cNvPr>
          <p:cNvSpPr>
            <a:spLocks noGrp="1"/>
          </p:cNvSpPr>
          <p:nvPr/>
        </p:nvSpPr>
        <p:spPr>
          <a:xfrm>
            <a:off x="6654800" y="2529713"/>
            <a:ext cx="1778000" cy="277368"/>
          </a:xfrm>
          <a:prstGeom prst="rect">
            <a:avLst/>
          </a:prstGeom>
          <a:noFill/>
          <a:ln w="0">
            <a:noFill/>
          </a:ln>
        </p:spPr>
        <p:txBody>
          <a:bodyPr wrap="none" lIns="0" tIns="0" rIns="0" bIns="0" anchor="t">
            <a:noAutofit/>
          </a:bodyPr>
          <a:lstStyle>
            <a:defPPr algn="ctr">
              <a:defRPr sz="1700" b="1">
                <a:solidFill>
                  <a:srgbClr val="FFFFFF"/>
                </a:solidFill>
                <a:latin typeface="Arial"/>
                <a:ea typeface="Arial"/>
                <a:cs typeface="Arial"/>
              </a:defRPr>
            </a:defPPr>
          </a:lstStyle>
          <a:p>
            <a:pPr algn="ctr">
              <a:defRPr sz="1700" b="1">
                <a:solidFill>
                  <a:srgbClr val="FFFFFF"/>
                </a:solidFill>
                <a:latin typeface="Arial"/>
                <a:ea typeface="Arial"/>
                <a:cs typeface="Arial"/>
              </a:defRPr>
            </a:pPr>
            <a:r>
              <a:rPr sz="1700" b="1">
                <a:solidFill>
                  <a:srgbClr val="FFFFFF"/>
                </a:solidFill>
                <a:latin typeface="Arial"/>
                <a:ea typeface="Arial"/>
                <a:cs typeface="Arial"/>
              </a:rPr>
              <a:t>Neural BRDF</a:t>
            </a:r>
          </a:p>
        </p:txBody>
      </p:sp>
      <p:sp>
        <p:nvSpPr>
          <p:cNvPr id="27" name="Editable diagram path">
            <a:extLst>
              <a:ext uri="{FF2B5EF4-FFF2-40B4-BE49-F238E27FC236}">
                <a16:creationId xmlns:a16="http://schemas.microsoft.com/office/drawing/2014/main" id="{F3312FCF-E775-4CA8-A67D-4E14F6CAAC7F}"/>
              </a:ext>
            </a:extLst>
          </p:cNvPr>
          <p:cNvSpPr>
            <a:spLocks noGrp="1"/>
          </p:cNvSpPr>
          <p:nvPr/>
        </p:nvSpPr>
        <p:spPr>
          <a:xfrm>
            <a:off x="8566150" y="2367915"/>
            <a:ext cx="393700" cy="6350"/>
          </a:xfrm>
          <a:custGeom>
            <a:avLst/>
            <a:gdLst/>
            <a:ahLst/>
            <a:cxnLst/>
            <a:rect l="0" t="0" r="0" b="0"/>
            <a:pathLst>
              <a:path w="393700" h="6350">
                <a:moveTo>
                  <a:pt x="0" y="0"/>
                </a:moveTo>
                <a:lnTo>
                  <a:pt x="393700" y="0"/>
                </a:lnTo>
              </a:path>
            </a:pathLst>
          </a:custGeom>
          <a:noFill/>
          <a:ln w="19050">
            <a:solidFill>
              <a:srgbClr val="FFFFFF"/>
            </a:solidFill>
          </a:ln>
        </p:spPr>
        <p:txBody>
          <a:bodyPr/>
          <a:lstStyle/>
          <a:p>
            <a:endParaRPr lang="zh-CN" altLang="en-US"/>
          </a:p>
        </p:txBody>
      </p:sp>
      <p:sp>
        <p:nvSpPr>
          <p:cNvPr id="28" name="Arrowhead">
            <a:extLst>
              <a:ext uri="{FF2B5EF4-FFF2-40B4-BE49-F238E27FC236}">
                <a16:creationId xmlns:a16="http://schemas.microsoft.com/office/drawing/2014/main" id="{E1442104-A681-4CE4-ABFB-E54E6239262B}"/>
              </a:ext>
            </a:extLst>
          </p:cNvPr>
          <p:cNvSpPr>
            <a:spLocks noGrp="1"/>
          </p:cNvSpPr>
          <p:nvPr/>
        </p:nvSpPr>
        <p:spPr>
          <a:xfrm>
            <a:off x="8858250" y="2327465"/>
            <a:ext cx="101600" cy="80899"/>
          </a:xfrm>
          <a:custGeom>
            <a:avLst/>
            <a:gdLst/>
            <a:ahLst/>
            <a:cxnLst/>
            <a:rect l="0" t="0" r="0" b="0"/>
            <a:pathLst>
              <a:path w="101600" h="80899">
                <a:moveTo>
                  <a:pt x="101600" y="40450"/>
                </a:moveTo>
                <a:lnTo>
                  <a:pt x="0" y="0"/>
                </a:lnTo>
                <a:lnTo>
                  <a:pt x="0" y="80899"/>
                </a:lnTo>
                <a:close/>
              </a:path>
            </a:pathLst>
          </a:custGeom>
          <a:solidFill>
            <a:srgbClr val="FFFFFF"/>
          </a:solidFill>
          <a:ln w="6350">
            <a:solidFill>
              <a:srgbClr val="FFFFFF"/>
            </a:solidFill>
          </a:ln>
        </p:spPr>
        <p:txBody>
          <a:bodyPr/>
          <a:lstStyle/>
          <a:p>
            <a:endParaRPr lang="zh-CN" altLang="en-US"/>
          </a:p>
        </p:txBody>
      </p:sp>
      <p:sp>
        <p:nvSpPr>
          <p:cNvPr id="29" name="Spatially Varying&#10;Reflectance">
            <a:extLst>
              <a:ext uri="{FF2B5EF4-FFF2-40B4-BE49-F238E27FC236}">
                <a16:creationId xmlns:a16="http://schemas.microsoft.com/office/drawing/2014/main" id="{483A2BBA-EAA9-46AA-9C42-2CEC8293D7EE}"/>
              </a:ext>
            </a:extLst>
          </p:cNvPr>
          <p:cNvSpPr>
            <a:spLocks noGrp="1"/>
          </p:cNvSpPr>
          <p:nvPr/>
        </p:nvSpPr>
        <p:spPr>
          <a:xfrm>
            <a:off x="9112250" y="2078990"/>
            <a:ext cx="2368550" cy="624078"/>
          </a:xfrm>
          <a:prstGeom prst="rect">
            <a:avLst/>
          </a:prstGeom>
          <a:noFill/>
          <a:ln w="0">
            <a:noFill/>
          </a:ln>
        </p:spPr>
        <p:txBody>
          <a:bodyPr wrap="square" lIns="0" tIns="0" rIns="0" bIns="0" anchor="t">
            <a:noAutofit/>
          </a:bodyPr>
          <a:lstStyle>
            <a:defPPr algn="ctr">
              <a:defRPr sz="1850" b="1">
                <a:solidFill>
                  <a:srgbClr val="FFFFFF"/>
                </a:solidFill>
                <a:latin typeface="Arial"/>
                <a:ea typeface="Arial"/>
                <a:cs typeface="Arial"/>
              </a:defRPr>
            </a:defPPr>
          </a:lstStyle>
          <a:p>
            <a:pPr algn="ctr">
              <a:defRPr sz="1850" b="1">
                <a:solidFill>
                  <a:srgbClr val="FFFFFF"/>
                </a:solidFill>
                <a:latin typeface="Arial"/>
                <a:ea typeface="Arial"/>
                <a:cs typeface="Arial"/>
              </a:defRPr>
            </a:pPr>
            <a:r>
              <a:rPr sz="1850" b="1">
                <a:solidFill>
                  <a:srgbClr val="FFFFFF"/>
                </a:solidFill>
                <a:latin typeface="Arial"/>
                <a:ea typeface="Arial"/>
                <a:cs typeface="Arial"/>
              </a:rPr>
              <a:t>Spatially Varying</a:t>
            </a:r>
          </a:p>
          <a:p>
            <a:pPr algn="ctr">
              <a:defRPr sz="1850" b="1">
                <a:solidFill>
                  <a:srgbClr val="FFFFFF"/>
                </a:solidFill>
                <a:latin typeface="Arial"/>
                <a:ea typeface="Arial"/>
                <a:cs typeface="Arial"/>
              </a:defRPr>
            </a:pPr>
            <a:r>
              <a:rPr sz="1850" b="1">
                <a:solidFill>
                  <a:srgbClr val="FFFFFF"/>
                </a:solidFill>
                <a:latin typeface="Arial"/>
                <a:ea typeface="Arial"/>
                <a:cs typeface="Arial"/>
              </a:rPr>
              <a:t>Reflectance</a:t>
            </a:r>
          </a:p>
        </p:txBody>
      </p:sp>
      <p:sp>
        <p:nvSpPr>
          <p:cNvPr id="30" name="Half-Angle Encoding">
            <a:extLst>
              <a:ext uri="{FF2B5EF4-FFF2-40B4-BE49-F238E27FC236}">
                <a16:creationId xmlns:a16="http://schemas.microsoft.com/office/drawing/2014/main" id="{880F5BBB-47A1-44AF-A1F7-FE7174EAFFE0}"/>
              </a:ext>
            </a:extLst>
          </p:cNvPr>
          <p:cNvSpPr>
            <a:spLocks noGrp="1"/>
          </p:cNvSpPr>
          <p:nvPr/>
        </p:nvSpPr>
        <p:spPr>
          <a:xfrm>
            <a:off x="387350" y="5980049"/>
            <a:ext cx="5219700" cy="242697"/>
          </a:xfrm>
          <a:prstGeom prst="rect">
            <a:avLst/>
          </a:prstGeom>
          <a:noFill/>
          <a:ln w="0">
            <a:noFill/>
          </a:ln>
        </p:spPr>
        <p:txBody>
          <a:bodyPr wrap="none" lIns="0" tIns="0" rIns="0" bIns="0" anchor="t">
            <a:noAutofit/>
          </a:bodyPr>
          <a:lstStyle>
            <a:defPPr algn="ctr">
              <a:defRPr sz="1500" b="1">
                <a:solidFill>
                  <a:srgbClr val="FFFFFF"/>
                </a:solidFill>
                <a:latin typeface="Arial"/>
                <a:ea typeface="Arial"/>
                <a:cs typeface="Arial"/>
              </a:defRPr>
            </a:defPPr>
          </a:lstStyle>
          <a:p>
            <a:pPr algn="ctr">
              <a:defRPr sz="1500" b="1">
                <a:solidFill>
                  <a:srgbClr val="FFFFFF"/>
                </a:solidFill>
                <a:latin typeface="Arial"/>
                <a:ea typeface="Arial"/>
                <a:cs typeface="Arial"/>
              </a:defRPr>
            </a:pPr>
            <a:r>
              <a:rPr sz="1500" b="1" dirty="0">
                <a:solidFill>
                  <a:srgbClr val="FFFFFF"/>
                </a:solidFill>
                <a:latin typeface="Arial"/>
                <a:ea typeface="Arial"/>
                <a:cs typeface="Arial"/>
              </a:rPr>
              <a:t>Half-Angle Encoding</a:t>
            </a:r>
          </a:p>
        </p:txBody>
      </p:sp>
      <p:pic>
        <p:nvPicPr>
          <p:cNvPr id="31" name="图片 30">
            <a:extLst>
              <a:ext uri="{FF2B5EF4-FFF2-40B4-BE49-F238E27FC236}">
                <a16:creationId xmlns:a16="http://schemas.microsoft.com/office/drawing/2014/main" id="{80101E7C-6B6E-4CB0-A336-EF40CF168011}"/>
              </a:ext>
            </a:extLst>
          </p:cNvPr>
          <p:cNvPicPr>
            <a:picLocks noChangeAspect="1"/>
          </p:cNvPicPr>
          <p:nvPr/>
        </p:nvPicPr>
        <p:blipFill>
          <a:blip r:embed="rId5"/>
          <a:stretch/>
        </p:blipFill>
        <p:spPr>
          <a:xfrm>
            <a:off x="1209210" y="3529965"/>
            <a:ext cx="4353390" cy="2450084"/>
          </a:xfrm>
          <a:prstGeom prst="rect">
            <a:avLst/>
          </a:prstGeom>
        </p:spPr>
      </p:pic>
      <p:sp>
        <p:nvSpPr>
          <p:cNvPr id="32" name="Spatially Varying Neural BRDF">
            <a:extLst>
              <a:ext uri="{FF2B5EF4-FFF2-40B4-BE49-F238E27FC236}">
                <a16:creationId xmlns:a16="http://schemas.microsoft.com/office/drawing/2014/main" id="{F09CD4A9-F7E4-428B-8636-2981E0FAED9F}"/>
              </a:ext>
            </a:extLst>
          </p:cNvPr>
          <p:cNvSpPr>
            <a:spLocks noGrp="1"/>
          </p:cNvSpPr>
          <p:nvPr/>
        </p:nvSpPr>
        <p:spPr>
          <a:xfrm>
            <a:off x="6400800" y="3604832"/>
            <a:ext cx="5016500" cy="323596"/>
          </a:xfrm>
          <a:prstGeom prst="rect">
            <a:avLst/>
          </a:prstGeom>
          <a:noFill/>
          <a:ln w="0">
            <a:noFill/>
          </a:ln>
        </p:spPr>
        <p:txBody>
          <a:bodyPr wrap="none" lIns="0" tIns="0" rIns="0" bIns="0" anchor="t">
            <a:noAutofit/>
          </a:bodyPr>
          <a:lstStyle>
            <a:defPPr algn="ctr">
              <a:defRPr sz="1700" b="1">
                <a:solidFill>
                  <a:srgbClr val="FFCF05"/>
                </a:solidFill>
                <a:latin typeface="Arial"/>
                <a:ea typeface="Arial"/>
                <a:cs typeface="Arial"/>
              </a:defRPr>
            </a:defPPr>
          </a:lstStyle>
          <a:p>
            <a:pPr algn="ctr">
              <a:defRPr sz="1700" b="1">
                <a:solidFill>
                  <a:srgbClr val="FFCF05"/>
                </a:solidFill>
                <a:latin typeface="Arial"/>
                <a:ea typeface="Arial"/>
                <a:cs typeface="Arial"/>
              </a:defRPr>
            </a:pPr>
            <a:r>
              <a:rPr b="1" dirty="0">
                <a:solidFill>
                  <a:srgbClr val="FFCF05"/>
                </a:solidFill>
                <a:latin typeface="Arial"/>
                <a:ea typeface="Arial"/>
                <a:cs typeface="Arial"/>
              </a:rPr>
              <a:t>Spatially Varying Neural BRDF</a:t>
            </a:r>
          </a:p>
        </p:txBody>
      </p:sp>
      <p:pic>
        <p:nvPicPr>
          <p:cNvPr id="33" name="图片 32">
            <a:extLst>
              <a:ext uri="{FF2B5EF4-FFF2-40B4-BE49-F238E27FC236}">
                <a16:creationId xmlns:a16="http://schemas.microsoft.com/office/drawing/2014/main" id="{6163AD39-10BA-47F8-97D2-C4C912595351}"/>
              </a:ext>
            </a:extLst>
          </p:cNvPr>
          <p:cNvPicPr>
            <a:picLocks noChangeAspect="1"/>
          </p:cNvPicPr>
          <p:nvPr/>
        </p:nvPicPr>
        <p:blipFill>
          <a:blip r:embed="rId6"/>
          <a:stretch/>
        </p:blipFill>
        <p:spPr>
          <a:xfrm>
            <a:off x="7022811" y="4141914"/>
            <a:ext cx="3899477" cy="630670"/>
          </a:xfrm>
          <a:prstGeom prst="rect">
            <a:avLst/>
          </a:prstGeom>
        </p:spPr>
      </p:pic>
      <p:sp>
        <p:nvSpPr>
          <p:cNvPr id="34" name="Neural BRDF insight">
            <a:extLst>
              <a:ext uri="{FF2B5EF4-FFF2-40B4-BE49-F238E27FC236}">
                <a16:creationId xmlns:a16="http://schemas.microsoft.com/office/drawing/2014/main" id="{AC3BE172-C832-4F35-B4F5-67592480F332}"/>
              </a:ext>
            </a:extLst>
          </p:cNvPr>
          <p:cNvSpPr>
            <a:spLocks noGrp="1"/>
          </p:cNvSpPr>
          <p:nvPr/>
        </p:nvSpPr>
        <p:spPr>
          <a:xfrm>
            <a:off x="6464300" y="5222494"/>
            <a:ext cx="5016500" cy="791655"/>
          </a:xfrm>
          <a:prstGeom prst="roundRect">
            <a:avLst>
              <a:gd name="adj" fmla="val 9625"/>
            </a:avLst>
          </a:prstGeom>
          <a:solidFill>
            <a:srgbClr val="003D7F"/>
          </a:solidFill>
          <a:ln w="0">
            <a:noFill/>
          </a:ln>
        </p:spPr>
        <p:txBody>
          <a:bodyPr/>
          <a:lstStyle/>
          <a:p>
            <a:endParaRPr lang="zh-CN" altLang="en-US"/>
          </a:p>
        </p:txBody>
      </p:sp>
      <p:sp>
        <p:nvSpPr>
          <p:cNvPr id="35" name="Angular-Dependent &amp;&#10;Spatially Varying Features">
            <a:extLst>
              <a:ext uri="{FF2B5EF4-FFF2-40B4-BE49-F238E27FC236}">
                <a16:creationId xmlns:a16="http://schemas.microsoft.com/office/drawing/2014/main" id="{201F182F-1933-40B1-A7B2-008E2FA34A70}"/>
              </a:ext>
            </a:extLst>
          </p:cNvPr>
          <p:cNvSpPr>
            <a:spLocks noGrp="1"/>
          </p:cNvSpPr>
          <p:nvPr/>
        </p:nvSpPr>
        <p:spPr>
          <a:xfrm>
            <a:off x="6603999" y="5326507"/>
            <a:ext cx="4737100" cy="583628"/>
          </a:xfrm>
          <a:prstGeom prst="rect">
            <a:avLst/>
          </a:prstGeom>
          <a:noFill/>
          <a:ln w="0">
            <a:noFill/>
          </a:ln>
        </p:spPr>
        <p:txBody>
          <a:bodyPr wrap="square" lIns="0" tIns="0" rIns="0" bIns="0" anchor="t">
            <a:noAutofit/>
          </a:bodyPr>
          <a:lstStyle>
            <a:defPPr algn="ctr">
              <a:defRPr sz="1700" b="1">
                <a:solidFill>
                  <a:srgbClr val="FFCF05"/>
                </a:solidFill>
                <a:latin typeface="Arial"/>
                <a:ea typeface="Arial"/>
                <a:cs typeface="Arial"/>
              </a:defRPr>
            </a:defPPr>
          </a:lstStyle>
          <a:p>
            <a:pPr algn="ctr">
              <a:defRPr sz="1700" b="1">
                <a:solidFill>
                  <a:srgbClr val="FFCF05"/>
                </a:solidFill>
                <a:latin typeface="Arial"/>
                <a:ea typeface="Arial"/>
                <a:cs typeface="Arial"/>
              </a:defRPr>
            </a:pPr>
            <a:r>
              <a:rPr sz="2000" b="1" dirty="0">
                <a:solidFill>
                  <a:srgbClr val="FFCF05"/>
                </a:solidFill>
                <a:latin typeface="Arial"/>
                <a:ea typeface="Arial"/>
                <a:cs typeface="Arial"/>
              </a:rPr>
              <a:t>Angular-Dependent</a:t>
            </a:r>
            <a:r>
              <a:rPr lang="zh-CN" altLang="en-US" sz="2000" b="1" dirty="0">
                <a:solidFill>
                  <a:srgbClr val="FFCF05"/>
                </a:solidFill>
                <a:latin typeface="Arial"/>
                <a:ea typeface="Arial"/>
                <a:cs typeface="Arial"/>
              </a:rPr>
              <a:t> </a:t>
            </a:r>
            <a:r>
              <a:rPr lang="en-US" altLang="zh-CN" sz="2000" b="1" dirty="0">
                <a:solidFill>
                  <a:srgbClr val="FFCF05"/>
                </a:solidFill>
                <a:latin typeface="Arial"/>
                <a:ea typeface="Arial"/>
                <a:cs typeface="Arial"/>
              </a:rPr>
              <a:t>&amp;</a:t>
            </a:r>
            <a:r>
              <a:rPr lang="zh-CN" altLang="en-US" sz="2000" b="1" dirty="0">
                <a:solidFill>
                  <a:srgbClr val="FFCF05"/>
                </a:solidFill>
                <a:latin typeface="Arial"/>
                <a:ea typeface="Arial"/>
                <a:cs typeface="Arial"/>
              </a:rPr>
              <a:t> </a:t>
            </a:r>
            <a:r>
              <a:rPr sz="2000" b="1" dirty="0">
                <a:solidFill>
                  <a:srgbClr val="FFCF05"/>
                </a:solidFill>
                <a:latin typeface="Arial"/>
                <a:ea typeface="Arial"/>
                <a:cs typeface="Arial"/>
              </a:rPr>
              <a:t>Spatially Varying</a:t>
            </a:r>
            <a:endParaRPr lang="en-US" sz="2000" b="1" dirty="0">
              <a:solidFill>
                <a:srgbClr val="FFCF05"/>
              </a:solidFill>
              <a:latin typeface="Arial"/>
              <a:ea typeface="Arial"/>
              <a:cs typeface="Arial"/>
            </a:endParaRPr>
          </a:p>
          <a:p>
            <a:pPr algn="ctr">
              <a:defRPr sz="1700" b="1">
                <a:solidFill>
                  <a:srgbClr val="FFCF05"/>
                </a:solidFill>
                <a:latin typeface="Arial"/>
                <a:ea typeface="Arial"/>
                <a:cs typeface="Arial"/>
              </a:defRPr>
            </a:pPr>
            <a:r>
              <a:rPr lang="en-US" altLang="zh-CN" sz="2000" b="1" dirty="0">
                <a:solidFill>
                  <a:srgbClr val="FFCF05"/>
                </a:solidFill>
                <a:latin typeface="Arial"/>
                <a:ea typeface="Arial"/>
                <a:cs typeface="Arial"/>
              </a:rPr>
              <a:t>Material</a:t>
            </a:r>
            <a:r>
              <a:rPr lang="zh-CN" altLang="en-US" sz="2000" b="1" dirty="0">
                <a:solidFill>
                  <a:srgbClr val="FFCF05"/>
                </a:solidFill>
                <a:latin typeface="Arial"/>
                <a:ea typeface="Arial"/>
                <a:cs typeface="Arial"/>
              </a:rPr>
              <a:t> </a:t>
            </a:r>
            <a:r>
              <a:rPr lang="en-US" altLang="zh-CN" sz="2000" b="1" dirty="0">
                <a:solidFill>
                  <a:srgbClr val="FFCF05"/>
                </a:solidFill>
                <a:latin typeface="Arial"/>
                <a:ea typeface="Arial"/>
                <a:cs typeface="Arial"/>
              </a:rPr>
              <a:t>Response</a:t>
            </a:r>
            <a:r>
              <a:rPr lang="zh-CN" altLang="en-US" sz="2000" b="1" dirty="0">
                <a:solidFill>
                  <a:srgbClr val="FFCF05"/>
                </a:solidFill>
                <a:latin typeface="Arial"/>
                <a:ea typeface="Arial"/>
                <a:cs typeface="Arial"/>
              </a:rPr>
              <a:t> </a:t>
            </a:r>
            <a:r>
              <a:rPr lang="en-US" altLang="zh-CN" sz="2000" b="1" dirty="0">
                <a:solidFill>
                  <a:srgbClr val="FFCF05"/>
                </a:solidFill>
                <a:latin typeface="Arial"/>
                <a:ea typeface="Arial"/>
                <a:cs typeface="Arial"/>
              </a:rPr>
              <a:t>Modeling</a:t>
            </a:r>
            <a:endParaRPr sz="2000" b="1" dirty="0">
              <a:solidFill>
                <a:srgbClr val="FFCF05"/>
              </a:solidFill>
              <a:latin typeface="Arial"/>
              <a:ea typeface="Arial"/>
              <a:cs typeface="Arial"/>
            </a:endParaRPr>
          </a:p>
        </p:txBody>
      </p:sp>
    </p:spTree>
    <p:extLst>
      <p:ext uri="{BB962C8B-B14F-4D97-AF65-F5344CB8AC3E}">
        <p14:creationId xmlns:p14="http://schemas.microsoft.com/office/powerpoint/2010/main" val="986972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ppt_x"/>
                                          </p:val>
                                        </p:tav>
                                        <p:tav tm="100000">
                                          <p:val>
                                            <p:strVal val="#ppt_x"/>
                                          </p:val>
                                        </p:tav>
                                      </p:tavLst>
                                    </p:anim>
                                    <p:anim calcmode="lin" valueType="num">
                                      <p:cBhvr additive="base">
                                        <p:cTn id="1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ppt_x"/>
                                          </p:val>
                                        </p:tav>
                                        <p:tav tm="100000">
                                          <p:val>
                                            <p:strVal val="#ppt_x"/>
                                          </p:val>
                                        </p:tav>
                                      </p:tavLst>
                                    </p:anim>
                                    <p:anim calcmode="lin" valueType="num">
                                      <p:cBhvr additive="base">
                                        <p:cTn id="18" dur="500" fill="hold"/>
                                        <p:tgtEl>
                                          <p:spTgt spid="32"/>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fill="hold"/>
                                        <p:tgtEl>
                                          <p:spTgt spid="33"/>
                                        </p:tgtEl>
                                        <p:attrNameLst>
                                          <p:attrName>ppt_x</p:attrName>
                                        </p:attrNameLst>
                                      </p:cBhvr>
                                      <p:tavLst>
                                        <p:tav tm="0">
                                          <p:val>
                                            <p:strVal val="#ppt_x"/>
                                          </p:val>
                                        </p:tav>
                                        <p:tav tm="100000">
                                          <p:val>
                                            <p:strVal val="#ppt_x"/>
                                          </p:val>
                                        </p:tav>
                                      </p:tavLst>
                                    </p:anim>
                                    <p:anim calcmode="lin" valueType="num">
                                      <p:cBhvr additive="base">
                                        <p:cTn id="22" dur="500" fill="hold"/>
                                        <p:tgtEl>
                                          <p:spTgt spid="33"/>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fill="hold"/>
                                        <p:tgtEl>
                                          <p:spTgt spid="35"/>
                                        </p:tgtEl>
                                        <p:attrNameLst>
                                          <p:attrName>ppt_x</p:attrName>
                                        </p:attrNameLst>
                                      </p:cBhvr>
                                      <p:tavLst>
                                        <p:tav tm="0">
                                          <p:val>
                                            <p:strVal val="#ppt_x"/>
                                          </p:val>
                                        </p:tav>
                                        <p:tav tm="100000">
                                          <p:val>
                                            <p:strVal val="#ppt_x"/>
                                          </p:val>
                                        </p:tav>
                                      </p:tavLst>
                                    </p:anim>
                                    <p:anim calcmode="lin" valueType="num">
                                      <p:cBhvr additive="base">
                                        <p:cTn id="30"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4" grpId="0" animBg="1"/>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2" name="Black rectangle covering the former Michigan affiliation logo">
            <a:extLst>
              <a:ext uri="{FF2B5EF4-FFF2-40B4-BE49-F238E27FC236}">
                <a16:creationId xmlns:a16="http://schemas.microsoft.com/office/drawing/2014/main" id="{3EA147A2-86D7-416C-B4F3-D79928C87E7E}"/>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ED022133-3B64-480F-B29B-05FBCF642479}"/>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F6ACB9A9-D9B1-4F46-A474-85144623AA51}"/>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8">
            <a:extLst>
              <a:ext uri="{FF2B5EF4-FFF2-40B4-BE49-F238E27FC236}">
                <a16:creationId xmlns:a16="http://schemas.microsoft.com/office/drawing/2014/main" id="{792A9D50-14E0-4E7F-A45E-2A64721F68DC}"/>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8</a:t>
            </a:r>
          </a:p>
        </p:txBody>
      </p:sp>
      <p:sp>
        <p:nvSpPr>
          <p:cNvPr id="5" name="Disentangled Neural Formulation:">
            <a:extLst>
              <a:ext uri="{FF2B5EF4-FFF2-40B4-BE49-F238E27FC236}">
                <a16:creationId xmlns:a16="http://schemas.microsoft.com/office/drawing/2014/main" id="{B9522ACB-2922-475E-ADCE-074B475732A3}"/>
              </a:ext>
            </a:extLst>
          </p:cNvPr>
          <p:cNvSpPr>
            <a:spLocks noGrp="1"/>
          </p:cNvSpPr>
          <p:nvPr/>
        </p:nvSpPr>
        <p:spPr>
          <a:xfrm>
            <a:off x="711200" y="222250"/>
            <a:ext cx="8953500" cy="342900"/>
          </a:xfrm>
          <a:prstGeom prst="rect">
            <a:avLst/>
          </a:prstGeom>
          <a:noFill/>
          <a:ln w="0">
            <a:noFill/>
          </a:ln>
        </p:spPr>
        <p:txBody>
          <a:bodyPr wrap="none" lIns="0" tIns="0" rIns="0" bIns="0" anchor="t">
            <a:noAutofit/>
          </a:bodyPr>
          <a:lstStyle>
            <a:defPPr algn="l">
              <a:defRPr sz="2000" b="1">
                <a:solidFill>
                  <a:srgbClr val="FFCF05"/>
                </a:solidFill>
                <a:latin typeface="Arial"/>
                <a:ea typeface="Arial"/>
                <a:cs typeface="Arial"/>
              </a:defRPr>
            </a:defPPr>
          </a:lstStyle>
          <a:p>
            <a:pPr>
              <a:defRPr sz="2000" b="1">
                <a:solidFill>
                  <a:srgbClr val="FFCF05"/>
                </a:solidFill>
                <a:latin typeface="Arial"/>
                <a:ea typeface="Arial"/>
                <a:cs typeface="Arial"/>
              </a:defRPr>
            </a:pPr>
            <a:r>
              <a:rPr sz="2000" b="1" dirty="0">
                <a:solidFill>
                  <a:srgbClr val="FFCF05"/>
                </a:solidFill>
                <a:latin typeface="Arial"/>
                <a:ea typeface="Arial"/>
                <a:cs typeface="Arial"/>
              </a:rPr>
              <a:t>Disentangled Neural </a:t>
            </a:r>
            <a:r>
              <a:rPr lang="en-US" altLang="zh-CN" sz="2000" b="1" dirty="0">
                <a:solidFill>
                  <a:srgbClr val="FFCF05"/>
                </a:solidFill>
                <a:latin typeface="Arial"/>
                <a:ea typeface="Arial"/>
                <a:cs typeface="Arial"/>
              </a:rPr>
              <a:t>Representations </a:t>
            </a:r>
            <a:r>
              <a:rPr sz="2000" b="1" dirty="0">
                <a:solidFill>
                  <a:srgbClr val="FFCF05"/>
                </a:solidFill>
                <a:latin typeface="Arial"/>
                <a:ea typeface="Arial"/>
                <a:cs typeface="Arial"/>
              </a:rPr>
              <a:t>:</a:t>
            </a:r>
          </a:p>
        </p:txBody>
      </p:sp>
      <p:sp>
        <p:nvSpPr>
          <p:cNvPr id="6" name="Directional BRDF Response">
            <a:extLst>
              <a:ext uri="{FF2B5EF4-FFF2-40B4-BE49-F238E27FC236}">
                <a16:creationId xmlns:a16="http://schemas.microsoft.com/office/drawing/2014/main" id="{32C38F29-00CB-43A3-AA6D-86F05B81D33B}"/>
              </a:ext>
            </a:extLst>
          </p:cNvPr>
          <p:cNvSpPr>
            <a:spLocks noGrp="1"/>
          </p:cNvSpPr>
          <p:nvPr/>
        </p:nvSpPr>
        <p:spPr>
          <a:xfrm>
            <a:off x="711200" y="520700"/>
            <a:ext cx="8953500" cy="431800"/>
          </a:xfrm>
          <a:prstGeom prst="rect">
            <a:avLst/>
          </a:prstGeom>
          <a:noFill/>
          <a:ln w="0">
            <a:noFill/>
          </a:ln>
        </p:spPr>
        <p:txBody>
          <a:bodyPr wrap="none" lIns="0" tIns="0" rIns="0" bIns="0" anchor="t">
            <a:noAutofit/>
          </a:bodyPr>
          <a:lstStyle>
            <a:defPPr algn="l">
              <a:defRPr sz="2600" b="1">
                <a:solidFill>
                  <a:srgbClr val="FFCF05"/>
                </a:solidFill>
                <a:latin typeface="Arial"/>
                <a:ea typeface="Arial"/>
                <a:cs typeface="Arial"/>
              </a:defRPr>
            </a:defPPr>
          </a:lstStyle>
          <a:p>
            <a:pPr algn="l">
              <a:defRPr sz="2600" b="1">
                <a:solidFill>
                  <a:srgbClr val="FFCF05"/>
                </a:solidFill>
                <a:latin typeface="Arial"/>
                <a:ea typeface="Arial"/>
                <a:cs typeface="Arial"/>
              </a:defRPr>
            </a:pPr>
            <a:r>
              <a:rPr lang="en-US" altLang="zh-CN" sz="2600" b="1" dirty="0">
                <a:solidFill>
                  <a:srgbClr val="FFCF05"/>
                </a:solidFill>
                <a:latin typeface="Arial"/>
                <a:ea typeface="Arial"/>
                <a:cs typeface="Arial"/>
              </a:rPr>
              <a:t>BRDF</a:t>
            </a:r>
            <a:r>
              <a:rPr lang="zh-CN" altLang="en-US" sz="2600" b="1" dirty="0">
                <a:solidFill>
                  <a:srgbClr val="FFCF05"/>
                </a:solidFill>
                <a:latin typeface="Arial"/>
                <a:ea typeface="Arial"/>
                <a:cs typeface="Arial"/>
              </a:rPr>
              <a:t> </a:t>
            </a:r>
            <a:r>
              <a:rPr lang="en-US" altLang="zh-CN" sz="2600" b="1" dirty="0">
                <a:solidFill>
                  <a:srgbClr val="FFCF05"/>
                </a:solidFill>
                <a:latin typeface="Arial"/>
                <a:ea typeface="Arial"/>
                <a:cs typeface="Arial"/>
              </a:rPr>
              <a:t>Demo</a:t>
            </a:r>
            <a:endParaRPr sz="2600" b="1" dirty="0">
              <a:solidFill>
                <a:srgbClr val="FFCF05"/>
              </a:solidFill>
              <a:latin typeface="Arial"/>
              <a:ea typeface="Arial"/>
              <a:cs typeface="Arial"/>
            </a:endParaRPr>
          </a:p>
        </p:txBody>
      </p:sp>
      <p:pic>
        <p:nvPicPr>
          <p:cNvPr id="7" name="brdf-motion animation" descr="Looping teaser animation: brdf-motion">
            <a:extLst>
              <a:ext uri="{FF2B5EF4-FFF2-40B4-BE49-F238E27FC236}">
                <a16:creationId xmlns:a16="http://schemas.microsoft.com/office/drawing/2014/main" id="{CBBD44D9-DE7A-42C4-9371-84813F700734}"/>
              </a:ext>
            </a:extLst>
          </p:cNvPr>
          <p:cNvPicPr>
            <a:picLocks noChangeAspect="1"/>
          </p:cNvPicPr>
          <p:nvPr/>
        </p:nvPicPr>
        <p:blipFill>
          <a:blip r:embed="rId4"/>
          <a:stretch/>
        </p:blipFill>
        <p:spPr>
          <a:xfrm>
            <a:off x="1021853" y="1512697"/>
            <a:ext cx="10148293" cy="3969830"/>
          </a:xfrm>
          <a:prstGeom prst="rect">
            <a:avLst/>
          </a:prstGeom>
        </p:spPr>
      </p:pic>
      <p:sp>
        <p:nvSpPr>
          <p:cNvPr id="8" name="Angular response and roughness association">
            <a:extLst>
              <a:ext uri="{FF2B5EF4-FFF2-40B4-BE49-F238E27FC236}">
                <a16:creationId xmlns:a16="http://schemas.microsoft.com/office/drawing/2014/main" id="{E0DA429F-9F31-4BA0-AFFE-52CDF3F43A33}"/>
              </a:ext>
            </a:extLst>
          </p:cNvPr>
          <p:cNvSpPr>
            <a:spLocks noGrp="1"/>
          </p:cNvSpPr>
          <p:nvPr/>
        </p:nvSpPr>
        <p:spPr>
          <a:xfrm>
            <a:off x="711200" y="5736781"/>
            <a:ext cx="5219700" cy="439166"/>
          </a:xfrm>
          <a:prstGeom prst="roundRect">
            <a:avLst>
              <a:gd name="adj" fmla="val 17351"/>
            </a:avLst>
          </a:prstGeom>
          <a:solidFill>
            <a:srgbClr val="003D7F"/>
          </a:solidFill>
          <a:ln w="0">
            <a:noFill/>
          </a:ln>
        </p:spPr>
        <p:txBody>
          <a:bodyPr/>
          <a:lstStyle/>
          <a:p>
            <a:endParaRPr lang="zh-CN" altLang="en-US"/>
          </a:p>
        </p:txBody>
      </p:sp>
      <p:sp>
        <p:nvSpPr>
          <p:cNvPr id="9" name="Angular Distribution ↔ Surface Roughness">
            <a:extLst>
              <a:ext uri="{FF2B5EF4-FFF2-40B4-BE49-F238E27FC236}">
                <a16:creationId xmlns:a16="http://schemas.microsoft.com/office/drawing/2014/main" id="{E8D38052-EFF9-4C9C-B30F-3118C2228DF5}"/>
              </a:ext>
            </a:extLst>
          </p:cNvPr>
          <p:cNvSpPr>
            <a:spLocks noGrp="1"/>
          </p:cNvSpPr>
          <p:nvPr/>
        </p:nvSpPr>
        <p:spPr>
          <a:xfrm>
            <a:off x="825500" y="5835015"/>
            <a:ext cx="4991100" cy="300482"/>
          </a:xfrm>
          <a:prstGeom prst="rect">
            <a:avLst/>
          </a:prstGeom>
          <a:noFill/>
          <a:ln w="0">
            <a:noFill/>
          </a:ln>
        </p:spPr>
        <p:txBody>
          <a:bodyPr wrap="none" lIns="0" tIns="0" rIns="0" bIns="0" anchor="t">
            <a:noAutofit/>
          </a:bodyPr>
          <a:lstStyle>
            <a:defPPr algn="ctr">
              <a:defRPr sz="1550" b="1">
                <a:solidFill>
                  <a:srgbClr val="FFCF05"/>
                </a:solidFill>
                <a:latin typeface="Arial"/>
                <a:ea typeface="Arial"/>
                <a:cs typeface="Arial"/>
              </a:defRPr>
            </a:defPPr>
          </a:lstStyle>
          <a:p>
            <a:pPr algn="ctr">
              <a:defRPr sz="1550" b="1">
                <a:solidFill>
                  <a:srgbClr val="FFCF05"/>
                </a:solidFill>
                <a:latin typeface="Arial"/>
                <a:ea typeface="Arial"/>
                <a:cs typeface="Arial"/>
              </a:defRPr>
            </a:pPr>
            <a:r>
              <a:rPr sz="1600" b="1" dirty="0">
                <a:solidFill>
                  <a:srgbClr val="FFCF05"/>
                </a:solidFill>
                <a:latin typeface="Arial"/>
                <a:ea typeface="Arial"/>
                <a:cs typeface="Arial"/>
              </a:rPr>
              <a:t>Angular Distribution ↔ Surface Roughness</a:t>
            </a:r>
          </a:p>
        </p:txBody>
      </p:sp>
      <p:sp>
        <p:nvSpPr>
          <p:cNvPr id="10" name="Reflection strength and material association">
            <a:extLst>
              <a:ext uri="{FF2B5EF4-FFF2-40B4-BE49-F238E27FC236}">
                <a16:creationId xmlns:a16="http://schemas.microsoft.com/office/drawing/2014/main" id="{C21D2A82-8952-4E3E-9515-98B898C35649}"/>
              </a:ext>
            </a:extLst>
          </p:cNvPr>
          <p:cNvSpPr>
            <a:spLocks noGrp="1"/>
          </p:cNvSpPr>
          <p:nvPr/>
        </p:nvSpPr>
        <p:spPr>
          <a:xfrm>
            <a:off x="6108700" y="5736781"/>
            <a:ext cx="5372100" cy="439166"/>
          </a:xfrm>
          <a:prstGeom prst="roundRect">
            <a:avLst>
              <a:gd name="adj" fmla="val 17351"/>
            </a:avLst>
          </a:prstGeom>
          <a:solidFill>
            <a:srgbClr val="003D7F"/>
          </a:solidFill>
          <a:ln w="0">
            <a:noFill/>
          </a:ln>
        </p:spPr>
        <p:txBody>
          <a:bodyPr/>
          <a:lstStyle/>
          <a:p>
            <a:endParaRPr lang="zh-CN" altLang="en-US"/>
          </a:p>
        </p:txBody>
      </p:sp>
      <p:sp>
        <p:nvSpPr>
          <p:cNvPr id="11" name="Reflection Strength ↔ Material Type">
            <a:extLst>
              <a:ext uri="{FF2B5EF4-FFF2-40B4-BE49-F238E27FC236}">
                <a16:creationId xmlns:a16="http://schemas.microsoft.com/office/drawing/2014/main" id="{7B0E39A6-ED51-4375-8D43-7E484E45AB4A}"/>
              </a:ext>
            </a:extLst>
          </p:cNvPr>
          <p:cNvSpPr>
            <a:spLocks noGrp="1"/>
          </p:cNvSpPr>
          <p:nvPr/>
        </p:nvSpPr>
        <p:spPr>
          <a:xfrm>
            <a:off x="6223000" y="5835015"/>
            <a:ext cx="5143500" cy="300482"/>
          </a:xfrm>
          <a:prstGeom prst="rect">
            <a:avLst/>
          </a:prstGeom>
          <a:noFill/>
          <a:ln w="0">
            <a:noFill/>
          </a:ln>
        </p:spPr>
        <p:txBody>
          <a:bodyPr wrap="none" lIns="0" tIns="0" rIns="0" bIns="0" anchor="t">
            <a:noAutofit/>
          </a:bodyPr>
          <a:lstStyle>
            <a:defPPr algn="ctr">
              <a:defRPr sz="1550" b="1">
                <a:solidFill>
                  <a:srgbClr val="FFCF05"/>
                </a:solidFill>
                <a:latin typeface="Arial"/>
                <a:ea typeface="Arial"/>
                <a:cs typeface="Arial"/>
              </a:defRPr>
            </a:defPPr>
          </a:lstStyle>
          <a:p>
            <a:pPr algn="ctr">
              <a:defRPr sz="1550" b="1">
                <a:solidFill>
                  <a:srgbClr val="FFCF05"/>
                </a:solidFill>
                <a:latin typeface="Arial"/>
                <a:ea typeface="Arial"/>
                <a:cs typeface="Arial"/>
              </a:defRPr>
            </a:pPr>
            <a:r>
              <a:rPr sz="1600" b="1" dirty="0">
                <a:solidFill>
                  <a:srgbClr val="FFCF05"/>
                </a:solidFill>
                <a:latin typeface="Arial"/>
                <a:ea typeface="Arial"/>
                <a:cs typeface="Arial"/>
              </a:rPr>
              <a:t>Reflection Strength ↔ Material Type</a:t>
            </a:r>
          </a:p>
        </p:txBody>
      </p:sp>
    </p:spTree>
    <p:extLst>
      <p:ext uri="{BB962C8B-B14F-4D97-AF65-F5344CB8AC3E}">
        <p14:creationId xmlns:p14="http://schemas.microsoft.com/office/powerpoint/2010/main" val="2037390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0" name="Black rectangle covering the former Michigan affiliation logo">
            <a:extLst>
              <a:ext uri="{FF2B5EF4-FFF2-40B4-BE49-F238E27FC236}">
                <a16:creationId xmlns:a16="http://schemas.microsoft.com/office/drawing/2014/main" id="{F1499482-3FDD-4EF4-B49A-7F175DCAF8D3}"/>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AD5A6F7D-2949-4A35-A29A-D218B4026BB3}"/>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904D82CF-4309-4C9B-BEBB-35003A32A8DE}"/>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9">
            <a:extLst>
              <a:ext uri="{FF2B5EF4-FFF2-40B4-BE49-F238E27FC236}">
                <a16:creationId xmlns:a16="http://schemas.microsoft.com/office/drawing/2014/main" id="{73C00DD1-4FFA-4130-9F45-3D0C38FC3606}"/>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9</a:t>
            </a:r>
          </a:p>
        </p:txBody>
      </p:sp>
      <p:sp>
        <p:nvSpPr>
          <p:cNvPr id="5" name="Disentangled Neural Formulation:">
            <a:extLst>
              <a:ext uri="{FF2B5EF4-FFF2-40B4-BE49-F238E27FC236}">
                <a16:creationId xmlns:a16="http://schemas.microsoft.com/office/drawing/2014/main" id="{8D22C243-8F50-4644-A2AE-C8CA20E92363}"/>
              </a:ext>
            </a:extLst>
          </p:cNvPr>
          <p:cNvSpPr>
            <a:spLocks noGrp="1"/>
          </p:cNvSpPr>
          <p:nvPr/>
        </p:nvSpPr>
        <p:spPr>
          <a:xfrm>
            <a:off x="711200" y="222250"/>
            <a:ext cx="8953500" cy="342900"/>
          </a:xfrm>
          <a:prstGeom prst="rect">
            <a:avLst/>
          </a:prstGeom>
          <a:noFill/>
          <a:ln w="0">
            <a:noFill/>
          </a:ln>
        </p:spPr>
        <p:txBody>
          <a:bodyPr wrap="none" lIns="0" tIns="0" rIns="0" bIns="0" anchor="t">
            <a:noAutofit/>
          </a:bodyPr>
          <a:lstStyle>
            <a:defPPr algn="l">
              <a:defRPr sz="2000" b="1">
                <a:solidFill>
                  <a:srgbClr val="FFCF05"/>
                </a:solidFill>
                <a:latin typeface="Arial"/>
                <a:ea typeface="Arial"/>
                <a:cs typeface="Arial"/>
              </a:defRPr>
            </a:defPPr>
          </a:lstStyle>
          <a:p>
            <a:pPr>
              <a:defRPr sz="2000" b="1">
                <a:solidFill>
                  <a:srgbClr val="FFCF05"/>
                </a:solidFill>
                <a:latin typeface="Arial"/>
                <a:ea typeface="Arial"/>
                <a:cs typeface="Arial"/>
              </a:defRPr>
            </a:pPr>
            <a:r>
              <a:rPr sz="2000" b="1" dirty="0">
                <a:solidFill>
                  <a:srgbClr val="FFCF05"/>
                </a:solidFill>
                <a:latin typeface="Arial"/>
                <a:ea typeface="Arial"/>
                <a:cs typeface="Arial"/>
              </a:rPr>
              <a:t>Disentangled Neural </a:t>
            </a:r>
            <a:r>
              <a:rPr lang="en-US" altLang="zh-CN" sz="2000" b="1" dirty="0">
                <a:solidFill>
                  <a:srgbClr val="FFCF05"/>
                </a:solidFill>
                <a:latin typeface="Arial"/>
                <a:ea typeface="Arial"/>
                <a:cs typeface="Arial"/>
              </a:rPr>
              <a:t>Representations </a:t>
            </a:r>
            <a:r>
              <a:rPr sz="2000" b="1" dirty="0">
                <a:solidFill>
                  <a:srgbClr val="FFCF05"/>
                </a:solidFill>
                <a:latin typeface="Arial"/>
                <a:ea typeface="Arial"/>
                <a:cs typeface="Arial"/>
              </a:rPr>
              <a:t>:</a:t>
            </a:r>
          </a:p>
        </p:txBody>
      </p:sp>
      <p:sp>
        <p:nvSpPr>
          <p:cNvPr id="6" name="Satellite Sources">
            <a:extLst>
              <a:ext uri="{FF2B5EF4-FFF2-40B4-BE49-F238E27FC236}">
                <a16:creationId xmlns:a16="http://schemas.microsoft.com/office/drawing/2014/main" id="{3297587D-AEC2-401B-9451-8FD045C5FA3B}"/>
              </a:ext>
            </a:extLst>
          </p:cNvPr>
          <p:cNvSpPr>
            <a:spLocks noGrp="1"/>
          </p:cNvSpPr>
          <p:nvPr/>
        </p:nvSpPr>
        <p:spPr>
          <a:xfrm>
            <a:off x="711200" y="520700"/>
            <a:ext cx="8953500" cy="431800"/>
          </a:xfrm>
          <a:prstGeom prst="rect">
            <a:avLst/>
          </a:prstGeom>
          <a:noFill/>
          <a:ln w="0">
            <a:noFill/>
          </a:ln>
        </p:spPr>
        <p:txBody>
          <a:bodyPr wrap="none" lIns="0" tIns="0" rIns="0" bIns="0" anchor="t">
            <a:noAutofit/>
          </a:bodyPr>
          <a:lstStyle>
            <a:defPPr algn="l">
              <a:defRPr sz="2600" b="1">
                <a:solidFill>
                  <a:srgbClr val="FFCF05"/>
                </a:solidFill>
                <a:latin typeface="Arial"/>
                <a:ea typeface="Arial"/>
                <a:cs typeface="Arial"/>
              </a:defRPr>
            </a:defPPr>
          </a:lstStyle>
          <a:p>
            <a:pPr algn="l">
              <a:defRPr sz="2600" b="1">
                <a:solidFill>
                  <a:srgbClr val="FFCF05"/>
                </a:solidFill>
                <a:latin typeface="Arial"/>
                <a:ea typeface="Arial"/>
                <a:cs typeface="Arial"/>
              </a:defRPr>
            </a:pPr>
            <a:r>
              <a:rPr sz="2600" b="1" dirty="0">
                <a:solidFill>
                  <a:srgbClr val="FFCF05"/>
                </a:solidFill>
                <a:latin typeface="Arial"/>
                <a:ea typeface="Arial"/>
                <a:cs typeface="Arial"/>
              </a:rPr>
              <a:t>Satellite Sources</a:t>
            </a:r>
          </a:p>
        </p:txBody>
      </p:sp>
      <p:sp>
        <p:nvSpPr>
          <p:cNvPr id="7" name="Parallel Rays over a Local Region">
            <a:extLst>
              <a:ext uri="{FF2B5EF4-FFF2-40B4-BE49-F238E27FC236}">
                <a16:creationId xmlns:a16="http://schemas.microsoft.com/office/drawing/2014/main" id="{7C6DCB1D-E2C9-4528-9E97-513739FE9393}"/>
              </a:ext>
            </a:extLst>
          </p:cNvPr>
          <p:cNvSpPr>
            <a:spLocks noGrp="1"/>
          </p:cNvSpPr>
          <p:nvPr/>
        </p:nvSpPr>
        <p:spPr>
          <a:xfrm>
            <a:off x="711199" y="1443672"/>
            <a:ext cx="4949635" cy="548641"/>
          </a:xfrm>
          <a:prstGeom prst="rect">
            <a:avLst/>
          </a:prstGeom>
          <a:noFill/>
          <a:ln w="0">
            <a:noFill/>
          </a:ln>
        </p:spPr>
        <p:txBody>
          <a:bodyPr wrap="square" lIns="0" tIns="0" rIns="0" bIns="0" anchor="t">
            <a:noAutofit/>
          </a:bodyPr>
          <a:lstStyle>
            <a:defPPr algn="l">
              <a:defRPr sz="1750" b="1">
                <a:solidFill>
                  <a:srgbClr val="FFFFFF"/>
                </a:solidFill>
                <a:latin typeface="Arial"/>
                <a:ea typeface="Arial"/>
                <a:cs typeface="Arial"/>
              </a:defRPr>
            </a:defPPr>
          </a:lstStyle>
          <a:p>
            <a:pPr>
              <a:defRPr sz="1750" b="1">
                <a:solidFill>
                  <a:srgbClr val="FFFFFF"/>
                </a:solidFill>
                <a:latin typeface="Arial"/>
                <a:ea typeface="Arial"/>
                <a:cs typeface="Arial"/>
              </a:defRPr>
            </a:pPr>
            <a:r>
              <a:rPr lang="en-US" altLang="zh-CN" sz="1750" b="1" dirty="0">
                <a:solidFill>
                  <a:srgbClr val="FFFFFF"/>
                </a:solidFill>
                <a:latin typeface="Arial"/>
                <a:ea typeface="Arial"/>
                <a:cs typeface="Arial"/>
              </a:rPr>
              <a:t>Signals</a:t>
            </a:r>
            <a:r>
              <a:rPr lang="zh-CN" altLang="en-US" sz="1750" b="1" dirty="0">
                <a:solidFill>
                  <a:srgbClr val="FFFFFF"/>
                </a:solidFill>
                <a:latin typeface="Arial"/>
                <a:ea typeface="Arial"/>
                <a:cs typeface="Arial"/>
              </a:rPr>
              <a:t> </a:t>
            </a:r>
            <a:r>
              <a:rPr lang="en-US" altLang="zh-CN" sz="1750" b="1" dirty="0">
                <a:solidFill>
                  <a:srgbClr val="FFFFFF"/>
                </a:solidFill>
                <a:latin typeface="Arial"/>
                <a:ea typeface="Arial"/>
                <a:cs typeface="Arial"/>
              </a:rPr>
              <a:t>from</a:t>
            </a:r>
            <a:r>
              <a:rPr lang="zh-CN" altLang="en-US" sz="1750" b="1" dirty="0">
                <a:solidFill>
                  <a:srgbClr val="FFFFFF"/>
                </a:solidFill>
                <a:latin typeface="Arial"/>
                <a:ea typeface="Arial"/>
                <a:cs typeface="Arial"/>
              </a:rPr>
              <a:t> </a:t>
            </a:r>
            <a:r>
              <a:rPr lang="en-US" altLang="zh-CN" sz="1750" b="1" dirty="0">
                <a:solidFill>
                  <a:srgbClr val="FFFFFF"/>
                </a:solidFill>
                <a:latin typeface="Arial"/>
                <a:ea typeface="Arial"/>
                <a:cs typeface="Arial"/>
              </a:rPr>
              <a:t>GNSS</a:t>
            </a:r>
            <a:r>
              <a:rPr lang="zh-CN" altLang="en-US" sz="1750" b="1" dirty="0">
                <a:solidFill>
                  <a:srgbClr val="FFFFFF"/>
                </a:solidFill>
                <a:latin typeface="Arial"/>
                <a:ea typeface="Arial"/>
                <a:cs typeface="Arial"/>
              </a:rPr>
              <a:t> </a:t>
            </a:r>
            <a:r>
              <a:rPr lang="en-US" altLang="zh-CN" sz="1750" b="1" dirty="0">
                <a:solidFill>
                  <a:srgbClr val="FFFFFF"/>
                </a:solidFill>
                <a:latin typeface="Arial"/>
                <a:ea typeface="Arial"/>
                <a:cs typeface="Arial"/>
              </a:rPr>
              <a:t>satellites</a:t>
            </a:r>
            <a:r>
              <a:rPr lang="zh-CN" altLang="en-US" sz="1750" b="1" dirty="0">
                <a:solidFill>
                  <a:srgbClr val="FFFFFF"/>
                </a:solidFill>
                <a:latin typeface="Arial"/>
                <a:ea typeface="Arial"/>
                <a:cs typeface="Arial"/>
              </a:rPr>
              <a:t> </a:t>
            </a:r>
            <a:r>
              <a:rPr lang="en-US" altLang="zh-CN" sz="1750" b="1" dirty="0">
                <a:solidFill>
                  <a:srgbClr val="FFFFFF"/>
                </a:solidFill>
                <a:latin typeface="Arial"/>
                <a:ea typeface="Arial"/>
                <a:cs typeface="Arial"/>
              </a:rPr>
              <a:t>are</a:t>
            </a:r>
            <a:r>
              <a:rPr lang="zh-CN" altLang="en-US" sz="1750" b="1" dirty="0">
                <a:solidFill>
                  <a:srgbClr val="FFFFFF"/>
                </a:solidFill>
                <a:latin typeface="Arial"/>
                <a:ea typeface="Arial"/>
                <a:cs typeface="Arial"/>
              </a:rPr>
              <a:t> </a:t>
            </a:r>
            <a:r>
              <a:rPr lang="en-US" altLang="zh-CN" sz="1750" b="1" dirty="0">
                <a:solidFill>
                  <a:srgbClr val="FFFFFF"/>
                </a:solidFill>
                <a:latin typeface="Arial"/>
                <a:ea typeface="Arial"/>
                <a:cs typeface="Arial"/>
              </a:rPr>
              <a:t>modeled</a:t>
            </a:r>
            <a:r>
              <a:rPr lang="zh-CN" altLang="en-US" sz="1750" b="1" dirty="0">
                <a:solidFill>
                  <a:srgbClr val="FFFFFF"/>
                </a:solidFill>
                <a:latin typeface="Arial"/>
                <a:ea typeface="Arial"/>
                <a:cs typeface="Arial"/>
              </a:rPr>
              <a:t> </a:t>
            </a:r>
            <a:r>
              <a:rPr lang="en-US" altLang="zh-CN" sz="1750" b="1" dirty="0">
                <a:solidFill>
                  <a:srgbClr val="FFFFFF"/>
                </a:solidFill>
                <a:latin typeface="Arial"/>
                <a:ea typeface="Arial"/>
                <a:cs typeface="Arial"/>
              </a:rPr>
              <a:t>as</a:t>
            </a:r>
            <a:r>
              <a:rPr lang="zh-CN" altLang="en-US" sz="1750" b="1" dirty="0">
                <a:solidFill>
                  <a:srgbClr val="FFFFFF"/>
                </a:solidFill>
                <a:latin typeface="Arial"/>
                <a:ea typeface="Arial"/>
                <a:cs typeface="Arial"/>
              </a:rPr>
              <a:t> </a:t>
            </a:r>
            <a:endParaRPr lang="en-US" altLang="zh-CN" sz="1750" b="1" dirty="0">
              <a:solidFill>
                <a:srgbClr val="FFFFFF"/>
              </a:solidFill>
              <a:latin typeface="Arial"/>
              <a:ea typeface="Arial"/>
              <a:cs typeface="Arial"/>
            </a:endParaRPr>
          </a:p>
          <a:p>
            <a:pPr>
              <a:defRPr sz="1750" b="1">
                <a:solidFill>
                  <a:srgbClr val="FFFFFF"/>
                </a:solidFill>
                <a:latin typeface="Arial"/>
                <a:ea typeface="Arial"/>
                <a:cs typeface="Arial"/>
              </a:defRPr>
            </a:pPr>
            <a:r>
              <a:rPr lang="en-US" altLang="zh-CN" sz="1750" b="1" dirty="0">
                <a:solidFill>
                  <a:srgbClr val="FFC000"/>
                </a:solidFill>
                <a:latin typeface="Arial"/>
                <a:ea typeface="Arial"/>
                <a:cs typeface="Arial"/>
              </a:rPr>
              <a:t>plane wave with parallel incident rays</a:t>
            </a:r>
            <a:endParaRPr sz="1750" b="1" dirty="0">
              <a:solidFill>
                <a:srgbClr val="FFC000"/>
              </a:solidFill>
              <a:latin typeface="Arial"/>
              <a:ea typeface="Arial"/>
              <a:cs typeface="Arial"/>
            </a:endParaRPr>
          </a:p>
        </p:txBody>
      </p:sp>
      <p:pic>
        <p:nvPicPr>
          <p:cNvPr id="8" name="图片 7">
            <a:extLst>
              <a:ext uri="{FF2B5EF4-FFF2-40B4-BE49-F238E27FC236}">
                <a16:creationId xmlns:a16="http://schemas.microsoft.com/office/drawing/2014/main" id="{782391A0-DF74-4C04-B60C-A871332D6604}"/>
              </a:ext>
            </a:extLst>
          </p:cNvPr>
          <p:cNvPicPr>
            <a:picLocks noChangeAspect="1"/>
          </p:cNvPicPr>
          <p:nvPr/>
        </p:nvPicPr>
        <p:blipFill>
          <a:blip r:embed="rId4"/>
          <a:stretch/>
        </p:blipFill>
        <p:spPr>
          <a:xfrm>
            <a:off x="1084407" y="2173773"/>
            <a:ext cx="4224193" cy="318943"/>
          </a:xfrm>
          <a:prstGeom prst="rect">
            <a:avLst/>
          </a:prstGeom>
        </p:spPr>
      </p:pic>
      <p:pic>
        <p:nvPicPr>
          <p:cNvPr id="9" name="图片 8">
            <a:extLst>
              <a:ext uri="{FF2B5EF4-FFF2-40B4-BE49-F238E27FC236}">
                <a16:creationId xmlns:a16="http://schemas.microsoft.com/office/drawing/2014/main" id="{C7982AD0-7056-44AA-BB7B-A8CA6BC234F3}"/>
              </a:ext>
            </a:extLst>
          </p:cNvPr>
          <p:cNvPicPr>
            <a:picLocks noChangeAspect="1"/>
          </p:cNvPicPr>
          <p:nvPr/>
        </p:nvPicPr>
        <p:blipFill>
          <a:blip r:embed="rId5"/>
          <a:stretch/>
        </p:blipFill>
        <p:spPr>
          <a:xfrm>
            <a:off x="1079501" y="2545511"/>
            <a:ext cx="3098511" cy="369455"/>
          </a:xfrm>
          <a:prstGeom prst="rect">
            <a:avLst/>
          </a:prstGeom>
        </p:spPr>
      </p:pic>
      <p:sp>
        <p:nvSpPr>
          <p:cNvPr id="10" name="Upper hemisphere silhouette">
            <a:extLst>
              <a:ext uri="{FF2B5EF4-FFF2-40B4-BE49-F238E27FC236}">
                <a16:creationId xmlns:a16="http://schemas.microsoft.com/office/drawing/2014/main" id="{B6904F62-E224-40F3-94BB-67E07B1874FB}"/>
              </a:ext>
            </a:extLst>
          </p:cNvPr>
          <p:cNvSpPr>
            <a:spLocks noGrp="1"/>
          </p:cNvSpPr>
          <p:nvPr/>
        </p:nvSpPr>
        <p:spPr>
          <a:xfrm>
            <a:off x="4445000" y="2523935"/>
            <a:ext cx="6477000" cy="2369185"/>
          </a:xfrm>
          <a:custGeom>
            <a:avLst/>
            <a:gdLst/>
            <a:ahLst/>
            <a:cxnLst/>
            <a:rect l="0" t="0" r="0" b="0"/>
            <a:pathLst>
              <a:path w="6477000" h="2369185">
                <a:moveTo>
                  <a:pt x="0" y="2369185"/>
                </a:moveTo>
                <a:lnTo>
                  <a:pt x="3901" y="2252935"/>
                </a:lnTo>
                <a:lnTo>
                  <a:pt x="15594" y="2136964"/>
                </a:lnTo>
                <a:lnTo>
                  <a:pt x="35052" y="2021553"/>
                </a:lnTo>
                <a:lnTo>
                  <a:pt x="62227" y="1906980"/>
                </a:lnTo>
                <a:lnTo>
                  <a:pt x="97054" y="1793520"/>
                </a:lnTo>
                <a:lnTo>
                  <a:pt x="139449" y="1681447"/>
                </a:lnTo>
                <a:lnTo>
                  <a:pt x="189310" y="1571031"/>
                </a:lnTo>
                <a:lnTo>
                  <a:pt x="246516" y="1462537"/>
                </a:lnTo>
                <a:lnTo>
                  <a:pt x="310931" y="1356228"/>
                </a:lnTo>
                <a:lnTo>
                  <a:pt x="382398" y="1252359"/>
                </a:lnTo>
                <a:lnTo>
                  <a:pt x="460746" y="1151180"/>
                </a:lnTo>
                <a:lnTo>
                  <a:pt x="545786" y="1052936"/>
                </a:lnTo>
                <a:lnTo>
                  <a:pt x="637312" y="957863"/>
                </a:lnTo>
                <a:lnTo>
                  <a:pt x="735106" y="866190"/>
                </a:lnTo>
                <a:lnTo>
                  <a:pt x="838930" y="778138"/>
                </a:lnTo>
                <a:lnTo>
                  <a:pt x="948535" y="693918"/>
                </a:lnTo>
                <a:lnTo>
                  <a:pt x="1063656" y="613735"/>
                </a:lnTo>
                <a:lnTo>
                  <a:pt x="1184017" y="537780"/>
                </a:lnTo>
                <a:lnTo>
                  <a:pt x="1309328" y="466238"/>
                </a:lnTo>
                <a:lnTo>
                  <a:pt x="1439286" y="399280"/>
                </a:lnTo>
                <a:lnTo>
                  <a:pt x="1573578" y="337067"/>
                </a:lnTo>
                <a:lnTo>
                  <a:pt x="1711882" y="279750"/>
                </a:lnTo>
                <a:lnTo>
                  <a:pt x="1853863" y="227467"/>
                </a:lnTo>
                <a:lnTo>
                  <a:pt x="1999180" y="180343"/>
                </a:lnTo>
                <a:lnTo>
                  <a:pt x="2147482" y="138493"/>
                </a:lnTo>
                <a:lnTo>
                  <a:pt x="2298413" y="102016"/>
                </a:lnTo>
                <a:lnTo>
                  <a:pt x="2451609" y="71002"/>
                </a:lnTo>
                <a:lnTo>
                  <a:pt x="2606700" y="45523"/>
                </a:lnTo>
                <a:lnTo>
                  <a:pt x="2763313" y="25643"/>
                </a:lnTo>
                <a:lnTo>
                  <a:pt x="2921071" y="11408"/>
                </a:lnTo>
                <a:lnTo>
                  <a:pt x="3079594" y="2854"/>
                </a:lnTo>
                <a:lnTo>
                  <a:pt x="3238500" y="0"/>
                </a:lnTo>
                <a:lnTo>
                  <a:pt x="3397406" y="2854"/>
                </a:lnTo>
                <a:lnTo>
                  <a:pt x="3555929" y="11408"/>
                </a:lnTo>
                <a:lnTo>
                  <a:pt x="3713687" y="25643"/>
                </a:lnTo>
                <a:lnTo>
                  <a:pt x="3870300" y="45523"/>
                </a:lnTo>
                <a:lnTo>
                  <a:pt x="4025391" y="71002"/>
                </a:lnTo>
                <a:lnTo>
                  <a:pt x="4178587" y="102016"/>
                </a:lnTo>
                <a:lnTo>
                  <a:pt x="4329518" y="138493"/>
                </a:lnTo>
                <a:lnTo>
                  <a:pt x="4477820" y="180343"/>
                </a:lnTo>
                <a:lnTo>
                  <a:pt x="4623137" y="227467"/>
                </a:lnTo>
                <a:lnTo>
                  <a:pt x="4765118" y="279750"/>
                </a:lnTo>
                <a:lnTo>
                  <a:pt x="4903422" y="337067"/>
                </a:lnTo>
                <a:lnTo>
                  <a:pt x="5037714" y="399280"/>
                </a:lnTo>
                <a:lnTo>
                  <a:pt x="5167672" y="466238"/>
                </a:lnTo>
                <a:lnTo>
                  <a:pt x="5292983" y="537780"/>
                </a:lnTo>
                <a:lnTo>
                  <a:pt x="5413344" y="613735"/>
                </a:lnTo>
                <a:lnTo>
                  <a:pt x="5528465" y="693918"/>
                </a:lnTo>
                <a:lnTo>
                  <a:pt x="5638070" y="778138"/>
                </a:lnTo>
                <a:lnTo>
                  <a:pt x="5741894" y="866190"/>
                </a:lnTo>
                <a:lnTo>
                  <a:pt x="5839688" y="957863"/>
                </a:lnTo>
                <a:lnTo>
                  <a:pt x="5931214" y="1052936"/>
                </a:lnTo>
                <a:lnTo>
                  <a:pt x="6016254" y="1151180"/>
                </a:lnTo>
                <a:lnTo>
                  <a:pt x="6094602" y="1252359"/>
                </a:lnTo>
                <a:lnTo>
                  <a:pt x="6166069" y="1356228"/>
                </a:lnTo>
                <a:lnTo>
                  <a:pt x="6230484" y="1462537"/>
                </a:lnTo>
                <a:lnTo>
                  <a:pt x="6287690" y="1571031"/>
                </a:lnTo>
                <a:lnTo>
                  <a:pt x="6337551" y="1681447"/>
                </a:lnTo>
                <a:lnTo>
                  <a:pt x="6379946" y="1793520"/>
                </a:lnTo>
                <a:lnTo>
                  <a:pt x="6414773" y="1906980"/>
                </a:lnTo>
                <a:lnTo>
                  <a:pt x="6441948" y="2021553"/>
                </a:lnTo>
                <a:lnTo>
                  <a:pt x="6461406" y="2136964"/>
                </a:lnTo>
                <a:lnTo>
                  <a:pt x="6473099" y="2252935"/>
                </a:lnTo>
                <a:lnTo>
                  <a:pt x="6477000" y="2369185"/>
                </a:lnTo>
                <a:close/>
              </a:path>
            </a:pathLst>
          </a:custGeom>
          <a:noFill/>
          <a:ln w="12700">
            <a:solidFill>
              <a:srgbClr val="62A2C9"/>
            </a:solidFill>
          </a:ln>
        </p:spPr>
        <p:txBody>
          <a:bodyPr/>
          <a:lstStyle/>
          <a:p>
            <a:endParaRPr lang="zh-CN" altLang="en-US"/>
          </a:p>
        </p:txBody>
      </p:sp>
      <p:sp>
        <p:nvSpPr>
          <p:cNvPr id="11" name="Projected ground ellipse">
            <a:extLst>
              <a:ext uri="{FF2B5EF4-FFF2-40B4-BE49-F238E27FC236}">
                <a16:creationId xmlns:a16="http://schemas.microsoft.com/office/drawing/2014/main" id="{5F00A634-0069-4EDB-9236-762CE1D4538E}"/>
              </a:ext>
            </a:extLst>
          </p:cNvPr>
          <p:cNvSpPr>
            <a:spLocks noGrp="1"/>
          </p:cNvSpPr>
          <p:nvPr/>
        </p:nvSpPr>
        <p:spPr>
          <a:xfrm>
            <a:off x="4445000" y="4373055"/>
            <a:ext cx="6477000" cy="1040130"/>
          </a:xfrm>
          <a:prstGeom prst="ellipse">
            <a:avLst/>
          </a:prstGeom>
          <a:noFill/>
          <a:ln w="12700">
            <a:solidFill>
              <a:srgbClr val="62A2C9"/>
            </a:solidFill>
          </a:ln>
        </p:spPr>
        <p:txBody>
          <a:bodyPr/>
          <a:lstStyle/>
          <a:p>
            <a:endParaRPr lang="zh-CN" altLang="en-US"/>
          </a:p>
        </p:txBody>
      </p:sp>
      <p:sp>
        <p:nvSpPr>
          <p:cNvPr id="12" name="Editable diagram path">
            <a:extLst>
              <a:ext uri="{FF2B5EF4-FFF2-40B4-BE49-F238E27FC236}">
                <a16:creationId xmlns:a16="http://schemas.microsoft.com/office/drawing/2014/main" id="{B6A167D1-6808-461F-84A2-08C050CAE41D}"/>
              </a:ext>
            </a:extLst>
          </p:cNvPr>
          <p:cNvSpPr>
            <a:spLocks noGrp="1"/>
          </p:cNvSpPr>
          <p:nvPr/>
        </p:nvSpPr>
        <p:spPr>
          <a:xfrm>
            <a:off x="5481320" y="2523935"/>
            <a:ext cx="2202180" cy="2369185"/>
          </a:xfrm>
          <a:custGeom>
            <a:avLst/>
            <a:gdLst/>
            <a:ahLst/>
            <a:cxnLst/>
            <a:rect l="0" t="0" r="0" b="0"/>
            <a:pathLst>
              <a:path w="2202180" h="2369185">
                <a:moveTo>
                  <a:pt x="2202180" y="0"/>
                </a:moveTo>
                <a:lnTo>
                  <a:pt x="2115723" y="1827"/>
                </a:lnTo>
                <a:lnTo>
                  <a:pt x="2029399" y="7303"/>
                </a:lnTo>
                <a:lnTo>
                  <a:pt x="1943341" y="16422"/>
                </a:lnTo>
                <a:lnTo>
                  <a:pt x="1857683" y="29169"/>
                </a:lnTo>
                <a:lnTo>
                  <a:pt x="1772556" y="45523"/>
                </a:lnTo>
                <a:lnTo>
                  <a:pt x="1688091" y="65461"/>
                </a:lnTo>
                <a:lnTo>
                  <a:pt x="1604419" y="88950"/>
                </a:lnTo>
                <a:lnTo>
                  <a:pt x="1521669" y="115956"/>
                </a:lnTo>
                <a:lnTo>
                  <a:pt x="1439968" y="146436"/>
                </a:lnTo>
                <a:lnTo>
                  <a:pt x="1359442" y="180343"/>
                </a:lnTo>
                <a:lnTo>
                  <a:pt x="1280216" y="217626"/>
                </a:lnTo>
                <a:lnTo>
                  <a:pt x="1202411" y="258226"/>
                </a:lnTo>
                <a:lnTo>
                  <a:pt x="1126148" y="302081"/>
                </a:lnTo>
                <a:lnTo>
                  <a:pt x="1051544" y="349123"/>
                </a:lnTo>
                <a:lnTo>
                  <a:pt x="978714" y="399280"/>
                </a:lnTo>
                <a:lnTo>
                  <a:pt x="907771" y="452474"/>
                </a:lnTo>
                <a:lnTo>
                  <a:pt x="838824" y="508624"/>
                </a:lnTo>
                <a:lnTo>
                  <a:pt x="771978" y="567643"/>
                </a:lnTo>
                <a:lnTo>
                  <a:pt x="707339" y="629439"/>
                </a:lnTo>
                <a:lnTo>
                  <a:pt x="645004" y="693918"/>
                </a:lnTo>
                <a:lnTo>
                  <a:pt x="585070" y="760980"/>
                </a:lnTo>
                <a:lnTo>
                  <a:pt x="527629" y="830522"/>
                </a:lnTo>
                <a:lnTo>
                  <a:pt x="472771" y="902437"/>
                </a:lnTo>
                <a:lnTo>
                  <a:pt x="420579" y="976613"/>
                </a:lnTo>
                <a:lnTo>
                  <a:pt x="371134" y="1052936"/>
                </a:lnTo>
                <a:lnTo>
                  <a:pt x="324513" y="1131289"/>
                </a:lnTo>
                <a:lnTo>
                  <a:pt x="280787" y="1211551"/>
                </a:lnTo>
                <a:lnTo>
                  <a:pt x="240023" y="1293598"/>
                </a:lnTo>
                <a:lnTo>
                  <a:pt x="202285" y="1377303"/>
                </a:lnTo>
                <a:lnTo>
                  <a:pt x="167631" y="1462537"/>
                </a:lnTo>
                <a:lnTo>
                  <a:pt x="136114" y="1549170"/>
                </a:lnTo>
                <a:lnTo>
                  <a:pt x="107782" y="1637067"/>
                </a:lnTo>
                <a:lnTo>
                  <a:pt x="82680" y="1726092"/>
                </a:lnTo>
                <a:lnTo>
                  <a:pt x="60846" y="1816110"/>
                </a:lnTo>
                <a:lnTo>
                  <a:pt x="42314" y="1906980"/>
                </a:lnTo>
                <a:lnTo>
                  <a:pt x="27112" y="1998563"/>
                </a:lnTo>
                <a:lnTo>
                  <a:pt x="15265" y="2090717"/>
                </a:lnTo>
                <a:lnTo>
                  <a:pt x="6789" y="2183301"/>
                </a:lnTo>
                <a:lnTo>
                  <a:pt x="1698" y="2276171"/>
                </a:lnTo>
                <a:lnTo>
                  <a:pt x="0" y="2369185"/>
                </a:lnTo>
              </a:path>
            </a:pathLst>
          </a:custGeom>
          <a:noFill/>
          <a:ln w="7620">
            <a:solidFill>
              <a:srgbClr val="294C61"/>
            </a:solidFill>
          </a:ln>
        </p:spPr>
        <p:txBody>
          <a:bodyPr/>
          <a:lstStyle/>
          <a:p>
            <a:endParaRPr lang="zh-CN" altLang="en-US"/>
          </a:p>
        </p:txBody>
      </p:sp>
      <p:sp>
        <p:nvSpPr>
          <p:cNvPr id="13" name="Editable diagram path">
            <a:extLst>
              <a:ext uri="{FF2B5EF4-FFF2-40B4-BE49-F238E27FC236}">
                <a16:creationId xmlns:a16="http://schemas.microsoft.com/office/drawing/2014/main" id="{BF3241D3-D489-45B4-AE01-BEBC9D2927D2}"/>
              </a:ext>
            </a:extLst>
          </p:cNvPr>
          <p:cNvSpPr>
            <a:spLocks noGrp="1"/>
          </p:cNvSpPr>
          <p:nvPr/>
        </p:nvSpPr>
        <p:spPr>
          <a:xfrm>
            <a:off x="6582410" y="2523935"/>
            <a:ext cx="1101090" cy="2369185"/>
          </a:xfrm>
          <a:custGeom>
            <a:avLst/>
            <a:gdLst/>
            <a:ahLst/>
            <a:cxnLst/>
            <a:rect l="0" t="0" r="0" b="0"/>
            <a:pathLst>
              <a:path w="1101090" h="2369185">
                <a:moveTo>
                  <a:pt x="1101090" y="0"/>
                </a:moveTo>
                <a:lnTo>
                  <a:pt x="1057861" y="1827"/>
                </a:lnTo>
                <a:lnTo>
                  <a:pt x="1014699" y="7303"/>
                </a:lnTo>
                <a:lnTo>
                  <a:pt x="971671" y="16422"/>
                </a:lnTo>
                <a:lnTo>
                  <a:pt x="928842" y="29169"/>
                </a:lnTo>
                <a:lnTo>
                  <a:pt x="886278" y="45523"/>
                </a:lnTo>
                <a:lnTo>
                  <a:pt x="844046" y="65461"/>
                </a:lnTo>
                <a:lnTo>
                  <a:pt x="802210" y="88950"/>
                </a:lnTo>
                <a:lnTo>
                  <a:pt x="760834" y="115956"/>
                </a:lnTo>
                <a:lnTo>
                  <a:pt x="719984" y="146436"/>
                </a:lnTo>
                <a:lnTo>
                  <a:pt x="679721" y="180343"/>
                </a:lnTo>
                <a:lnTo>
                  <a:pt x="640108" y="217626"/>
                </a:lnTo>
                <a:lnTo>
                  <a:pt x="601206" y="258226"/>
                </a:lnTo>
                <a:lnTo>
                  <a:pt x="563074" y="302081"/>
                </a:lnTo>
                <a:lnTo>
                  <a:pt x="525772" y="349123"/>
                </a:lnTo>
                <a:lnTo>
                  <a:pt x="489357" y="399280"/>
                </a:lnTo>
                <a:lnTo>
                  <a:pt x="453886" y="452474"/>
                </a:lnTo>
                <a:lnTo>
                  <a:pt x="419412" y="508624"/>
                </a:lnTo>
                <a:lnTo>
                  <a:pt x="385989" y="567643"/>
                </a:lnTo>
                <a:lnTo>
                  <a:pt x="353669" y="629439"/>
                </a:lnTo>
                <a:lnTo>
                  <a:pt x="322502" y="693918"/>
                </a:lnTo>
                <a:lnTo>
                  <a:pt x="292535" y="760980"/>
                </a:lnTo>
                <a:lnTo>
                  <a:pt x="263815" y="830522"/>
                </a:lnTo>
                <a:lnTo>
                  <a:pt x="236385" y="902437"/>
                </a:lnTo>
                <a:lnTo>
                  <a:pt x="210289" y="976613"/>
                </a:lnTo>
                <a:lnTo>
                  <a:pt x="185567" y="1052936"/>
                </a:lnTo>
                <a:lnTo>
                  <a:pt x="162256" y="1131289"/>
                </a:lnTo>
                <a:lnTo>
                  <a:pt x="140393" y="1211551"/>
                </a:lnTo>
                <a:lnTo>
                  <a:pt x="120012" y="1293598"/>
                </a:lnTo>
                <a:lnTo>
                  <a:pt x="101143" y="1377303"/>
                </a:lnTo>
                <a:lnTo>
                  <a:pt x="83815" y="1462537"/>
                </a:lnTo>
                <a:lnTo>
                  <a:pt x="68057" y="1549170"/>
                </a:lnTo>
                <a:lnTo>
                  <a:pt x="53891" y="1637067"/>
                </a:lnTo>
                <a:lnTo>
                  <a:pt x="41340" y="1726092"/>
                </a:lnTo>
                <a:lnTo>
                  <a:pt x="30423" y="1816110"/>
                </a:lnTo>
                <a:lnTo>
                  <a:pt x="21157" y="1906980"/>
                </a:lnTo>
                <a:lnTo>
                  <a:pt x="13556" y="1998563"/>
                </a:lnTo>
                <a:lnTo>
                  <a:pt x="7632" y="2090717"/>
                </a:lnTo>
                <a:lnTo>
                  <a:pt x="3394" y="2183301"/>
                </a:lnTo>
                <a:lnTo>
                  <a:pt x="849" y="2276171"/>
                </a:lnTo>
                <a:lnTo>
                  <a:pt x="0" y="2369185"/>
                </a:lnTo>
              </a:path>
            </a:pathLst>
          </a:custGeom>
          <a:noFill/>
          <a:ln w="7620">
            <a:solidFill>
              <a:srgbClr val="294C61"/>
            </a:solidFill>
          </a:ln>
        </p:spPr>
        <p:txBody>
          <a:bodyPr/>
          <a:lstStyle/>
          <a:p>
            <a:endParaRPr lang="zh-CN" altLang="en-US"/>
          </a:p>
        </p:txBody>
      </p:sp>
      <p:sp>
        <p:nvSpPr>
          <p:cNvPr id="14" name="Editable diagram path">
            <a:extLst>
              <a:ext uri="{FF2B5EF4-FFF2-40B4-BE49-F238E27FC236}">
                <a16:creationId xmlns:a16="http://schemas.microsoft.com/office/drawing/2014/main" id="{70FD3EBB-5859-4198-858D-980CECCEAAD0}"/>
              </a:ext>
            </a:extLst>
          </p:cNvPr>
          <p:cNvSpPr>
            <a:spLocks noGrp="1"/>
          </p:cNvSpPr>
          <p:nvPr/>
        </p:nvSpPr>
        <p:spPr>
          <a:xfrm>
            <a:off x="7683500" y="2523935"/>
            <a:ext cx="6350" cy="2369185"/>
          </a:xfrm>
          <a:custGeom>
            <a:avLst/>
            <a:gdLst/>
            <a:ahLst/>
            <a:cxnLst/>
            <a:rect l="0" t="0" r="0" b="0"/>
            <a:pathLst>
              <a:path w="6350" h="2369185">
                <a:moveTo>
                  <a:pt x="0" y="0"/>
                </a:moveTo>
                <a:lnTo>
                  <a:pt x="0" y="1827"/>
                </a:lnTo>
                <a:lnTo>
                  <a:pt x="0" y="7303"/>
                </a:lnTo>
                <a:lnTo>
                  <a:pt x="0" y="16422"/>
                </a:lnTo>
                <a:lnTo>
                  <a:pt x="0" y="29169"/>
                </a:lnTo>
                <a:lnTo>
                  <a:pt x="0" y="45523"/>
                </a:lnTo>
                <a:lnTo>
                  <a:pt x="0" y="65461"/>
                </a:lnTo>
                <a:lnTo>
                  <a:pt x="0" y="88950"/>
                </a:lnTo>
                <a:lnTo>
                  <a:pt x="0" y="115956"/>
                </a:lnTo>
                <a:lnTo>
                  <a:pt x="0" y="146436"/>
                </a:lnTo>
                <a:lnTo>
                  <a:pt x="0" y="180343"/>
                </a:lnTo>
                <a:lnTo>
                  <a:pt x="0" y="217626"/>
                </a:lnTo>
                <a:lnTo>
                  <a:pt x="0" y="258226"/>
                </a:lnTo>
                <a:lnTo>
                  <a:pt x="0" y="302081"/>
                </a:lnTo>
                <a:lnTo>
                  <a:pt x="0" y="349123"/>
                </a:lnTo>
                <a:lnTo>
                  <a:pt x="0" y="399280"/>
                </a:lnTo>
                <a:lnTo>
                  <a:pt x="0" y="452474"/>
                </a:lnTo>
                <a:lnTo>
                  <a:pt x="0" y="508624"/>
                </a:lnTo>
                <a:lnTo>
                  <a:pt x="0" y="567643"/>
                </a:lnTo>
                <a:lnTo>
                  <a:pt x="0" y="629439"/>
                </a:lnTo>
                <a:lnTo>
                  <a:pt x="0" y="693918"/>
                </a:lnTo>
                <a:lnTo>
                  <a:pt x="0" y="760980"/>
                </a:lnTo>
                <a:lnTo>
                  <a:pt x="0" y="830522"/>
                </a:lnTo>
                <a:lnTo>
                  <a:pt x="0" y="902437"/>
                </a:lnTo>
                <a:lnTo>
                  <a:pt x="0" y="976613"/>
                </a:lnTo>
                <a:lnTo>
                  <a:pt x="0" y="1052936"/>
                </a:lnTo>
                <a:lnTo>
                  <a:pt x="0" y="1131289"/>
                </a:lnTo>
                <a:lnTo>
                  <a:pt x="0" y="1211551"/>
                </a:lnTo>
                <a:lnTo>
                  <a:pt x="0" y="1293598"/>
                </a:lnTo>
                <a:lnTo>
                  <a:pt x="0" y="1377303"/>
                </a:lnTo>
                <a:lnTo>
                  <a:pt x="0" y="1462537"/>
                </a:lnTo>
                <a:lnTo>
                  <a:pt x="0" y="1549170"/>
                </a:lnTo>
                <a:lnTo>
                  <a:pt x="0" y="1637067"/>
                </a:lnTo>
                <a:lnTo>
                  <a:pt x="0" y="1726092"/>
                </a:lnTo>
                <a:lnTo>
                  <a:pt x="0" y="1816110"/>
                </a:lnTo>
                <a:lnTo>
                  <a:pt x="0" y="1906980"/>
                </a:lnTo>
                <a:lnTo>
                  <a:pt x="0" y="1998563"/>
                </a:lnTo>
                <a:lnTo>
                  <a:pt x="0" y="2090717"/>
                </a:lnTo>
                <a:lnTo>
                  <a:pt x="0" y="2183301"/>
                </a:lnTo>
                <a:lnTo>
                  <a:pt x="0" y="2276171"/>
                </a:lnTo>
                <a:lnTo>
                  <a:pt x="0" y="2369185"/>
                </a:lnTo>
              </a:path>
            </a:pathLst>
          </a:custGeom>
          <a:noFill/>
          <a:ln w="7620">
            <a:solidFill>
              <a:srgbClr val="294C61"/>
            </a:solidFill>
          </a:ln>
        </p:spPr>
        <p:txBody>
          <a:bodyPr/>
          <a:lstStyle/>
          <a:p>
            <a:endParaRPr lang="zh-CN" altLang="en-US"/>
          </a:p>
        </p:txBody>
      </p:sp>
      <p:sp>
        <p:nvSpPr>
          <p:cNvPr id="15" name="Editable diagram path">
            <a:extLst>
              <a:ext uri="{FF2B5EF4-FFF2-40B4-BE49-F238E27FC236}">
                <a16:creationId xmlns:a16="http://schemas.microsoft.com/office/drawing/2014/main" id="{F781018B-D672-4547-826E-D6A070471149}"/>
              </a:ext>
            </a:extLst>
          </p:cNvPr>
          <p:cNvSpPr>
            <a:spLocks noGrp="1"/>
          </p:cNvSpPr>
          <p:nvPr/>
        </p:nvSpPr>
        <p:spPr>
          <a:xfrm>
            <a:off x="7683500" y="2523935"/>
            <a:ext cx="1101090" cy="2369185"/>
          </a:xfrm>
          <a:custGeom>
            <a:avLst/>
            <a:gdLst/>
            <a:ahLst/>
            <a:cxnLst/>
            <a:rect l="0" t="0" r="0" b="0"/>
            <a:pathLst>
              <a:path w="1101090" h="2369185">
                <a:moveTo>
                  <a:pt x="0" y="0"/>
                </a:moveTo>
                <a:lnTo>
                  <a:pt x="43229" y="1827"/>
                </a:lnTo>
                <a:lnTo>
                  <a:pt x="86391" y="7303"/>
                </a:lnTo>
                <a:lnTo>
                  <a:pt x="129419" y="16422"/>
                </a:lnTo>
                <a:lnTo>
                  <a:pt x="172248" y="29169"/>
                </a:lnTo>
                <a:lnTo>
                  <a:pt x="214812" y="45523"/>
                </a:lnTo>
                <a:lnTo>
                  <a:pt x="257044" y="65461"/>
                </a:lnTo>
                <a:lnTo>
                  <a:pt x="298880" y="88950"/>
                </a:lnTo>
                <a:lnTo>
                  <a:pt x="340256" y="115956"/>
                </a:lnTo>
                <a:lnTo>
                  <a:pt x="381106" y="146436"/>
                </a:lnTo>
                <a:lnTo>
                  <a:pt x="421369" y="180343"/>
                </a:lnTo>
                <a:lnTo>
                  <a:pt x="460982" y="217626"/>
                </a:lnTo>
                <a:lnTo>
                  <a:pt x="499884" y="258226"/>
                </a:lnTo>
                <a:lnTo>
                  <a:pt x="538016" y="302081"/>
                </a:lnTo>
                <a:lnTo>
                  <a:pt x="575318" y="349123"/>
                </a:lnTo>
                <a:lnTo>
                  <a:pt x="611733" y="399280"/>
                </a:lnTo>
                <a:lnTo>
                  <a:pt x="647204" y="452474"/>
                </a:lnTo>
                <a:lnTo>
                  <a:pt x="681678" y="508624"/>
                </a:lnTo>
                <a:lnTo>
                  <a:pt x="715101" y="567643"/>
                </a:lnTo>
                <a:lnTo>
                  <a:pt x="747421" y="629439"/>
                </a:lnTo>
                <a:lnTo>
                  <a:pt x="778588" y="693918"/>
                </a:lnTo>
                <a:lnTo>
                  <a:pt x="808555" y="760980"/>
                </a:lnTo>
                <a:lnTo>
                  <a:pt x="837275" y="830522"/>
                </a:lnTo>
                <a:lnTo>
                  <a:pt x="864705" y="902437"/>
                </a:lnTo>
                <a:lnTo>
                  <a:pt x="890801" y="976613"/>
                </a:lnTo>
                <a:lnTo>
                  <a:pt x="915523" y="1052936"/>
                </a:lnTo>
                <a:lnTo>
                  <a:pt x="938834" y="1131289"/>
                </a:lnTo>
                <a:lnTo>
                  <a:pt x="960697" y="1211551"/>
                </a:lnTo>
                <a:lnTo>
                  <a:pt x="981078" y="1293598"/>
                </a:lnTo>
                <a:lnTo>
                  <a:pt x="999947" y="1377303"/>
                </a:lnTo>
                <a:lnTo>
                  <a:pt x="1017275" y="1462537"/>
                </a:lnTo>
                <a:lnTo>
                  <a:pt x="1033033" y="1549170"/>
                </a:lnTo>
                <a:lnTo>
                  <a:pt x="1047199" y="1637067"/>
                </a:lnTo>
                <a:lnTo>
                  <a:pt x="1059750" y="1726092"/>
                </a:lnTo>
                <a:lnTo>
                  <a:pt x="1070667" y="1816110"/>
                </a:lnTo>
                <a:lnTo>
                  <a:pt x="1079933" y="1906980"/>
                </a:lnTo>
                <a:lnTo>
                  <a:pt x="1087534" y="1998563"/>
                </a:lnTo>
                <a:lnTo>
                  <a:pt x="1093458" y="2090717"/>
                </a:lnTo>
                <a:lnTo>
                  <a:pt x="1097696" y="2183301"/>
                </a:lnTo>
                <a:lnTo>
                  <a:pt x="1100241" y="2276171"/>
                </a:lnTo>
                <a:lnTo>
                  <a:pt x="1101090" y="2369185"/>
                </a:lnTo>
              </a:path>
            </a:pathLst>
          </a:custGeom>
          <a:noFill/>
          <a:ln w="7620">
            <a:solidFill>
              <a:srgbClr val="294C61"/>
            </a:solidFill>
          </a:ln>
        </p:spPr>
        <p:txBody>
          <a:bodyPr/>
          <a:lstStyle/>
          <a:p>
            <a:endParaRPr lang="zh-CN" altLang="en-US"/>
          </a:p>
        </p:txBody>
      </p:sp>
      <p:sp>
        <p:nvSpPr>
          <p:cNvPr id="16" name="Editable diagram path">
            <a:extLst>
              <a:ext uri="{FF2B5EF4-FFF2-40B4-BE49-F238E27FC236}">
                <a16:creationId xmlns:a16="http://schemas.microsoft.com/office/drawing/2014/main" id="{D2690FF9-9675-4273-A959-DA31316EB53E}"/>
              </a:ext>
            </a:extLst>
          </p:cNvPr>
          <p:cNvSpPr>
            <a:spLocks noGrp="1"/>
          </p:cNvSpPr>
          <p:nvPr/>
        </p:nvSpPr>
        <p:spPr>
          <a:xfrm>
            <a:off x="7683500" y="2523935"/>
            <a:ext cx="2202180" cy="2369185"/>
          </a:xfrm>
          <a:custGeom>
            <a:avLst/>
            <a:gdLst/>
            <a:ahLst/>
            <a:cxnLst/>
            <a:rect l="0" t="0" r="0" b="0"/>
            <a:pathLst>
              <a:path w="2202180" h="2369185">
                <a:moveTo>
                  <a:pt x="0" y="0"/>
                </a:moveTo>
                <a:lnTo>
                  <a:pt x="86457" y="1827"/>
                </a:lnTo>
                <a:lnTo>
                  <a:pt x="172781" y="7303"/>
                </a:lnTo>
                <a:lnTo>
                  <a:pt x="258839" y="16422"/>
                </a:lnTo>
                <a:lnTo>
                  <a:pt x="344497" y="29169"/>
                </a:lnTo>
                <a:lnTo>
                  <a:pt x="429624" y="45523"/>
                </a:lnTo>
                <a:lnTo>
                  <a:pt x="514089" y="65461"/>
                </a:lnTo>
                <a:lnTo>
                  <a:pt x="597761" y="88950"/>
                </a:lnTo>
                <a:lnTo>
                  <a:pt x="680511" y="115956"/>
                </a:lnTo>
                <a:lnTo>
                  <a:pt x="762212" y="146436"/>
                </a:lnTo>
                <a:lnTo>
                  <a:pt x="842738" y="180343"/>
                </a:lnTo>
                <a:lnTo>
                  <a:pt x="921964" y="217626"/>
                </a:lnTo>
                <a:lnTo>
                  <a:pt x="999769" y="258226"/>
                </a:lnTo>
                <a:lnTo>
                  <a:pt x="1076032" y="302081"/>
                </a:lnTo>
                <a:lnTo>
                  <a:pt x="1150636" y="349123"/>
                </a:lnTo>
                <a:lnTo>
                  <a:pt x="1223466" y="399280"/>
                </a:lnTo>
                <a:lnTo>
                  <a:pt x="1294409" y="452474"/>
                </a:lnTo>
                <a:lnTo>
                  <a:pt x="1363356" y="508624"/>
                </a:lnTo>
                <a:lnTo>
                  <a:pt x="1430202" y="567643"/>
                </a:lnTo>
                <a:lnTo>
                  <a:pt x="1494841" y="629439"/>
                </a:lnTo>
                <a:lnTo>
                  <a:pt x="1557176" y="693918"/>
                </a:lnTo>
                <a:lnTo>
                  <a:pt x="1617110" y="760980"/>
                </a:lnTo>
                <a:lnTo>
                  <a:pt x="1674551" y="830522"/>
                </a:lnTo>
                <a:lnTo>
                  <a:pt x="1729409" y="902437"/>
                </a:lnTo>
                <a:lnTo>
                  <a:pt x="1781601" y="976613"/>
                </a:lnTo>
                <a:lnTo>
                  <a:pt x="1831046" y="1052936"/>
                </a:lnTo>
                <a:lnTo>
                  <a:pt x="1877667" y="1131289"/>
                </a:lnTo>
                <a:lnTo>
                  <a:pt x="1921393" y="1211551"/>
                </a:lnTo>
                <a:lnTo>
                  <a:pt x="1962157" y="1293598"/>
                </a:lnTo>
                <a:lnTo>
                  <a:pt x="1999895" y="1377303"/>
                </a:lnTo>
                <a:lnTo>
                  <a:pt x="2034549" y="1462537"/>
                </a:lnTo>
                <a:lnTo>
                  <a:pt x="2066066" y="1549170"/>
                </a:lnTo>
                <a:lnTo>
                  <a:pt x="2094398" y="1637067"/>
                </a:lnTo>
                <a:lnTo>
                  <a:pt x="2119500" y="1726092"/>
                </a:lnTo>
                <a:lnTo>
                  <a:pt x="2141334" y="1816110"/>
                </a:lnTo>
                <a:lnTo>
                  <a:pt x="2159866" y="1906980"/>
                </a:lnTo>
                <a:lnTo>
                  <a:pt x="2175068" y="1998563"/>
                </a:lnTo>
                <a:lnTo>
                  <a:pt x="2186915" y="2090717"/>
                </a:lnTo>
                <a:lnTo>
                  <a:pt x="2195391" y="2183301"/>
                </a:lnTo>
                <a:lnTo>
                  <a:pt x="2200482" y="2276171"/>
                </a:lnTo>
                <a:lnTo>
                  <a:pt x="2202180" y="2369185"/>
                </a:lnTo>
              </a:path>
            </a:pathLst>
          </a:custGeom>
          <a:noFill/>
          <a:ln w="7620">
            <a:solidFill>
              <a:srgbClr val="294C61"/>
            </a:solidFill>
          </a:ln>
        </p:spPr>
        <p:txBody>
          <a:bodyPr/>
          <a:lstStyle/>
          <a:p>
            <a:endParaRPr lang="zh-CN" altLang="en-US"/>
          </a:p>
        </p:txBody>
      </p:sp>
      <p:sp>
        <p:nvSpPr>
          <p:cNvPr id="17" name="Editable diagram path">
            <a:extLst>
              <a:ext uri="{FF2B5EF4-FFF2-40B4-BE49-F238E27FC236}">
                <a16:creationId xmlns:a16="http://schemas.microsoft.com/office/drawing/2014/main" id="{BE8DC69C-55B9-47D9-94E2-2E2DC3928D48}"/>
              </a:ext>
            </a:extLst>
          </p:cNvPr>
          <p:cNvSpPr>
            <a:spLocks noGrp="1"/>
          </p:cNvSpPr>
          <p:nvPr/>
        </p:nvSpPr>
        <p:spPr>
          <a:xfrm>
            <a:off x="4445000" y="4373055"/>
            <a:ext cx="6477000" cy="520065"/>
          </a:xfrm>
          <a:custGeom>
            <a:avLst/>
            <a:gdLst/>
            <a:ahLst/>
            <a:cxnLst/>
            <a:rect l="0" t="0" r="0" b="0"/>
            <a:pathLst>
              <a:path w="6477000" h="520065">
                <a:moveTo>
                  <a:pt x="0" y="520065"/>
                </a:moveTo>
                <a:lnTo>
                  <a:pt x="6934" y="486051"/>
                </a:lnTo>
                <a:lnTo>
                  <a:pt x="27706" y="452183"/>
                </a:lnTo>
                <a:lnTo>
                  <a:pt x="62227" y="418605"/>
                </a:lnTo>
                <a:lnTo>
                  <a:pt x="110349" y="385462"/>
                </a:lnTo>
                <a:lnTo>
                  <a:pt x="171867" y="352896"/>
                </a:lnTo>
                <a:lnTo>
                  <a:pt x="246516" y="321045"/>
                </a:lnTo>
                <a:lnTo>
                  <a:pt x="333978" y="290046"/>
                </a:lnTo>
                <a:lnTo>
                  <a:pt x="433877" y="260032"/>
                </a:lnTo>
                <a:lnTo>
                  <a:pt x="545786" y="231132"/>
                </a:lnTo>
                <a:lnTo>
                  <a:pt x="669225" y="203469"/>
                </a:lnTo>
                <a:lnTo>
                  <a:pt x="803667" y="177162"/>
                </a:lnTo>
                <a:lnTo>
                  <a:pt x="948535" y="152324"/>
                </a:lnTo>
                <a:lnTo>
                  <a:pt x="1103209" y="129059"/>
                </a:lnTo>
                <a:lnTo>
                  <a:pt x="1267026" y="107470"/>
                </a:lnTo>
                <a:lnTo>
                  <a:pt x="1439286" y="87647"/>
                </a:lnTo>
                <a:lnTo>
                  <a:pt x="1619250" y="69675"/>
                </a:lnTo>
                <a:lnTo>
                  <a:pt x="1806148" y="53633"/>
                </a:lnTo>
                <a:lnTo>
                  <a:pt x="1999180" y="39588"/>
                </a:lnTo>
                <a:lnTo>
                  <a:pt x="2197518" y="27600"/>
                </a:lnTo>
                <a:lnTo>
                  <a:pt x="2400315" y="17721"/>
                </a:lnTo>
                <a:lnTo>
                  <a:pt x="2606700" y="9993"/>
                </a:lnTo>
                <a:lnTo>
                  <a:pt x="2815791" y="4449"/>
                </a:lnTo>
                <a:lnTo>
                  <a:pt x="3026692" y="1113"/>
                </a:lnTo>
                <a:lnTo>
                  <a:pt x="3238500" y="0"/>
                </a:lnTo>
                <a:lnTo>
                  <a:pt x="3450308" y="1113"/>
                </a:lnTo>
                <a:lnTo>
                  <a:pt x="3661209" y="4449"/>
                </a:lnTo>
                <a:lnTo>
                  <a:pt x="3870300" y="9993"/>
                </a:lnTo>
                <a:lnTo>
                  <a:pt x="4076685" y="17721"/>
                </a:lnTo>
                <a:lnTo>
                  <a:pt x="4279482" y="27600"/>
                </a:lnTo>
                <a:lnTo>
                  <a:pt x="4477820" y="39588"/>
                </a:lnTo>
                <a:lnTo>
                  <a:pt x="4670852" y="53633"/>
                </a:lnTo>
                <a:lnTo>
                  <a:pt x="4857750" y="69675"/>
                </a:lnTo>
                <a:lnTo>
                  <a:pt x="5037714" y="87647"/>
                </a:lnTo>
                <a:lnTo>
                  <a:pt x="5209974" y="107470"/>
                </a:lnTo>
                <a:lnTo>
                  <a:pt x="5373791" y="129059"/>
                </a:lnTo>
                <a:lnTo>
                  <a:pt x="5528465" y="152324"/>
                </a:lnTo>
                <a:lnTo>
                  <a:pt x="5673333" y="177162"/>
                </a:lnTo>
                <a:lnTo>
                  <a:pt x="5807775" y="203469"/>
                </a:lnTo>
                <a:lnTo>
                  <a:pt x="5931214" y="231132"/>
                </a:lnTo>
                <a:lnTo>
                  <a:pt x="6043123" y="260032"/>
                </a:lnTo>
                <a:lnTo>
                  <a:pt x="6143022" y="290046"/>
                </a:lnTo>
                <a:lnTo>
                  <a:pt x="6230484" y="321045"/>
                </a:lnTo>
                <a:lnTo>
                  <a:pt x="6305133" y="352896"/>
                </a:lnTo>
                <a:lnTo>
                  <a:pt x="6366651" y="385462"/>
                </a:lnTo>
                <a:lnTo>
                  <a:pt x="6414773" y="418605"/>
                </a:lnTo>
                <a:lnTo>
                  <a:pt x="6449294" y="452183"/>
                </a:lnTo>
                <a:lnTo>
                  <a:pt x="6470066" y="486051"/>
                </a:lnTo>
                <a:lnTo>
                  <a:pt x="6477000" y="520065"/>
                </a:lnTo>
              </a:path>
            </a:pathLst>
          </a:custGeom>
          <a:noFill/>
          <a:ln w="6350">
            <a:solidFill>
              <a:srgbClr val="62A2C9"/>
            </a:solidFill>
          </a:ln>
        </p:spPr>
        <p:txBody>
          <a:bodyPr/>
          <a:lstStyle/>
          <a:p>
            <a:endParaRPr lang="zh-CN" altLang="en-US"/>
          </a:p>
        </p:txBody>
      </p:sp>
      <p:pic>
        <p:nvPicPr>
          <p:cNvPr id="18" name="图片 17">
            <a:extLst>
              <a:ext uri="{FF2B5EF4-FFF2-40B4-BE49-F238E27FC236}">
                <a16:creationId xmlns:a16="http://schemas.microsoft.com/office/drawing/2014/main" id="{903EADDA-F70D-43BC-9436-13DF821B3424}"/>
              </a:ext>
            </a:extLst>
          </p:cNvPr>
          <p:cNvPicPr>
            <a:picLocks noChangeAspect="1"/>
          </p:cNvPicPr>
          <p:nvPr/>
        </p:nvPicPr>
        <p:blipFill>
          <a:blip r:embed="rId6"/>
          <a:stretch/>
        </p:blipFill>
        <p:spPr>
          <a:xfrm>
            <a:off x="4308666" y="3101785"/>
            <a:ext cx="1352169" cy="901446"/>
          </a:xfrm>
          <a:prstGeom prst="rect">
            <a:avLst/>
          </a:prstGeom>
        </p:spPr>
      </p:pic>
      <p:pic>
        <p:nvPicPr>
          <p:cNvPr id="19" name="图片 18">
            <a:extLst>
              <a:ext uri="{FF2B5EF4-FFF2-40B4-BE49-F238E27FC236}">
                <a16:creationId xmlns:a16="http://schemas.microsoft.com/office/drawing/2014/main" id="{61220E58-2D34-4575-8287-2F58231F365D}"/>
              </a:ext>
            </a:extLst>
          </p:cNvPr>
          <p:cNvPicPr>
            <a:picLocks noChangeAspect="1"/>
          </p:cNvPicPr>
          <p:nvPr/>
        </p:nvPicPr>
        <p:blipFill>
          <a:blip r:embed="rId6"/>
          <a:stretch/>
        </p:blipFill>
        <p:spPr>
          <a:xfrm>
            <a:off x="8626666" y="2414143"/>
            <a:ext cx="1352169" cy="901446"/>
          </a:xfrm>
          <a:prstGeom prst="rect">
            <a:avLst/>
          </a:prstGeom>
        </p:spPr>
      </p:pic>
      <p:pic>
        <p:nvPicPr>
          <p:cNvPr id="20" name="图片 19">
            <a:extLst>
              <a:ext uri="{FF2B5EF4-FFF2-40B4-BE49-F238E27FC236}">
                <a16:creationId xmlns:a16="http://schemas.microsoft.com/office/drawing/2014/main" id="{75064765-7B2F-4AF9-B3FB-48E28C2A65B6}"/>
              </a:ext>
            </a:extLst>
          </p:cNvPr>
          <p:cNvPicPr>
            <a:picLocks noChangeAspect="1"/>
          </p:cNvPicPr>
          <p:nvPr/>
        </p:nvPicPr>
        <p:blipFill>
          <a:blip r:embed="rId7"/>
          <a:stretch/>
        </p:blipFill>
        <p:spPr>
          <a:xfrm>
            <a:off x="3527993" y="3378383"/>
            <a:ext cx="1010227" cy="381000"/>
          </a:xfrm>
          <a:prstGeom prst="rect">
            <a:avLst/>
          </a:prstGeom>
        </p:spPr>
      </p:pic>
      <p:pic>
        <p:nvPicPr>
          <p:cNvPr id="21" name="图片 20">
            <a:extLst>
              <a:ext uri="{FF2B5EF4-FFF2-40B4-BE49-F238E27FC236}">
                <a16:creationId xmlns:a16="http://schemas.microsoft.com/office/drawing/2014/main" id="{7ACEE72B-CAAD-4FA5-8C2E-7F851240E139}"/>
              </a:ext>
            </a:extLst>
          </p:cNvPr>
          <p:cNvPicPr>
            <a:picLocks noChangeAspect="1"/>
          </p:cNvPicPr>
          <p:nvPr/>
        </p:nvPicPr>
        <p:blipFill>
          <a:blip r:embed="rId8"/>
          <a:stretch/>
        </p:blipFill>
        <p:spPr>
          <a:xfrm>
            <a:off x="9664700" y="2548898"/>
            <a:ext cx="1010227" cy="381000"/>
          </a:xfrm>
          <a:prstGeom prst="rect">
            <a:avLst/>
          </a:prstGeom>
        </p:spPr>
      </p:pic>
      <p:sp>
        <p:nvSpPr>
          <p:cNvPr id="22" name="Editable diagram path">
            <a:extLst>
              <a:ext uri="{FF2B5EF4-FFF2-40B4-BE49-F238E27FC236}">
                <a16:creationId xmlns:a16="http://schemas.microsoft.com/office/drawing/2014/main" id="{915AC758-825D-446F-AD3D-04AF30F6DB6E}"/>
              </a:ext>
            </a:extLst>
          </p:cNvPr>
          <p:cNvSpPr>
            <a:spLocks noGrp="1"/>
          </p:cNvSpPr>
          <p:nvPr/>
        </p:nvSpPr>
        <p:spPr>
          <a:xfrm>
            <a:off x="5105400" y="3795205"/>
            <a:ext cx="2476500" cy="1271270"/>
          </a:xfrm>
          <a:custGeom>
            <a:avLst/>
            <a:gdLst/>
            <a:ahLst/>
            <a:cxnLst/>
            <a:rect l="0" t="0" r="0" b="0"/>
            <a:pathLst>
              <a:path w="2476500" h="1271270">
                <a:moveTo>
                  <a:pt x="0" y="0"/>
                </a:moveTo>
                <a:lnTo>
                  <a:pt x="2476500" y="1271270"/>
                </a:lnTo>
              </a:path>
            </a:pathLst>
          </a:custGeom>
          <a:noFill/>
          <a:ln w="25400">
            <a:solidFill>
              <a:srgbClr val="79CBEA"/>
            </a:solidFill>
          </a:ln>
        </p:spPr>
        <p:txBody>
          <a:bodyPr/>
          <a:lstStyle/>
          <a:p>
            <a:endParaRPr lang="zh-CN" altLang="en-US"/>
          </a:p>
        </p:txBody>
      </p:sp>
      <p:sp>
        <p:nvSpPr>
          <p:cNvPr id="23" name="Arrowhead">
            <a:extLst>
              <a:ext uri="{FF2B5EF4-FFF2-40B4-BE49-F238E27FC236}">
                <a16:creationId xmlns:a16="http://schemas.microsoft.com/office/drawing/2014/main" id="{C63EE768-7E70-4C94-9BEB-03643D630CC2}"/>
              </a:ext>
            </a:extLst>
          </p:cNvPr>
          <p:cNvSpPr>
            <a:spLocks noGrp="1"/>
          </p:cNvSpPr>
          <p:nvPr/>
        </p:nvSpPr>
        <p:spPr>
          <a:xfrm>
            <a:off x="7471569" y="4985818"/>
            <a:ext cx="110331" cy="80656"/>
          </a:xfrm>
          <a:custGeom>
            <a:avLst/>
            <a:gdLst/>
            <a:ahLst/>
            <a:cxnLst/>
            <a:rect l="0" t="0" r="0" b="0"/>
            <a:pathLst>
              <a:path w="110331" h="80656">
                <a:moveTo>
                  <a:pt x="110331" y="80656"/>
                </a:moveTo>
                <a:lnTo>
                  <a:pt x="43678" y="0"/>
                </a:lnTo>
                <a:lnTo>
                  <a:pt x="0" y="70461"/>
                </a:lnTo>
                <a:close/>
              </a:path>
            </a:pathLst>
          </a:custGeom>
          <a:solidFill>
            <a:srgbClr val="79CBEA"/>
          </a:solidFill>
          <a:ln w="6350">
            <a:solidFill>
              <a:srgbClr val="79CBEA"/>
            </a:solidFill>
          </a:ln>
        </p:spPr>
        <p:txBody>
          <a:bodyPr/>
          <a:lstStyle/>
          <a:p>
            <a:endParaRPr lang="zh-CN" altLang="en-US"/>
          </a:p>
        </p:txBody>
      </p:sp>
      <p:sp>
        <p:nvSpPr>
          <p:cNvPr id="24" name="Editable diagram path">
            <a:extLst>
              <a:ext uri="{FF2B5EF4-FFF2-40B4-BE49-F238E27FC236}">
                <a16:creationId xmlns:a16="http://schemas.microsoft.com/office/drawing/2014/main" id="{CB7E19C9-D206-4918-AEFD-F29E3BDD2A94}"/>
              </a:ext>
            </a:extLst>
          </p:cNvPr>
          <p:cNvSpPr>
            <a:spLocks noGrp="1"/>
          </p:cNvSpPr>
          <p:nvPr/>
        </p:nvSpPr>
        <p:spPr>
          <a:xfrm>
            <a:off x="5207000" y="3621850"/>
            <a:ext cx="2476500" cy="1271270"/>
          </a:xfrm>
          <a:custGeom>
            <a:avLst/>
            <a:gdLst/>
            <a:ahLst/>
            <a:cxnLst/>
            <a:rect l="0" t="0" r="0" b="0"/>
            <a:pathLst>
              <a:path w="2476500" h="1271270">
                <a:moveTo>
                  <a:pt x="0" y="0"/>
                </a:moveTo>
                <a:lnTo>
                  <a:pt x="2476500" y="1271270"/>
                </a:lnTo>
              </a:path>
            </a:pathLst>
          </a:custGeom>
          <a:noFill/>
          <a:ln w="25400">
            <a:solidFill>
              <a:srgbClr val="79CBEA"/>
            </a:solidFill>
          </a:ln>
        </p:spPr>
        <p:txBody>
          <a:bodyPr/>
          <a:lstStyle/>
          <a:p>
            <a:endParaRPr lang="zh-CN" altLang="en-US"/>
          </a:p>
        </p:txBody>
      </p:sp>
      <p:sp>
        <p:nvSpPr>
          <p:cNvPr id="25" name="Arrowhead">
            <a:extLst>
              <a:ext uri="{FF2B5EF4-FFF2-40B4-BE49-F238E27FC236}">
                <a16:creationId xmlns:a16="http://schemas.microsoft.com/office/drawing/2014/main" id="{342B7BDB-C2F2-4472-A66A-7DC3D7156FEB}"/>
              </a:ext>
            </a:extLst>
          </p:cNvPr>
          <p:cNvSpPr>
            <a:spLocks noGrp="1"/>
          </p:cNvSpPr>
          <p:nvPr/>
        </p:nvSpPr>
        <p:spPr>
          <a:xfrm>
            <a:off x="7573169" y="4812463"/>
            <a:ext cx="110331" cy="80656"/>
          </a:xfrm>
          <a:custGeom>
            <a:avLst/>
            <a:gdLst/>
            <a:ahLst/>
            <a:cxnLst/>
            <a:rect l="0" t="0" r="0" b="0"/>
            <a:pathLst>
              <a:path w="110331" h="80656">
                <a:moveTo>
                  <a:pt x="110331" y="80656"/>
                </a:moveTo>
                <a:lnTo>
                  <a:pt x="43678" y="0"/>
                </a:lnTo>
                <a:lnTo>
                  <a:pt x="0" y="70461"/>
                </a:lnTo>
                <a:close/>
              </a:path>
            </a:pathLst>
          </a:custGeom>
          <a:solidFill>
            <a:srgbClr val="79CBEA"/>
          </a:solidFill>
          <a:ln w="6350">
            <a:solidFill>
              <a:srgbClr val="79CBEA"/>
            </a:solidFill>
          </a:ln>
        </p:spPr>
        <p:txBody>
          <a:bodyPr/>
          <a:lstStyle/>
          <a:p>
            <a:endParaRPr lang="zh-CN" altLang="en-US"/>
          </a:p>
        </p:txBody>
      </p:sp>
      <p:sp>
        <p:nvSpPr>
          <p:cNvPr id="26" name="Editable diagram path">
            <a:extLst>
              <a:ext uri="{FF2B5EF4-FFF2-40B4-BE49-F238E27FC236}">
                <a16:creationId xmlns:a16="http://schemas.microsoft.com/office/drawing/2014/main" id="{C0FB74DA-98CC-4FF9-A2E6-DC87C9FD20DB}"/>
              </a:ext>
            </a:extLst>
          </p:cNvPr>
          <p:cNvSpPr>
            <a:spLocks noGrp="1"/>
          </p:cNvSpPr>
          <p:nvPr/>
        </p:nvSpPr>
        <p:spPr>
          <a:xfrm>
            <a:off x="5308600" y="3448494"/>
            <a:ext cx="2476500" cy="1271270"/>
          </a:xfrm>
          <a:custGeom>
            <a:avLst/>
            <a:gdLst/>
            <a:ahLst/>
            <a:cxnLst/>
            <a:rect l="0" t="0" r="0" b="0"/>
            <a:pathLst>
              <a:path w="2476500" h="1271270">
                <a:moveTo>
                  <a:pt x="0" y="0"/>
                </a:moveTo>
                <a:lnTo>
                  <a:pt x="2476500" y="1271270"/>
                </a:lnTo>
              </a:path>
            </a:pathLst>
          </a:custGeom>
          <a:noFill/>
          <a:ln w="25400">
            <a:solidFill>
              <a:srgbClr val="79CBEA"/>
            </a:solidFill>
          </a:ln>
        </p:spPr>
        <p:txBody>
          <a:bodyPr/>
          <a:lstStyle/>
          <a:p>
            <a:endParaRPr lang="zh-CN" altLang="en-US"/>
          </a:p>
        </p:txBody>
      </p:sp>
      <p:sp>
        <p:nvSpPr>
          <p:cNvPr id="27" name="Arrowhead">
            <a:extLst>
              <a:ext uri="{FF2B5EF4-FFF2-40B4-BE49-F238E27FC236}">
                <a16:creationId xmlns:a16="http://schemas.microsoft.com/office/drawing/2014/main" id="{BABBB8DC-2B78-4A5E-88C0-EC72F47E4B5F}"/>
              </a:ext>
            </a:extLst>
          </p:cNvPr>
          <p:cNvSpPr>
            <a:spLocks noGrp="1"/>
          </p:cNvSpPr>
          <p:nvPr/>
        </p:nvSpPr>
        <p:spPr>
          <a:xfrm>
            <a:off x="7674769" y="4639108"/>
            <a:ext cx="110331" cy="80656"/>
          </a:xfrm>
          <a:custGeom>
            <a:avLst/>
            <a:gdLst/>
            <a:ahLst/>
            <a:cxnLst/>
            <a:rect l="0" t="0" r="0" b="0"/>
            <a:pathLst>
              <a:path w="110331" h="80656">
                <a:moveTo>
                  <a:pt x="110331" y="80656"/>
                </a:moveTo>
                <a:lnTo>
                  <a:pt x="43678" y="0"/>
                </a:lnTo>
                <a:lnTo>
                  <a:pt x="0" y="70461"/>
                </a:lnTo>
                <a:close/>
              </a:path>
            </a:pathLst>
          </a:custGeom>
          <a:solidFill>
            <a:srgbClr val="79CBEA"/>
          </a:solidFill>
          <a:ln w="6350">
            <a:solidFill>
              <a:srgbClr val="79CBEA"/>
            </a:solidFill>
          </a:ln>
        </p:spPr>
        <p:txBody>
          <a:bodyPr/>
          <a:lstStyle/>
          <a:p>
            <a:endParaRPr lang="zh-CN" altLang="en-US"/>
          </a:p>
        </p:txBody>
      </p:sp>
      <p:sp>
        <p:nvSpPr>
          <p:cNvPr id="28" name="Editable diagram path">
            <a:extLst>
              <a:ext uri="{FF2B5EF4-FFF2-40B4-BE49-F238E27FC236}">
                <a16:creationId xmlns:a16="http://schemas.microsoft.com/office/drawing/2014/main" id="{81366F19-63BC-4695-99A7-AD046B0B820B}"/>
              </a:ext>
            </a:extLst>
          </p:cNvPr>
          <p:cNvSpPr>
            <a:spLocks noGrp="1"/>
          </p:cNvSpPr>
          <p:nvPr/>
        </p:nvSpPr>
        <p:spPr>
          <a:xfrm>
            <a:off x="7505700" y="2870645"/>
            <a:ext cx="1517650" cy="1935798"/>
          </a:xfrm>
          <a:custGeom>
            <a:avLst/>
            <a:gdLst/>
            <a:ahLst/>
            <a:cxnLst/>
            <a:rect l="0" t="0" r="0" b="0"/>
            <a:pathLst>
              <a:path w="1517650" h="1935798">
                <a:moveTo>
                  <a:pt x="1517650" y="0"/>
                </a:moveTo>
                <a:lnTo>
                  <a:pt x="0" y="1935798"/>
                </a:lnTo>
              </a:path>
            </a:pathLst>
          </a:custGeom>
          <a:noFill/>
          <a:ln w="25400">
            <a:solidFill>
              <a:srgbClr val="F3B16D"/>
            </a:solidFill>
          </a:ln>
        </p:spPr>
        <p:txBody>
          <a:bodyPr/>
          <a:lstStyle/>
          <a:p>
            <a:endParaRPr lang="zh-CN" altLang="en-US"/>
          </a:p>
        </p:txBody>
      </p:sp>
      <p:sp>
        <p:nvSpPr>
          <p:cNvPr id="29" name="Arrowhead">
            <a:extLst>
              <a:ext uri="{FF2B5EF4-FFF2-40B4-BE49-F238E27FC236}">
                <a16:creationId xmlns:a16="http://schemas.microsoft.com/office/drawing/2014/main" id="{FD1FEA98-901D-463C-8087-39481359FA59}"/>
              </a:ext>
            </a:extLst>
          </p:cNvPr>
          <p:cNvSpPr>
            <a:spLocks noGrp="1"/>
          </p:cNvSpPr>
          <p:nvPr/>
        </p:nvSpPr>
        <p:spPr>
          <a:xfrm>
            <a:off x="7505700" y="4707685"/>
            <a:ext cx="95192" cy="98757"/>
          </a:xfrm>
          <a:custGeom>
            <a:avLst/>
            <a:gdLst/>
            <a:ahLst/>
            <a:cxnLst/>
            <a:rect l="0" t="0" r="0" b="0"/>
            <a:pathLst>
              <a:path w="95192" h="98757">
                <a:moveTo>
                  <a:pt x="0" y="98757"/>
                </a:moveTo>
                <a:lnTo>
                  <a:pt x="95192" y="46984"/>
                </a:lnTo>
                <a:lnTo>
                  <a:pt x="22822" y="0"/>
                </a:lnTo>
                <a:close/>
              </a:path>
            </a:pathLst>
          </a:custGeom>
          <a:solidFill>
            <a:srgbClr val="F3B16D"/>
          </a:solidFill>
          <a:ln w="6350">
            <a:solidFill>
              <a:srgbClr val="F3B16D"/>
            </a:solidFill>
          </a:ln>
        </p:spPr>
        <p:txBody>
          <a:bodyPr/>
          <a:lstStyle/>
          <a:p>
            <a:endParaRPr lang="zh-CN" altLang="en-US"/>
          </a:p>
        </p:txBody>
      </p:sp>
      <p:sp>
        <p:nvSpPr>
          <p:cNvPr id="30" name="Editable diagram path">
            <a:extLst>
              <a:ext uri="{FF2B5EF4-FFF2-40B4-BE49-F238E27FC236}">
                <a16:creationId xmlns:a16="http://schemas.microsoft.com/office/drawing/2014/main" id="{71325847-D781-4A0B-8012-FEAF896594C5}"/>
              </a:ext>
            </a:extLst>
          </p:cNvPr>
          <p:cNvSpPr>
            <a:spLocks noGrp="1"/>
          </p:cNvSpPr>
          <p:nvPr/>
        </p:nvSpPr>
        <p:spPr>
          <a:xfrm>
            <a:off x="7683500" y="2957322"/>
            <a:ext cx="1517650" cy="1935798"/>
          </a:xfrm>
          <a:custGeom>
            <a:avLst/>
            <a:gdLst/>
            <a:ahLst/>
            <a:cxnLst/>
            <a:rect l="0" t="0" r="0" b="0"/>
            <a:pathLst>
              <a:path w="1517650" h="1935798">
                <a:moveTo>
                  <a:pt x="1517650" y="0"/>
                </a:moveTo>
                <a:lnTo>
                  <a:pt x="0" y="1935798"/>
                </a:lnTo>
              </a:path>
            </a:pathLst>
          </a:custGeom>
          <a:noFill/>
          <a:ln w="25400">
            <a:solidFill>
              <a:srgbClr val="F3B16D"/>
            </a:solidFill>
          </a:ln>
        </p:spPr>
        <p:txBody>
          <a:bodyPr/>
          <a:lstStyle/>
          <a:p>
            <a:endParaRPr lang="zh-CN" altLang="en-US"/>
          </a:p>
        </p:txBody>
      </p:sp>
      <p:sp>
        <p:nvSpPr>
          <p:cNvPr id="31" name="Arrowhead">
            <a:extLst>
              <a:ext uri="{FF2B5EF4-FFF2-40B4-BE49-F238E27FC236}">
                <a16:creationId xmlns:a16="http://schemas.microsoft.com/office/drawing/2014/main" id="{D1F9D629-06BF-4ED7-B73E-12318C5A96EF}"/>
              </a:ext>
            </a:extLst>
          </p:cNvPr>
          <p:cNvSpPr>
            <a:spLocks noGrp="1"/>
          </p:cNvSpPr>
          <p:nvPr/>
        </p:nvSpPr>
        <p:spPr>
          <a:xfrm>
            <a:off x="7683500" y="4794362"/>
            <a:ext cx="95192" cy="98757"/>
          </a:xfrm>
          <a:custGeom>
            <a:avLst/>
            <a:gdLst/>
            <a:ahLst/>
            <a:cxnLst/>
            <a:rect l="0" t="0" r="0" b="0"/>
            <a:pathLst>
              <a:path w="95192" h="98757">
                <a:moveTo>
                  <a:pt x="0" y="98757"/>
                </a:moveTo>
                <a:lnTo>
                  <a:pt x="95192" y="46984"/>
                </a:lnTo>
                <a:lnTo>
                  <a:pt x="22822" y="0"/>
                </a:lnTo>
                <a:close/>
              </a:path>
            </a:pathLst>
          </a:custGeom>
          <a:solidFill>
            <a:srgbClr val="F3B16D"/>
          </a:solidFill>
          <a:ln w="6350">
            <a:solidFill>
              <a:srgbClr val="F3B16D"/>
            </a:solidFill>
          </a:ln>
        </p:spPr>
        <p:txBody>
          <a:bodyPr/>
          <a:lstStyle/>
          <a:p>
            <a:endParaRPr lang="zh-CN" altLang="en-US"/>
          </a:p>
        </p:txBody>
      </p:sp>
      <p:sp>
        <p:nvSpPr>
          <p:cNvPr id="32" name="Editable diagram path">
            <a:extLst>
              <a:ext uri="{FF2B5EF4-FFF2-40B4-BE49-F238E27FC236}">
                <a16:creationId xmlns:a16="http://schemas.microsoft.com/office/drawing/2014/main" id="{C455AD7B-8C3C-4B27-8F78-4D7E179C5A63}"/>
              </a:ext>
            </a:extLst>
          </p:cNvPr>
          <p:cNvSpPr>
            <a:spLocks noGrp="1"/>
          </p:cNvSpPr>
          <p:nvPr/>
        </p:nvSpPr>
        <p:spPr>
          <a:xfrm>
            <a:off x="7861300" y="3044000"/>
            <a:ext cx="1517650" cy="1935798"/>
          </a:xfrm>
          <a:custGeom>
            <a:avLst/>
            <a:gdLst/>
            <a:ahLst/>
            <a:cxnLst/>
            <a:rect l="0" t="0" r="0" b="0"/>
            <a:pathLst>
              <a:path w="1517650" h="1935798">
                <a:moveTo>
                  <a:pt x="1517650" y="0"/>
                </a:moveTo>
                <a:lnTo>
                  <a:pt x="0" y="1935798"/>
                </a:lnTo>
              </a:path>
            </a:pathLst>
          </a:custGeom>
          <a:noFill/>
          <a:ln w="25400">
            <a:solidFill>
              <a:srgbClr val="F3B16D"/>
            </a:solidFill>
          </a:ln>
        </p:spPr>
        <p:txBody>
          <a:bodyPr/>
          <a:lstStyle/>
          <a:p>
            <a:endParaRPr lang="zh-CN" altLang="en-US"/>
          </a:p>
        </p:txBody>
      </p:sp>
      <p:sp>
        <p:nvSpPr>
          <p:cNvPr id="33" name="Arrowhead">
            <a:extLst>
              <a:ext uri="{FF2B5EF4-FFF2-40B4-BE49-F238E27FC236}">
                <a16:creationId xmlns:a16="http://schemas.microsoft.com/office/drawing/2014/main" id="{7DF1AD7C-8621-4D90-BEF3-214B779AB8DB}"/>
              </a:ext>
            </a:extLst>
          </p:cNvPr>
          <p:cNvSpPr>
            <a:spLocks noGrp="1"/>
          </p:cNvSpPr>
          <p:nvPr/>
        </p:nvSpPr>
        <p:spPr>
          <a:xfrm>
            <a:off x="7861300" y="4881040"/>
            <a:ext cx="95192" cy="98757"/>
          </a:xfrm>
          <a:custGeom>
            <a:avLst/>
            <a:gdLst/>
            <a:ahLst/>
            <a:cxnLst/>
            <a:rect l="0" t="0" r="0" b="0"/>
            <a:pathLst>
              <a:path w="95192" h="98757">
                <a:moveTo>
                  <a:pt x="0" y="98757"/>
                </a:moveTo>
                <a:lnTo>
                  <a:pt x="95192" y="46984"/>
                </a:lnTo>
                <a:lnTo>
                  <a:pt x="22822" y="0"/>
                </a:lnTo>
                <a:close/>
              </a:path>
            </a:pathLst>
          </a:custGeom>
          <a:solidFill>
            <a:srgbClr val="F3B16D"/>
          </a:solidFill>
          <a:ln w="6350">
            <a:solidFill>
              <a:srgbClr val="F3B16D"/>
            </a:solidFill>
          </a:ln>
        </p:spPr>
        <p:txBody>
          <a:bodyPr/>
          <a:lstStyle/>
          <a:p>
            <a:endParaRPr lang="zh-CN" altLang="en-US"/>
          </a:p>
        </p:txBody>
      </p:sp>
      <p:sp>
        <p:nvSpPr>
          <p:cNvPr id="34" name="GNSS receiver">
            <a:extLst>
              <a:ext uri="{FF2B5EF4-FFF2-40B4-BE49-F238E27FC236}">
                <a16:creationId xmlns:a16="http://schemas.microsoft.com/office/drawing/2014/main" id="{CDE327CB-D76F-4AB2-ADAC-12982A234A68}"/>
              </a:ext>
            </a:extLst>
          </p:cNvPr>
          <p:cNvSpPr>
            <a:spLocks noGrp="1"/>
          </p:cNvSpPr>
          <p:nvPr/>
        </p:nvSpPr>
        <p:spPr>
          <a:xfrm>
            <a:off x="7588250" y="4615752"/>
            <a:ext cx="183515" cy="304527"/>
          </a:xfrm>
          <a:prstGeom prst="rect">
            <a:avLst/>
          </a:prstGeom>
          <a:solidFill>
            <a:srgbClr val="0D293B"/>
          </a:solidFill>
          <a:ln w="12700">
            <a:solidFill>
              <a:srgbClr val="62DBF3"/>
            </a:solidFill>
          </a:ln>
        </p:spPr>
        <p:txBody>
          <a:bodyPr/>
          <a:lstStyle/>
          <a:p>
            <a:endParaRPr lang="zh-CN" altLang="en-US"/>
          </a:p>
        </p:txBody>
      </p:sp>
      <p:sp>
        <p:nvSpPr>
          <p:cNvPr id="35" name="rect">
            <a:extLst>
              <a:ext uri="{FF2B5EF4-FFF2-40B4-BE49-F238E27FC236}">
                <a16:creationId xmlns:a16="http://schemas.microsoft.com/office/drawing/2014/main" id="{83D36A22-F14D-4BD4-BFAE-603AC58989BF}"/>
              </a:ext>
            </a:extLst>
          </p:cNvPr>
          <p:cNvSpPr>
            <a:spLocks noGrp="1"/>
          </p:cNvSpPr>
          <p:nvPr/>
        </p:nvSpPr>
        <p:spPr>
          <a:xfrm>
            <a:off x="7615238" y="4645222"/>
            <a:ext cx="129540" cy="206292"/>
          </a:xfrm>
          <a:prstGeom prst="rect">
            <a:avLst/>
          </a:prstGeom>
          <a:solidFill>
            <a:srgbClr val="356E8D"/>
          </a:solidFill>
          <a:ln w="0">
            <a:noFill/>
          </a:ln>
        </p:spPr>
        <p:txBody>
          <a:bodyPr/>
          <a:lstStyle/>
          <a:p>
            <a:endParaRPr lang="zh-CN" altLang="en-US"/>
          </a:p>
        </p:txBody>
      </p:sp>
      <p:sp>
        <p:nvSpPr>
          <p:cNvPr id="36" name="Local receiver center">
            <a:extLst>
              <a:ext uri="{FF2B5EF4-FFF2-40B4-BE49-F238E27FC236}">
                <a16:creationId xmlns:a16="http://schemas.microsoft.com/office/drawing/2014/main" id="{952A0D57-5117-4669-B01B-181B04D14AF3}"/>
              </a:ext>
            </a:extLst>
          </p:cNvPr>
          <p:cNvSpPr>
            <a:spLocks noGrp="1"/>
          </p:cNvSpPr>
          <p:nvPr/>
        </p:nvSpPr>
        <p:spPr>
          <a:xfrm>
            <a:off x="7645400" y="4858449"/>
            <a:ext cx="76200" cy="69342"/>
          </a:xfrm>
          <a:prstGeom prst="ellipse">
            <a:avLst/>
          </a:prstGeom>
          <a:solidFill>
            <a:srgbClr val="FFFFFF"/>
          </a:solidFill>
          <a:ln w="0">
            <a:noFill/>
          </a:ln>
        </p:spPr>
        <p:txBody>
          <a:bodyPr/>
          <a:lstStyle/>
          <a:p>
            <a:endParaRPr lang="zh-CN" altLang="en-US"/>
          </a:p>
        </p:txBody>
      </p:sp>
      <p:sp>
        <p:nvSpPr>
          <p:cNvPr id="37" name="RX">
            <a:extLst>
              <a:ext uri="{FF2B5EF4-FFF2-40B4-BE49-F238E27FC236}">
                <a16:creationId xmlns:a16="http://schemas.microsoft.com/office/drawing/2014/main" id="{0041931B-D0BB-498B-A27E-CE5CAD77356C}"/>
              </a:ext>
            </a:extLst>
          </p:cNvPr>
          <p:cNvSpPr>
            <a:spLocks noGrp="1"/>
          </p:cNvSpPr>
          <p:nvPr/>
        </p:nvSpPr>
        <p:spPr>
          <a:xfrm>
            <a:off x="7296150" y="5130038"/>
            <a:ext cx="774700" cy="288925"/>
          </a:xfrm>
          <a:prstGeom prst="rect">
            <a:avLst/>
          </a:prstGeom>
          <a:noFill/>
          <a:ln w="0">
            <a:noFill/>
          </a:ln>
        </p:spPr>
        <p:txBody>
          <a:bodyPr wrap="none" lIns="0" tIns="0" rIns="0" bIns="0" anchor="t">
            <a:noAutofit/>
          </a:bodyPr>
          <a:lstStyle>
            <a:defPPr algn="ctr">
              <a:defRPr sz="1550" b="1">
                <a:solidFill>
                  <a:srgbClr val="FFFFFF"/>
                </a:solidFill>
                <a:latin typeface="Arial"/>
                <a:ea typeface="Arial"/>
                <a:cs typeface="Arial"/>
              </a:defRPr>
            </a:defPPr>
          </a:lstStyle>
          <a:p>
            <a:pPr algn="ctr">
              <a:defRPr sz="1550" b="1">
                <a:solidFill>
                  <a:srgbClr val="FFFFFF"/>
                </a:solidFill>
                <a:latin typeface="Arial"/>
                <a:ea typeface="Arial"/>
                <a:cs typeface="Arial"/>
              </a:defRPr>
            </a:pPr>
            <a:r>
              <a:rPr sz="1550" b="1">
                <a:solidFill>
                  <a:srgbClr val="FFFFFF"/>
                </a:solidFill>
                <a:latin typeface="Arial"/>
                <a:ea typeface="Arial"/>
                <a:cs typeface="Arial"/>
              </a:rPr>
              <a:t>RX</a:t>
            </a:r>
          </a:p>
        </p:txBody>
      </p:sp>
      <p:sp>
        <p:nvSpPr>
          <p:cNvPr id="38" name="Local source direction and power">
            <a:extLst>
              <a:ext uri="{FF2B5EF4-FFF2-40B4-BE49-F238E27FC236}">
                <a16:creationId xmlns:a16="http://schemas.microsoft.com/office/drawing/2014/main" id="{64BDEC93-EB58-4450-BBA8-27E2F22609BA}"/>
              </a:ext>
            </a:extLst>
          </p:cNvPr>
          <p:cNvSpPr>
            <a:spLocks noGrp="1"/>
          </p:cNvSpPr>
          <p:nvPr/>
        </p:nvSpPr>
        <p:spPr>
          <a:xfrm>
            <a:off x="711200" y="5736781"/>
            <a:ext cx="10769600" cy="439166"/>
          </a:xfrm>
          <a:prstGeom prst="roundRect">
            <a:avLst>
              <a:gd name="adj" fmla="val 17351"/>
            </a:avLst>
          </a:prstGeom>
          <a:solidFill>
            <a:srgbClr val="003D7F"/>
          </a:solidFill>
          <a:ln w="0">
            <a:noFill/>
          </a:ln>
        </p:spPr>
        <p:txBody>
          <a:bodyPr/>
          <a:lstStyle/>
          <a:p>
            <a:endParaRPr lang="zh-CN" altLang="en-US"/>
          </a:p>
        </p:txBody>
      </p:sp>
      <mc:AlternateContent xmlns:mc="http://schemas.openxmlformats.org/markup-compatibility/2006" xmlns:a14="http://schemas.microsoft.com/office/drawing/2010/main">
        <mc:Choice Requires="a14">
          <p:sp>
            <p:nvSpPr>
              <p:cNvPr id="39" name="Direction from Ephemeris &amp; Learnable Source Power">
                <a:extLst>
                  <a:ext uri="{FF2B5EF4-FFF2-40B4-BE49-F238E27FC236}">
                    <a16:creationId xmlns:a16="http://schemas.microsoft.com/office/drawing/2014/main" id="{88179130-9282-4CC0-A7F0-2953E4E39C05}"/>
                  </a:ext>
                </a:extLst>
              </p:cNvPr>
              <p:cNvSpPr>
                <a:spLocks noGrp="1"/>
              </p:cNvSpPr>
              <p:nvPr/>
            </p:nvSpPr>
            <p:spPr>
              <a:xfrm>
                <a:off x="889000" y="5840794"/>
                <a:ext cx="10414000" cy="300482"/>
              </a:xfrm>
              <a:prstGeom prst="rect">
                <a:avLst/>
              </a:prstGeom>
              <a:noFill/>
              <a:ln w="0">
                <a:noFill/>
              </a:ln>
            </p:spPr>
            <p:txBody>
              <a:bodyPr wrap="none" lIns="0" tIns="0" rIns="0" bIns="0" anchor="t">
                <a:noAutofit/>
              </a:bodyPr>
              <a:lstStyle>
                <a:defPPr algn="ctr">
                  <a:defRPr sz="1800" b="1">
                    <a:solidFill>
                      <a:srgbClr val="FFCF05"/>
                    </a:solidFill>
                    <a:latin typeface="Arial"/>
                    <a:ea typeface="Arial"/>
                    <a:cs typeface="Arial"/>
                  </a:defRPr>
                </a:defPPr>
              </a:lstStyle>
              <a:p>
                <a:pPr algn="ctr">
                  <a:defRPr sz="1800" b="1">
                    <a:solidFill>
                      <a:srgbClr val="FFCF05"/>
                    </a:solidFill>
                    <a:latin typeface="Arial"/>
                    <a:ea typeface="Arial"/>
                    <a:cs typeface="Arial"/>
                  </a:defRPr>
                </a:pPr>
                <a:r>
                  <a:rPr lang="en-US" altLang="zh-CN" sz="1800" b="1" dirty="0">
                    <a:solidFill>
                      <a:srgbClr val="FFCF05"/>
                    </a:solidFill>
                    <a:latin typeface="Arial"/>
                    <a:ea typeface="Arial"/>
                    <a:cs typeface="Arial"/>
                  </a:rPr>
                  <a:t>Satellite Modeling = ( </a:t>
                </a:r>
                <a:r>
                  <a:rPr lang="en-US" sz="1800" b="1" dirty="0">
                    <a:solidFill>
                      <a:srgbClr val="FFCF05"/>
                    </a:solidFill>
                    <a:latin typeface="Arial"/>
                    <a:ea typeface="Arial"/>
                    <a:cs typeface="Arial"/>
                  </a:rPr>
                  <a:t>Direction from Ephemeris</a:t>
                </a:r>
                <a:r>
                  <a:rPr lang="en-US" altLang="zh-CN" sz="1800" b="1" dirty="0">
                    <a:solidFill>
                      <a:srgbClr val="FFCF05"/>
                    </a:solidFill>
                    <a:latin typeface="Arial"/>
                    <a:ea typeface="Arial"/>
                    <a:cs typeface="Arial"/>
                  </a:rPr>
                  <a:t> </a:t>
                </a:r>
                <a14:m>
                  <m:oMath xmlns:m="http://schemas.openxmlformats.org/officeDocument/2006/math">
                    <m:sSub>
                      <m:sSubPr>
                        <m:ctrlPr>
                          <a:rPr lang="en-US" altLang="zh-CN" sz="1800" b="1" i="1" smtClean="0">
                            <a:solidFill>
                              <a:srgbClr val="FFCF05"/>
                            </a:solidFill>
                            <a:latin typeface="Cambria Math" panose="02040503050406030204" pitchFamily="18" charset="0"/>
                            <a:cs typeface="Arial"/>
                          </a:rPr>
                        </m:ctrlPr>
                      </m:sSubPr>
                      <m:e>
                        <m:acc>
                          <m:accPr>
                            <m:chr m:val="̂"/>
                            <m:ctrlPr>
                              <a:rPr lang="en-US" altLang="zh-CN" sz="1800" b="1" i="1" smtClean="0">
                                <a:solidFill>
                                  <a:srgbClr val="FFCF05"/>
                                </a:solidFill>
                                <a:latin typeface="Cambria Math" panose="02040503050406030204" pitchFamily="18" charset="0"/>
                                <a:cs typeface="Arial"/>
                              </a:rPr>
                            </m:ctrlPr>
                          </m:accPr>
                          <m:e>
                            <m:r>
                              <a:rPr lang="en-US" altLang="zh-CN" sz="1800" b="1" i="1" smtClean="0">
                                <a:solidFill>
                                  <a:srgbClr val="FFCF05"/>
                                </a:solidFill>
                                <a:latin typeface="Cambria Math" panose="02040503050406030204" pitchFamily="18" charset="0"/>
                                <a:cs typeface="Arial"/>
                              </a:rPr>
                              <m:t>𝝎</m:t>
                            </m:r>
                          </m:e>
                        </m:acc>
                      </m:e>
                      <m:sub>
                        <m:r>
                          <a:rPr lang="en-US" altLang="zh-CN" sz="1800" b="1" i="1" dirty="0" smtClean="0">
                            <a:solidFill>
                              <a:srgbClr val="FFCF05"/>
                            </a:solidFill>
                            <a:latin typeface="Cambria Math" panose="02040503050406030204" pitchFamily="18" charset="0"/>
                            <a:cs typeface="Arial"/>
                          </a:rPr>
                          <m:t>𝒔</m:t>
                        </m:r>
                      </m:sub>
                    </m:sSub>
                  </m:oMath>
                </a14:m>
                <a:r>
                  <a:rPr lang="en-US" sz="1800" b="1" dirty="0">
                    <a:solidFill>
                      <a:srgbClr val="FFCF05"/>
                    </a:solidFill>
                    <a:latin typeface="Arial"/>
                    <a:ea typeface="Arial"/>
                    <a:cs typeface="Arial"/>
                  </a:rPr>
                  <a:t> </a:t>
                </a:r>
                <a:r>
                  <a:rPr lang="en-US" altLang="zh-CN" sz="1800" b="1" dirty="0">
                    <a:solidFill>
                      <a:srgbClr val="FFCF05"/>
                    </a:solidFill>
                    <a:latin typeface="Arial"/>
                    <a:ea typeface="Arial"/>
                    <a:cs typeface="Arial"/>
                  </a:rPr>
                  <a:t>,</a:t>
                </a:r>
                <a:r>
                  <a:rPr lang="en-US" sz="1800" b="1" dirty="0">
                    <a:solidFill>
                      <a:srgbClr val="FFCF05"/>
                    </a:solidFill>
                    <a:latin typeface="Arial"/>
                    <a:ea typeface="Arial"/>
                    <a:cs typeface="Arial"/>
                  </a:rPr>
                  <a:t> Learnable Source Power</a:t>
                </a:r>
                <a:r>
                  <a:rPr lang="zh-CN" altLang="en-US" sz="1800" b="1" dirty="0">
                    <a:solidFill>
                      <a:srgbClr val="FFCF05"/>
                    </a:solidFill>
                    <a:latin typeface="Arial"/>
                    <a:ea typeface="Arial"/>
                    <a:cs typeface="Arial"/>
                  </a:rPr>
                  <a:t> </a:t>
                </a:r>
                <a14:m>
                  <m:oMath xmlns:m="http://schemas.openxmlformats.org/officeDocument/2006/math">
                    <m:sSubSup>
                      <m:sSubSupPr>
                        <m:ctrlPr>
                          <a:rPr lang="en-US" altLang="zh-CN" sz="1800" b="1" i="1" smtClean="0">
                            <a:solidFill>
                              <a:srgbClr val="FFCF05"/>
                            </a:solidFill>
                            <a:latin typeface="Cambria Math" panose="02040503050406030204" pitchFamily="18" charset="0"/>
                            <a:ea typeface="Arial"/>
                            <a:cs typeface="Arial"/>
                          </a:rPr>
                        </m:ctrlPr>
                      </m:sSubSupPr>
                      <m:e>
                        <m:r>
                          <a:rPr lang="en-US" altLang="zh-CN" sz="1800" b="1" i="1" smtClean="0">
                            <a:solidFill>
                              <a:srgbClr val="FFCF05"/>
                            </a:solidFill>
                            <a:latin typeface="Cambria Math" panose="02040503050406030204" pitchFamily="18" charset="0"/>
                            <a:ea typeface="Arial"/>
                            <a:cs typeface="Arial"/>
                          </a:rPr>
                          <m:t>𝑷</m:t>
                        </m:r>
                      </m:e>
                      <m:sub>
                        <m:r>
                          <a:rPr lang="en-US" altLang="zh-CN" sz="1800" b="1" i="1" smtClean="0">
                            <a:solidFill>
                              <a:srgbClr val="FFCF05"/>
                            </a:solidFill>
                            <a:latin typeface="Cambria Math" panose="02040503050406030204" pitchFamily="18" charset="0"/>
                            <a:ea typeface="Arial"/>
                            <a:cs typeface="Arial"/>
                          </a:rPr>
                          <m:t>𝒔</m:t>
                        </m:r>
                      </m:sub>
                      <m:sup>
                        <m:r>
                          <a:rPr lang="en-US" altLang="zh-CN" sz="1800" b="1" i="1" smtClean="0">
                            <a:solidFill>
                              <a:srgbClr val="FFCF05"/>
                            </a:solidFill>
                            <a:latin typeface="Cambria Math" panose="02040503050406030204" pitchFamily="18" charset="0"/>
                            <a:ea typeface="Arial"/>
                            <a:cs typeface="Arial"/>
                          </a:rPr>
                          <m:t>𝒕𝒙</m:t>
                        </m:r>
                      </m:sup>
                    </m:sSubSup>
                  </m:oMath>
                </a14:m>
                <a:r>
                  <a:rPr lang="en-US" altLang="zh-CN" sz="1800" b="1" dirty="0">
                    <a:solidFill>
                      <a:srgbClr val="FFCF05"/>
                    </a:solidFill>
                    <a:latin typeface="Arial"/>
                    <a:ea typeface="Arial"/>
                    <a:cs typeface="Arial"/>
                  </a:rPr>
                  <a:t> )</a:t>
                </a:r>
                <a:endParaRPr sz="1800" b="1" dirty="0">
                  <a:solidFill>
                    <a:srgbClr val="FFCF05"/>
                  </a:solidFill>
                  <a:latin typeface="Arial"/>
                  <a:ea typeface="Arial"/>
                  <a:cs typeface="Arial"/>
                </a:endParaRPr>
              </a:p>
            </p:txBody>
          </p:sp>
        </mc:Choice>
        <mc:Fallback xmlns="">
          <p:sp>
            <p:nvSpPr>
              <p:cNvPr id="39" name="Direction from Ephemeris &amp; Learnable Source Power">
                <a:extLst>
                  <a:ext uri="{FF2B5EF4-FFF2-40B4-BE49-F238E27FC236}">
                    <a16:creationId xmlns:a16="http://schemas.microsoft.com/office/drawing/2014/main" id="{88179130-9282-4CC0-A7F0-2953E4E39C05}"/>
                  </a:ext>
                </a:extLst>
              </p:cNvPr>
              <p:cNvSpPr>
                <a:spLocks noGrp="1" noRot="1" noChangeAspect="1" noMove="1" noResize="1" noEditPoints="1" noAdjustHandles="1" noChangeArrowheads="1" noChangeShapeType="1" noTextEdit="1"/>
              </p:cNvSpPr>
              <p:nvPr/>
            </p:nvSpPr>
            <p:spPr>
              <a:xfrm>
                <a:off x="889000" y="5840794"/>
                <a:ext cx="10414000" cy="300482"/>
              </a:xfrm>
              <a:prstGeom prst="rect">
                <a:avLst/>
              </a:prstGeom>
              <a:blipFill>
                <a:blip r:embed="rId9"/>
                <a:stretch>
                  <a:fillRect t="-20000" b="-36000"/>
                </a:stretch>
              </a:blipFill>
              <a:ln w="0">
                <a:noFill/>
              </a:ln>
            </p:spPr>
            <p:txBody>
              <a:bodyPr/>
              <a:lstStyle/>
              <a:p>
                <a:r>
                  <a:rPr lang="zh-CN" altLang="en-US">
                    <a:noFill/>
                  </a:rPr>
                  <a:t> </a:t>
                </a:r>
              </a:p>
            </p:txBody>
          </p:sp>
        </mc:Fallback>
      </mc:AlternateContent>
      <p:sp>
        <p:nvSpPr>
          <p:cNvPr id="41" name="文本框 40">
            <a:extLst>
              <a:ext uri="{FF2B5EF4-FFF2-40B4-BE49-F238E27FC236}">
                <a16:creationId xmlns:a16="http://schemas.microsoft.com/office/drawing/2014/main" id="{A983B03E-54E7-9988-C8D1-9273E774B13E}"/>
              </a:ext>
            </a:extLst>
          </p:cNvPr>
          <p:cNvSpPr txBox="1"/>
          <p:nvPr/>
        </p:nvSpPr>
        <p:spPr>
          <a:xfrm>
            <a:off x="847930" y="2173773"/>
            <a:ext cx="526106" cy="369332"/>
          </a:xfrm>
          <a:prstGeom prst="rect">
            <a:avLst/>
          </a:prstGeom>
          <a:noFill/>
        </p:spPr>
        <p:txBody>
          <a:bodyPr wrap="none" rtlCol="0">
            <a:spAutoFit/>
          </a:bodyPr>
          <a:lstStyle/>
          <a:p>
            <a:pPr marL="285750" indent="-285750">
              <a:buFont typeface="Arial" panose="020B0604020202020204" pitchFamily="34" charset="0"/>
              <a:buChar char="•"/>
            </a:pPr>
            <a:r>
              <a:rPr kumimoji="1" lang="zh-CN" altLang="en-US" dirty="0">
                <a:solidFill>
                  <a:schemeClr val="bg1"/>
                </a:solidFill>
              </a:rPr>
              <a:t> </a:t>
            </a:r>
          </a:p>
        </p:txBody>
      </p:sp>
      <p:sp>
        <p:nvSpPr>
          <p:cNvPr id="42" name="文本框 41">
            <a:extLst>
              <a:ext uri="{FF2B5EF4-FFF2-40B4-BE49-F238E27FC236}">
                <a16:creationId xmlns:a16="http://schemas.microsoft.com/office/drawing/2014/main" id="{C6E0475D-41AD-C76D-EB85-7B1F066026E1}"/>
              </a:ext>
            </a:extLst>
          </p:cNvPr>
          <p:cNvSpPr txBox="1"/>
          <p:nvPr/>
        </p:nvSpPr>
        <p:spPr>
          <a:xfrm>
            <a:off x="840741" y="2587990"/>
            <a:ext cx="526106" cy="369332"/>
          </a:xfrm>
          <a:prstGeom prst="rect">
            <a:avLst/>
          </a:prstGeom>
          <a:noFill/>
        </p:spPr>
        <p:txBody>
          <a:bodyPr wrap="none" rtlCol="0">
            <a:spAutoFit/>
          </a:bodyPr>
          <a:lstStyle/>
          <a:p>
            <a:pPr marL="285750" indent="-285750">
              <a:buFont typeface="Arial" panose="020B0604020202020204" pitchFamily="34" charset="0"/>
              <a:buChar char="•"/>
            </a:pPr>
            <a:r>
              <a:rPr kumimoji="1" lang="zh-CN" altLang="en-US" dirty="0">
                <a:solidFill>
                  <a:schemeClr val="bg1"/>
                </a:solidFill>
              </a:rPr>
              <a:t> </a:t>
            </a:r>
          </a:p>
        </p:txBody>
      </p:sp>
    </p:spTree>
    <p:extLst>
      <p:ext uri="{BB962C8B-B14F-4D97-AF65-F5344CB8AC3E}">
        <p14:creationId xmlns:p14="http://schemas.microsoft.com/office/powerpoint/2010/main" val="366290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ppt_x"/>
                                          </p:val>
                                        </p:tav>
                                        <p:tav tm="100000">
                                          <p:val>
                                            <p:strVal val="#ppt_x"/>
                                          </p:val>
                                        </p:tav>
                                      </p:tavLst>
                                    </p:anim>
                                    <p:anim calcmode="lin" valueType="num">
                                      <p:cBhvr additive="base">
                                        <p:cTn id="12"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6" name="Local source direction and power">
            <a:extLst>
              <a:ext uri="{FF2B5EF4-FFF2-40B4-BE49-F238E27FC236}">
                <a16:creationId xmlns:a16="http://schemas.microsoft.com/office/drawing/2014/main" id="{3386160D-75A4-965E-EB74-96F28EFC87D8}"/>
              </a:ext>
            </a:extLst>
          </p:cNvPr>
          <p:cNvSpPr>
            <a:spLocks noGrp="1"/>
          </p:cNvSpPr>
          <p:nvPr/>
        </p:nvSpPr>
        <p:spPr>
          <a:xfrm>
            <a:off x="7698523" y="5808194"/>
            <a:ext cx="4362450" cy="393781"/>
          </a:xfrm>
          <a:prstGeom prst="roundRect">
            <a:avLst>
              <a:gd name="adj" fmla="val 17351"/>
            </a:avLst>
          </a:prstGeom>
          <a:solidFill>
            <a:srgbClr val="003D7F"/>
          </a:solidFill>
          <a:ln w="0">
            <a:noFill/>
          </a:ln>
        </p:spPr>
        <p:txBody>
          <a:bodyPr/>
          <a:lstStyle/>
          <a:p>
            <a:endParaRPr lang="zh-CN" altLang="en-US"/>
          </a:p>
        </p:txBody>
      </p:sp>
      <p:sp>
        <p:nvSpPr>
          <p:cNvPr id="85" name="Local source direction and power">
            <a:extLst>
              <a:ext uri="{FF2B5EF4-FFF2-40B4-BE49-F238E27FC236}">
                <a16:creationId xmlns:a16="http://schemas.microsoft.com/office/drawing/2014/main" id="{81155BE0-B47E-6D87-83D7-8E2257FFF630}"/>
              </a:ext>
            </a:extLst>
          </p:cNvPr>
          <p:cNvSpPr>
            <a:spLocks noGrp="1"/>
          </p:cNvSpPr>
          <p:nvPr/>
        </p:nvSpPr>
        <p:spPr>
          <a:xfrm>
            <a:off x="43830" y="5568360"/>
            <a:ext cx="3689970" cy="393782"/>
          </a:xfrm>
          <a:prstGeom prst="roundRect">
            <a:avLst>
              <a:gd name="adj" fmla="val 17351"/>
            </a:avLst>
          </a:prstGeom>
          <a:solidFill>
            <a:srgbClr val="003D7F"/>
          </a:solidFill>
          <a:ln w="0">
            <a:noFill/>
          </a:ln>
        </p:spPr>
        <p:txBody>
          <a:bodyPr/>
          <a:lstStyle/>
          <a:p>
            <a:endParaRPr lang="zh-CN" altLang="en-US"/>
          </a:p>
        </p:txBody>
      </p:sp>
      <p:sp>
        <p:nvSpPr>
          <p:cNvPr id="82" name="Black rectangle covering the former Michigan affiliation logo">
            <a:extLst>
              <a:ext uri="{FF2B5EF4-FFF2-40B4-BE49-F238E27FC236}">
                <a16:creationId xmlns:a16="http://schemas.microsoft.com/office/drawing/2014/main" id="{AB558FF9-3B41-4CD3-985B-8E5F8D00728D}"/>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D7CAE725-3D28-40F7-969C-0D4D010CD18B}"/>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112D3058-5C36-4E1A-ADC9-3A971911145F}"/>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Surface-Aware Re-Sampling">
            <a:extLst>
              <a:ext uri="{FF2B5EF4-FFF2-40B4-BE49-F238E27FC236}">
                <a16:creationId xmlns:a16="http://schemas.microsoft.com/office/drawing/2014/main" id="{A0F75B6E-C3B2-4259-9826-1E7FE614CCAC}"/>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dirty="0">
                <a:solidFill>
                  <a:srgbClr val="FFCF05"/>
                </a:solidFill>
                <a:latin typeface="Arial"/>
                <a:ea typeface="Arial"/>
                <a:cs typeface="Arial"/>
              </a:rPr>
              <a:t>Surface-Aware </a:t>
            </a:r>
            <a:r>
              <a:rPr lang="en-US" altLang="zh-CN" sz="3200" b="1" dirty="0">
                <a:solidFill>
                  <a:srgbClr val="FFCF05"/>
                </a:solidFill>
                <a:latin typeface="Arial"/>
                <a:ea typeface="Arial"/>
                <a:cs typeface="Arial"/>
              </a:rPr>
              <a:t>Ray</a:t>
            </a:r>
            <a:r>
              <a:rPr lang="zh-CN" altLang="en-US" sz="3200" b="1" dirty="0">
                <a:solidFill>
                  <a:srgbClr val="FFCF05"/>
                </a:solidFill>
                <a:latin typeface="Arial"/>
                <a:ea typeface="Arial"/>
                <a:cs typeface="Arial"/>
              </a:rPr>
              <a:t> </a:t>
            </a:r>
            <a:r>
              <a:rPr sz="3200" b="1" dirty="0">
                <a:solidFill>
                  <a:srgbClr val="FFCF05"/>
                </a:solidFill>
                <a:latin typeface="Arial"/>
                <a:ea typeface="Arial"/>
                <a:cs typeface="Arial"/>
              </a:rPr>
              <a:t>Sampling</a:t>
            </a:r>
          </a:p>
        </p:txBody>
      </p:sp>
      <p:sp>
        <p:nvSpPr>
          <p:cNvPr id="5" name="10">
            <a:extLst>
              <a:ext uri="{FF2B5EF4-FFF2-40B4-BE49-F238E27FC236}">
                <a16:creationId xmlns:a16="http://schemas.microsoft.com/office/drawing/2014/main" id="{C854BE6E-9CE7-43F5-8E0C-78C1A37BB694}"/>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10</a:t>
            </a:r>
          </a:p>
        </p:txBody>
      </p:sp>
      <p:sp>
        <p:nvSpPr>
          <p:cNvPr id="6" name="Upper-Hemisphere Angular Sampling">
            <a:extLst>
              <a:ext uri="{FF2B5EF4-FFF2-40B4-BE49-F238E27FC236}">
                <a16:creationId xmlns:a16="http://schemas.microsoft.com/office/drawing/2014/main" id="{C5A87B04-3CF1-448F-8049-BA5C29B9A2FB}"/>
              </a:ext>
            </a:extLst>
          </p:cNvPr>
          <p:cNvSpPr>
            <a:spLocks noGrp="1"/>
          </p:cNvSpPr>
          <p:nvPr/>
        </p:nvSpPr>
        <p:spPr>
          <a:xfrm>
            <a:off x="1085850" y="1553146"/>
            <a:ext cx="5588000" cy="508508"/>
          </a:xfrm>
          <a:prstGeom prst="rect">
            <a:avLst/>
          </a:prstGeom>
          <a:noFill/>
          <a:ln w="0">
            <a:noFill/>
          </a:ln>
        </p:spPr>
        <p:txBody>
          <a:bodyPr wrap="square" lIns="0" tIns="0" rIns="0" bIns="0" anchor="t">
            <a:noAutofit/>
          </a:bodyPr>
          <a:lstStyle>
            <a:defPPr algn="l">
              <a:defRPr sz="1800" b="1">
                <a:solidFill>
                  <a:srgbClr val="FFFFFF"/>
                </a:solidFill>
                <a:latin typeface="Arial"/>
                <a:ea typeface="Arial"/>
                <a:cs typeface="Arial"/>
              </a:defRPr>
            </a:defPPr>
          </a:lstStyle>
          <a:p>
            <a:pPr algn="l">
              <a:defRPr sz="1800" b="1">
                <a:solidFill>
                  <a:srgbClr val="FFFFFF"/>
                </a:solidFill>
                <a:latin typeface="Arial"/>
                <a:ea typeface="Arial"/>
                <a:cs typeface="Arial"/>
              </a:defRPr>
            </a:pPr>
            <a:r>
              <a:rPr sz="2000" b="1" dirty="0">
                <a:solidFill>
                  <a:srgbClr val="FFC000"/>
                </a:solidFill>
                <a:latin typeface="Arial"/>
                <a:ea typeface="Arial"/>
                <a:cs typeface="Arial"/>
              </a:rPr>
              <a:t>Upper-Hemisphere Angular Sampling</a:t>
            </a:r>
          </a:p>
        </p:txBody>
      </p:sp>
      <p:sp>
        <p:nvSpPr>
          <p:cNvPr id="7" name="Differentiable Ray–Surface Intersection">
            <a:extLst>
              <a:ext uri="{FF2B5EF4-FFF2-40B4-BE49-F238E27FC236}">
                <a16:creationId xmlns:a16="http://schemas.microsoft.com/office/drawing/2014/main" id="{BF4E6FFC-5C34-43FD-9AAD-AB3903D96E5C}"/>
              </a:ext>
            </a:extLst>
          </p:cNvPr>
          <p:cNvSpPr>
            <a:spLocks noGrp="1"/>
          </p:cNvSpPr>
          <p:nvPr/>
        </p:nvSpPr>
        <p:spPr>
          <a:xfrm>
            <a:off x="6623050" y="1548360"/>
            <a:ext cx="5016500" cy="508508"/>
          </a:xfrm>
          <a:prstGeom prst="rect">
            <a:avLst/>
          </a:prstGeom>
          <a:noFill/>
          <a:ln w="0">
            <a:noFill/>
          </a:ln>
        </p:spPr>
        <p:txBody>
          <a:bodyPr wrap="square" lIns="0" tIns="0" rIns="0" bIns="0" anchor="t">
            <a:noAutofit/>
          </a:bodyPr>
          <a:lstStyle>
            <a:defPPr algn="l">
              <a:defRPr sz="1750" b="1">
                <a:solidFill>
                  <a:srgbClr val="FFFFFF"/>
                </a:solidFill>
                <a:latin typeface="Arial"/>
                <a:ea typeface="Arial"/>
                <a:cs typeface="Arial"/>
              </a:defRPr>
            </a:defPPr>
          </a:lstStyle>
          <a:p>
            <a:pPr algn="l">
              <a:defRPr sz="1750" b="1">
                <a:solidFill>
                  <a:srgbClr val="FFFFFF"/>
                </a:solidFill>
                <a:latin typeface="Arial"/>
                <a:ea typeface="Arial"/>
                <a:cs typeface="Arial"/>
              </a:defRPr>
            </a:pPr>
            <a:r>
              <a:rPr sz="2000" b="1" dirty="0">
                <a:solidFill>
                  <a:srgbClr val="FFC000"/>
                </a:solidFill>
                <a:latin typeface="Arial"/>
                <a:ea typeface="Arial"/>
                <a:cs typeface="Arial"/>
              </a:rPr>
              <a:t>Differentiable Ray–Surface Intersection</a:t>
            </a:r>
          </a:p>
        </p:txBody>
      </p:sp>
      <p:sp>
        <p:nvSpPr>
          <p:cNvPr id="8" name="Upper hemisphere silhouette">
            <a:extLst>
              <a:ext uri="{FF2B5EF4-FFF2-40B4-BE49-F238E27FC236}">
                <a16:creationId xmlns:a16="http://schemas.microsoft.com/office/drawing/2014/main" id="{75E2C506-5F9A-4222-A938-652610AD3FA0}"/>
              </a:ext>
            </a:extLst>
          </p:cNvPr>
          <p:cNvSpPr>
            <a:spLocks noGrp="1"/>
          </p:cNvSpPr>
          <p:nvPr/>
        </p:nvSpPr>
        <p:spPr>
          <a:xfrm>
            <a:off x="1079500" y="2402586"/>
            <a:ext cx="4445000" cy="1779778"/>
          </a:xfrm>
          <a:custGeom>
            <a:avLst/>
            <a:gdLst/>
            <a:ahLst/>
            <a:cxnLst/>
            <a:rect l="0" t="0" r="0" b="0"/>
            <a:pathLst>
              <a:path w="4445000" h="1779778">
                <a:moveTo>
                  <a:pt x="0" y="1779778"/>
                </a:moveTo>
                <a:lnTo>
                  <a:pt x="2677" y="1692448"/>
                </a:lnTo>
                <a:lnTo>
                  <a:pt x="10702" y="1605329"/>
                </a:lnTo>
                <a:lnTo>
                  <a:pt x="24055" y="1518630"/>
                </a:lnTo>
                <a:lnTo>
                  <a:pt x="42705" y="1432561"/>
                </a:lnTo>
                <a:lnTo>
                  <a:pt x="66606" y="1347327"/>
                </a:lnTo>
                <a:lnTo>
                  <a:pt x="95700" y="1263136"/>
                </a:lnTo>
                <a:lnTo>
                  <a:pt x="129918" y="1180189"/>
                </a:lnTo>
                <a:lnTo>
                  <a:pt x="169178" y="1098686"/>
                </a:lnTo>
                <a:lnTo>
                  <a:pt x="213384" y="1018825"/>
                </a:lnTo>
                <a:lnTo>
                  <a:pt x="262430" y="940796"/>
                </a:lnTo>
                <a:lnTo>
                  <a:pt x="316198" y="864789"/>
                </a:lnTo>
                <a:lnTo>
                  <a:pt x="374559" y="790986"/>
                </a:lnTo>
                <a:lnTo>
                  <a:pt x="437371" y="719565"/>
                </a:lnTo>
                <a:lnTo>
                  <a:pt x="504484" y="650699"/>
                </a:lnTo>
                <a:lnTo>
                  <a:pt x="575736" y="584552"/>
                </a:lnTo>
                <a:lnTo>
                  <a:pt x="650955" y="521285"/>
                </a:lnTo>
                <a:lnTo>
                  <a:pt x="729960" y="461049"/>
                </a:lnTo>
                <a:lnTo>
                  <a:pt x="812561" y="403991"/>
                </a:lnTo>
                <a:lnTo>
                  <a:pt x="898558" y="350247"/>
                </a:lnTo>
                <a:lnTo>
                  <a:pt x="987745" y="299947"/>
                </a:lnTo>
                <a:lnTo>
                  <a:pt x="1079907" y="253211"/>
                </a:lnTo>
                <a:lnTo>
                  <a:pt x="1174821" y="210154"/>
                </a:lnTo>
                <a:lnTo>
                  <a:pt x="1272259" y="170878"/>
                </a:lnTo>
                <a:lnTo>
                  <a:pt x="1371986" y="135478"/>
                </a:lnTo>
                <a:lnTo>
                  <a:pt x="1473762" y="104039"/>
                </a:lnTo>
                <a:lnTo>
                  <a:pt x="1577342" y="76637"/>
                </a:lnTo>
                <a:lnTo>
                  <a:pt x="1682477" y="53338"/>
                </a:lnTo>
                <a:lnTo>
                  <a:pt x="1788912" y="34198"/>
                </a:lnTo>
                <a:lnTo>
                  <a:pt x="1896392" y="19263"/>
                </a:lnTo>
                <a:lnTo>
                  <a:pt x="2004657" y="8570"/>
                </a:lnTo>
                <a:lnTo>
                  <a:pt x="2113447" y="2144"/>
                </a:lnTo>
                <a:lnTo>
                  <a:pt x="2222500" y="0"/>
                </a:lnTo>
                <a:lnTo>
                  <a:pt x="2331553" y="2144"/>
                </a:lnTo>
                <a:lnTo>
                  <a:pt x="2440343" y="8570"/>
                </a:lnTo>
                <a:lnTo>
                  <a:pt x="2548608" y="19263"/>
                </a:lnTo>
                <a:lnTo>
                  <a:pt x="2656088" y="34198"/>
                </a:lnTo>
                <a:lnTo>
                  <a:pt x="2762523" y="53338"/>
                </a:lnTo>
                <a:lnTo>
                  <a:pt x="2867658" y="76637"/>
                </a:lnTo>
                <a:lnTo>
                  <a:pt x="2971238" y="104039"/>
                </a:lnTo>
                <a:lnTo>
                  <a:pt x="3073014" y="135478"/>
                </a:lnTo>
                <a:lnTo>
                  <a:pt x="3172741" y="170878"/>
                </a:lnTo>
                <a:lnTo>
                  <a:pt x="3270179" y="210154"/>
                </a:lnTo>
                <a:lnTo>
                  <a:pt x="3365093" y="253211"/>
                </a:lnTo>
                <a:lnTo>
                  <a:pt x="3457255" y="299947"/>
                </a:lnTo>
                <a:lnTo>
                  <a:pt x="3546442" y="350247"/>
                </a:lnTo>
                <a:lnTo>
                  <a:pt x="3632439" y="403991"/>
                </a:lnTo>
                <a:lnTo>
                  <a:pt x="3715040" y="461049"/>
                </a:lnTo>
                <a:lnTo>
                  <a:pt x="3794045" y="521285"/>
                </a:lnTo>
                <a:lnTo>
                  <a:pt x="3869264" y="584552"/>
                </a:lnTo>
                <a:lnTo>
                  <a:pt x="3940516" y="650699"/>
                </a:lnTo>
                <a:lnTo>
                  <a:pt x="4007629" y="719565"/>
                </a:lnTo>
                <a:lnTo>
                  <a:pt x="4070441" y="790986"/>
                </a:lnTo>
                <a:lnTo>
                  <a:pt x="4128802" y="864789"/>
                </a:lnTo>
                <a:lnTo>
                  <a:pt x="4182570" y="940796"/>
                </a:lnTo>
                <a:lnTo>
                  <a:pt x="4231616" y="1018825"/>
                </a:lnTo>
                <a:lnTo>
                  <a:pt x="4275822" y="1098686"/>
                </a:lnTo>
                <a:lnTo>
                  <a:pt x="4315082" y="1180189"/>
                </a:lnTo>
                <a:lnTo>
                  <a:pt x="4349300" y="1263136"/>
                </a:lnTo>
                <a:lnTo>
                  <a:pt x="4378394" y="1347327"/>
                </a:lnTo>
                <a:lnTo>
                  <a:pt x="4402295" y="1432561"/>
                </a:lnTo>
                <a:lnTo>
                  <a:pt x="4420945" y="1518630"/>
                </a:lnTo>
                <a:lnTo>
                  <a:pt x="4434298" y="1605329"/>
                </a:lnTo>
                <a:lnTo>
                  <a:pt x="4442323" y="1692448"/>
                </a:lnTo>
                <a:lnTo>
                  <a:pt x="4445000" y="1779778"/>
                </a:lnTo>
                <a:close/>
              </a:path>
            </a:pathLst>
          </a:custGeom>
          <a:solidFill>
            <a:srgbClr val="071B28"/>
          </a:solidFill>
          <a:ln w="12700">
            <a:solidFill>
              <a:srgbClr val="62A2C9"/>
            </a:solidFill>
          </a:ln>
        </p:spPr>
        <p:txBody>
          <a:bodyPr/>
          <a:lstStyle/>
          <a:p>
            <a:endParaRPr lang="zh-CN" altLang="en-US"/>
          </a:p>
        </p:txBody>
      </p:sp>
      <p:sp>
        <p:nvSpPr>
          <p:cNvPr id="9" name="Projected ground ellipse">
            <a:extLst>
              <a:ext uri="{FF2B5EF4-FFF2-40B4-BE49-F238E27FC236}">
                <a16:creationId xmlns:a16="http://schemas.microsoft.com/office/drawing/2014/main" id="{544FFCCA-7B79-4CB5-9D9F-AD9CDB3D5DF4}"/>
              </a:ext>
            </a:extLst>
          </p:cNvPr>
          <p:cNvSpPr>
            <a:spLocks noGrp="1"/>
          </p:cNvSpPr>
          <p:nvPr/>
        </p:nvSpPr>
        <p:spPr>
          <a:xfrm>
            <a:off x="1079500" y="3720084"/>
            <a:ext cx="4445000" cy="924560"/>
          </a:xfrm>
          <a:prstGeom prst="ellipse">
            <a:avLst/>
          </a:prstGeom>
          <a:solidFill>
            <a:srgbClr val="06141E"/>
          </a:solidFill>
          <a:ln w="12700">
            <a:solidFill>
              <a:srgbClr val="62A2C9"/>
            </a:solidFill>
          </a:ln>
        </p:spPr>
        <p:txBody>
          <a:bodyPr/>
          <a:lstStyle/>
          <a:p>
            <a:endParaRPr lang="zh-CN" altLang="en-US"/>
          </a:p>
        </p:txBody>
      </p:sp>
      <p:sp>
        <p:nvSpPr>
          <p:cNvPr id="10" name="Editable diagram path">
            <a:extLst>
              <a:ext uri="{FF2B5EF4-FFF2-40B4-BE49-F238E27FC236}">
                <a16:creationId xmlns:a16="http://schemas.microsoft.com/office/drawing/2014/main" id="{38A80864-007F-4482-9BF6-1E8E2595FCC2}"/>
              </a:ext>
            </a:extLst>
          </p:cNvPr>
          <p:cNvSpPr>
            <a:spLocks noGrp="1"/>
          </p:cNvSpPr>
          <p:nvPr/>
        </p:nvSpPr>
        <p:spPr>
          <a:xfrm>
            <a:off x="1790700" y="2402586"/>
            <a:ext cx="1511300" cy="1779778"/>
          </a:xfrm>
          <a:custGeom>
            <a:avLst/>
            <a:gdLst/>
            <a:ahLst/>
            <a:cxnLst/>
            <a:rect l="0" t="0" r="0" b="0"/>
            <a:pathLst>
              <a:path w="1511300" h="1779778">
                <a:moveTo>
                  <a:pt x="1511300" y="0"/>
                </a:moveTo>
                <a:lnTo>
                  <a:pt x="1451967" y="1372"/>
                </a:lnTo>
                <a:lnTo>
                  <a:pt x="1392725" y="5486"/>
                </a:lnTo>
                <a:lnTo>
                  <a:pt x="1333666" y="12337"/>
                </a:lnTo>
                <a:lnTo>
                  <a:pt x="1274881" y="21912"/>
                </a:lnTo>
                <a:lnTo>
                  <a:pt x="1216460" y="34198"/>
                </a:lnTo>
                <a:lnTo>
                  <a:pt x="1158494" y="49175"/>
                </a:lnTo>
                <a:lnTo>
                  <a:pt x="1101072" y="66821"/>
                </a:lnTo>
                <a:lnTo>
                  <a:pt x="1044283" y="87109"/>
                </a:lnTo>
                <a:lnTo>
                  <a:pt x="988213" y="110006"/>
                </a:lnTo>
                <a:lnTo>
                  <a:pt x="932951" y="135478"/>
                </a:lnTo>
                <a:lnTo>
                  <a:pt x="878580" y="163485"/>
                </a:lnTo>
                <a:lnTo>
                  <a:pt x="825184" y="193984"/>
                </a:lnTo>
                <a:lnTo>
                  <a:pt x="772847" y="226929"/>
                </a:lnTo>
                <a:lnTo>
                  <a:pt x="721648" y="262268"/>
                </a:lnTo>
                <a:lnTo>
                  <a:pt x="671667" y="299947"/>
                </a:lnTo>
                <a:lnTo>
                  <a:pt x="622980" y="339907"/>
                </a:lnTo>
                <a:lnTo>
                  <a:pt x="575663" y="382088"/>
                </a:lnTo>
                <a:lnTo>
                  <a:pt x="529789" y="426424"/>
                </a:lnTo>
                <a:lnTo>
                  <a:pt x="485428" y="472847"/>
                </a:lnTo>
                <a:lnTo>
                  <a:pt x="442650" y="521285"/>
                </a:lnTo>
                <a:lnTo>
                  <a:pt x="401518" y="571663"/>
                </a:lnTo>
                <a:lnTo>
                  <a:pt x="362098" y="623905"/>
                </a:lnTo>
                <a:lnTo>
                  <a:pt x="324451" y="677928"/>
                </a:lnTo>
                <a:lnTo>
                  <a:pt x="288633" y="733651"/>
                </a:lnTo>
                <a:lnTo>
                  <a:pt x="254700" y="790986"/>
                </a:lnTo>
                <a:lnTo>
                  <a:pt x="222705" y="849847"/>
                </a:lnTo>
                <a:lnTo>
                  <a:pt x="192697" y="910141"/>
                </a:lnTo>
                <a:lnTo>
                  <a:pt x="164722" y="971776"/>
                </a:lnTo>
                <a:lnTo>
                  <a:pt x="138823" y="1034657"/>
                </a:lnTo>
                <a:lnTo>
                  <a:pt x="115041" y="1098686"/>
                </a:lnTo>
                <a:lnTo>
                  <a:pt x="93411" y="1163766"/>
                </a:lnTo>
                <a:lnTo>
                  <a:pt x="73968" y="1229796"/>
                </a:lnTo>
                <a:lnTo>
                  <a:pt x="56741" y="1296674"/>
                </a:lnTo>
                <a:lnTo>
                  <a:pt x="41757" y="1364297"/>
                </a:lnTo>
                <a:lnTo>
                  <a:pt x="29039" y="1432561"/>
                </a:lnTo>
                <a:lnTo>
                  <a:pt x="18607" y="1501359"/>
                </a:lnTo>
                <a:lnTo>
                  <a:pt x="10476" y="1570588"/>
                </a:lnTo>
                <a:lnTo>
                  <a:pt x="4659" y="1640138"/>
                </a:lnTo>
                <a:lnTo>
                  <a:pt x="1165" y="1709904"/>
                </a:lnTo>
                <a:lnTo>
                  <a:pt x="0" y="1779778"/>
                </a:lnTo>
              </a:path>
            </a:pathLst>
          </a:custGeom>
          <a:noFill/>
          <a:ln w="7620">
            <a:solidFill>
              <a:srgbClr val="294C61"/>
            </a:solidFill>
          </a:ln>
        </p:spPr>
        <p:txBody>
          <a:bodyPr/>
          <a:lstStyle/>
          <a:p>
            <a:endParaRPr lang="zh-CN" altLang="en-US"/>
          </a:p>
        </p:txBody>
      </p:sp>
      <p:sp>
        <p:nvSpPr>
          <p:cNvPr id="11" name="Editable diagram path">
            <a:extLst>
              <a:ext uri="{FF2B5EF4-FFF2-40B4-BE49-F238E27FC236}">
                <a16:creationId xmlns:a16="http://schemas.microsoft.com/office/drawing/2014/main" id="{85DEF550-5FB4-4C9C-BF8E-5D2BC1C3532F}"/>
              </a:ext>
            </a:extLst>
          </p:cNvPr>
          <p:cNvSpPr>
            <a:spLocks noGrp="1"/>
          </p:cNvSpPr>
          <p:nvPr/>
        </p:nvSpPr>
        <p:spPr>
          <a:xfrm>
            <a:off x="2546350" y="2402586"/>
            <a:ext cx="755650" cy="1779778"/>
          </a:xfrm>
          <a:custGeom>
            <a:avLst/>
            <a:gdLst/>
            <a:ahLst/>
            <a:cxnLst/>
            <a:rect l="0" t="0" r="0" b="0"/>
            <a:pathLst>
              <a:path w="755650" h="1779778">
                <a:moveTo>
                  <a:pt x="755650" y="0"/>
                </a:moveTo>
                <a:lnTo>
                  <a:pt x="725983" y="1372"/>
                </a:lnTo>
                <a:lnTo>
                  <a:pt x="696362" y="5486"/>
                </a:lnTo>
                <a:lnTo>
                  <a:pt x="666833" y="12337"/>
                </a:lnTo>
                <a:lnTo>
                  <a:pt x="637440" y="21912"/>
                </a:lnTo>
                <a:lnTo>
                  <a:pt x="608230" y="34198"/>
                </a:lnTo>
                <a:lnTo>
                  <a:pt x="579247" y="49175"/>
                </a:lnTo>
                <a:lnTo>
                  <a:pt x="550536" y="66821"/>
                </a:lnTo>
                <a:lnTo>
                  <a:pt x="522141" y="87109"/>
                </a:lnTo>
                <a:lnTo>
                  <a:pt x="494107" y="110006"/>
                </a:lnTo>
                <a:lnTo>
                  <a:pt x="466475" y="135478"/>
                </a:lnTo>
                <a:lnTo>
                  <a:pt x="439290" y="163485"/>
                </a:lnTo>
                <a:lnTo>
                  <a:pt x="412592" y="193984"/>
                </a:lnTo>
                <a:lnTo>
                  <a:pt x="386423" y="226929"/>
                </a:lnTo>
                <a:lnTo>
                  <a:pt x="360824" y="262268"/>
                </a:lnTo>
                <a:lnTo>
                  <a:pt x="335833" y="299947"/>
                </a:lnTo>
                <a:lnTo>
                  <a:pt x="311490" y="339907"/>
                </a:lnTo>
                <a:lnTo>
                  <a:pt x="287832" y="382088"/>
                </a:lnTo>
                <a:lnTo>
                  <a:pt x="264895" y="426424"/>
                </a:lnTo>
                <a:lnTo>
                  <a:pt x="242714" y="472847"/>
                </a:lnTo>
                <a:lnTo>
                  <a:pt x="221325" y="521285"/>
                </a:lnTo>
                <a:lnTo>
                  <a:pt x="200759" y="571663"/>
                </a:lnTo>
                <a:lnTo>
                  <a:pt x="181049" y="623905"/>
                </a:lnTo>
                <a:lnTo>
                  <a:pt x="162225" y="677928"/>
                </a:lnTo>
                <a:lnTo>
                  <a:pt x="144316" y="733651"/>
                </a:lnTo>
                <a:lnTo>
                  <a:pt x="127350" y="790986"/>
                </a:lnTo>
                <a:lnTo>
                  <a:pt x="111352" y="849847"/>
                </a:lnTo>
                <a:lnTo>
                  <a:pt x="96348" y="910141"/>
                </a:lnTo>
                <a:lnTo>
                  <a:pt x="82361" y="971776"/>
                </a:lnTo>
                <a:lnTo>
                  <a:pt x="69412" y="1034657"/>
                </a:lnTo>
                <a:lnTo>
                  <a:pt x="57520" y="1098686"/>
                </a:lnTo>
                <a:lnTo>
                  <a:pt x="46706" y="1163766"/>
                </a:lnTo>
                <a:lnTo>
                  <a:pt x="36984" y="1229796"/>
                </a:lnTo>
                <a:lnTo>
                  <a:pt x="28371" y="1296674"/>
                </a:lnTo>
                <a:lnTo>
                  <a:pt x="20879" y="1364297"/>
                </a:lnTo>
                <a:lnTo>
                  <a:pt x="14520" y="1432561"/>
                </a:lnTo>
                <a:lnTo>
                  <a:pt x="9303" y="1501359"/>
                </a:lnTo>
                <a:lnTo>
                  <a:pt x="5238" y="1570588"/>
                </a:lnTo>
                <a:lnTo>
                  <a:pt x="2329" y="1640138"/>
                </a:lnTo>
                <a:lnTo>
                  <a:pt x="583" y="1709904"/>
                </a:lnTo>
                <a:lnTo>
                  <a:pt x="0" y="1779778"/>
                </a:lnTo>
              </a:path>
            </a:pathLst>
          </a:custGeom>
          <a:noFill/>
          <a:ln w="7620">
            <a:solidFill>
              <a:srgbClr val="294C61"/>
            </a:solidFill>
          </a:ln>
        </p:spPr>
        <p:txBody>
          <a:bodyPr/>
          <a:lstStyle/>
          <a:p>
            <a:endParaRPr lang="zh-CN" altLang="en-US"/>
          </a:p>
        </p:txBody>
      </p:sp>
      <p:sp>
        <p:nvSpPr>
          <p:cNvPr id="12" name="Editable diagram path">
            <a:extLst>
              <a:ext uri="{FF2B5EF4-FFF2-40B4-BE49-F238E27FC236}">
                <a16:creationId xmlns:a16="http://schemas.microsoft.com/office/drawing/2014/main" id="{917E50E6-F620-4BC6-AD8B-14521CF2B9CD}"/>
              </a:ext>
            </a:extLst>
          </p:cNvPr>
          <p:cNvSpPr>
            <a:spLocks noGrp="1"/>
          </p:cNvSpPr>
          <p:nvPr/>
        </p:nvSpPr>
        <p:spPr>
          <a:xfrm>
            <a:off x="3302000" y="2402586"/>
            <a:ext cx="6350" cy="1779778"/>
          </a:xfrm>
          <a:custGeom>
            <a:avLst/>
            <a:gdLst/>
            <a:ahLst/>
            <a:cxnLst/>
            <a:rect l="0" t="0" r="0" b="0"/>
            <a:pathLst>
              <a:path w="6350" h="1779778">
                <a:moveTo>
                  <a:pt x="0" y="0"/>
                </a:moveTo>
                <a:lnTo>
                  <a:pt x="0" y="1372"/>
                </a:lnTo>
                <a:lnTo>
                  <a:pt x="0" y="5486"/>
                </a:lnTo>
                <a:lnTo>
                  <a:pt x="0" y="12337"/>
                </a:lnTo>
                <a:lnTo>
                  <a:pt x="0" y="21912"/>
                </a:lnTo>
                <a:lnTo>
                  <a:pt x="0" y="34198"/>
                </a:lnTo>
                <a:lnTo>
                  <a:pt x="0" y="49175"/>
                </a:lnTo>
                <a:lnTo>
                  <a:pt x="0" y="66821"/>
                </a:lnTo>
                <a:lnTo>
                  <a:pt x="0" y="87109"/>
                </a:lnTo>
                <a:lnTo>
                  <a:pt x="0" y="110006"/>
                </a:lnTo>
                <a:lnTo>
                  <a:pt x="0" y="135478"/>
                </a:lnTo>
                <a:lnTo>
                  <a:pt x="0" y="163485"/>
                </a:lnTo>
                <a:lnTo>
                  <a:pt x="0" y="193984"/>
                </a:lnTo>
                <a:lnTo>
                  <a:pt x="0" y="226929"/>
                </a:lnTo>
                <a:lnTo>
                  <a:pt x="0" y="262268"/>
                </a:lnTo>
                <a:lnTo>
                  <a:pt x="0" y="299947"/>
                </a:lnTo>
                <a:lnTo>
                  <a:pt x="0" y="339907"/>
                </a:lnTo>
                <a:lnTo>
                  <a:pt x="0" y="382088"/>
                </a:lnTo>
                <a:lnTo>
                  <a:pt x="0" y="426424"/>
                </a:lnTo>
                <a:lnTo>
                  <a:pt x="0" y="472847"/>
                </a:lnTo>
                <a:lnTo>
                  <a:pt x="0" y="521285"/>
                </a:lnTo>
                <a:lnTo>
                  <a:pt x="0" y="571663"/>
                </a:lnTo>
                <a:lnTo>
                  <a:pt x="0" y="623905"/>
                </a:lnTo>
                <a:lnTo>
                  <a:pt x="0" y="677928"/>
                </a:lnTo>
                <a:lnTo>
                  <a:pt x="0" y="733651"/>
                </a:lnTo>
                <a:lnTo>
                  <a:pt x="0" y="790986"/>
                </a:lnTo>
                <a:lnTo>
                  <a:pt x="0" y="849847"/>
                </a:lnTo>
                <a:lnTo>
                  <a:pt x="0" y="910141"/>
                </a:lnTo>
                <a:lnTo>
                  <a:pt x="0" y="971776"/>
                </a:lnTo>
                <a:lnTo>
                  <a:pt x="0" y="1034657"/>
                </a:lnTo>
                <a:lnTo>
                  <a:pt x="0" y="1098686"/>
                </a:lnTo>
                <a:lnTo>
                  <a:pt x="0" y="1163766"/>
                </a:lnTo>
                <a:lnTo>
                  <a:pt x="0" y="1229796"/>
                </a:lnTo>
                <a:lnTo>
                  <a:pt x="0" y="1296674"/>
                </a:lnTo>
                <a:lnTo>
                  <a:pt x="0" y="1364297"/>
                </a:lnTo>
                <a:lnTo>
                  <a:pt x="0" y="1432561"/>
                </a:lnTo>
                <a:lnTo>
                  <a:pt x="0" y="1501359"/>
                </a:lnTo>
                <a:lnTo>
                  <a:pt x="0" y="1570588"/>
                </a:lnTo>
                <a:lnTo>
                  <a:pt x="0" y="1640138"/>
                </a:lnTo>
                <a:lnTo>
                  <a:pt x="0" y="1709904"/>
                </a:lnTo>
                <a:lnTo>
                  <a:pt x="0" y="1779778"/>
                </a:lnTo>
              </a:path>
            </a:pathLst>
          </a:custGeom>
          <a:noFill/>
          <a:ln w="7620">
            <a:solidFill>
              <a:srgbClr val="294C61"/>
            </a:solidFill>
          </a:ln>
        </p:spPr>
        <p:txBody>
          <a:bodyPr/>
          <a:lstStyle/>
          <a:p>
            <a:endParaRPr lang="zh-CN" altLang="en-US"/>
          </a:p>
        </p:txBody>
      </p:sp>
      <p:sp>
        <p:nvSpPr>
          <p:cNvPr id="13" name="Editable diagram path">
            <a:extLst>
              <a:ext uri="{FF2B5EF4-FFF2-40B4-BE49-F238E27FC236}">
                <a16:creationId xmlns:a16="http://schemas.microsoft.com/office/drawing/2014/main" id="{0DBEA192-39A1-4C17-9704-5BD232479492}"/>
              </a:ext>
            </a:extLst>
          </p:cNvPr>
          <p:cNvSpPr>
            <a:spLocks noGrp="1"/>
          </p:cNvSpPr>
          <p:nvPr/>
        </p:nvSpPr>
        <p:spPr>
          <a:xfrm>
            <a:off x="3302000" y="2402586"/>
            <a:ext cx="755650" cy="1779778"/>
          </a:xfrm>
          <a:custGeom>
            <a:avLst/>
            <a:gdLst/>
            <a:ahLst/>
            <a:cxnLst/>
            <a:rect l="0" t="0" r="0" b="0"/>
            <a:pathLst>
              <a:path w="755650" h="1779778">
                <a:moveTo>
                  <a:pt x="0" y="0"/>
                </a:moveTo>
                <a:lnTo>
                  <a:pt x="29667" y="1372"/>
                </a:lnTo>
                <a:lnTo>
                  <a:pt x="59288" y="5486"/>
                </a:lnTo>
                <a:lnTo>
                  <a:pt x="88817" y="12337"/>
                </a:lnTo>
                <a:lnTo>
                  <a:pt x="118210" y="21912"/>
                </a:lnTo>
                <a:lnTo>
                  <a:pt x="147420" y="34198"/>
                </a:lnTo>
                <a:lnTo>
                  <a:pt x="176403" y="49175"/>
                </a:lnTo>
                <a:lnTo>
                  <a:pt x="205114" y="66821"/>
                </a:lnTo>
                <a:lnTo>
                  <a:pt x="233509" y="87109"/>
                </a:lnTo>
                <a:lnTo>
                  <a:pt x="261543" y="110006"/>
                </a:lnTo>
                <a:lnTo>
                  <a:pt x="289175" y="135478"/>
                </a:lnTo>
                <a:lnTo>
                  <a:pt x="316360" y="163485"/>
                </a:lnTo>
                <a:lnTo>
                  <a:pt x="343058" y="193984"/>
                </a:lnTo>
                <a:lnTo>
                  <a:pt x="369227" y="226929"/>
                </a:lnTo>
                <a:lnTo>
                  <a:pt x="394826" y="262268"/>
                </a:lnTo>
                <a:lnTo>
                  <a:pt x="419817" y="299947"/>
                </a:lnTo>
                <a:lnTo>
                  <a:pt x="444160" y="339907"/>
                </a:lnTo>
                <a:lnTo>
                  <a:pt x="467818" y="382088"/>
                </a:lnTo>
                <a:lnTo>
                  <a:pt x="490755" y="426424"/>
                </a:lnTo>
                <a:lnTo>
                  <a:pt x="512936" y="472847"/>
                </a:lnTo>
                <a:lnTo>
                  <a:pt x="534325" y="521285"/>
                </a:lnTo>
                <a:lnTo>
                  <a:pt x="554891" y="571663"/>
                </a:lnTo>
                <a:lnTo>
                  <a:pt x="574601" y="623905"/>
                </a:lnTo>
                <a:lnTo>
                  <a:pt x="593425" y="677928"/>
                </a:lnTo>
                <a:lnTo>
                  <a:pt x="611334" y="733651"/>
                </a:lnTo>
                <a:lnTo>
                  <a:pt x="628300" y="790986"/>
                </a:lnTo>
                <a:lnTo>
                  <a:pt x="644298" y="849847"/>
                </a:lnTo>
                <a:lnTo>
                  <a:pt x="659302" y="910141"/>
                </a:lnTo>
                <a:lnTo>
                  <a:pt x="673289" y="971776"/>
                </a:lnTo>
                <a:lnTo>
                  <a:pt x="686238" y="1034657"/>
                </a:lnTo>
                <a:lnTo>
                  <a:pt x="698130" y="1098686"/>
                </a:lnTo>
                <a:lnTo>
                  <a:pt x="708944" y="1163766"/>
                </a:lnTo>
                <a:lnTo>
                  <a:pt x="718666" y="1229796"/>
                </a:lnTo>
                <a:lnTo>
                  <a:pt x="727279" y="1296674"/>
                </a:lnTo>
                <a:lnTo>
                  <a:pt x="734771" y="1364297"/>
                </a:lnTo>
                <a:lnTo>
                  <a:pt x="741130" y="1432561"/>
                </a:lnTo>
                <a:lnTo>
                  <a:pt x="746347" y="1501359"/>
                </a:lnTo>
                <a:lnTo>
                  <a:pt x="750412" y="1570588"/>
                </a:lnTo>
                <a:lnTo>
                  <a:pt x="753321" y="1640138"/>
                </a:lnTo>
                <a:lnTo>
                  <a:pt x="755067" y="1709904"/>
                </a:lnTo>
                <a:lnTo>
                  <a:pt x="755650" y="1779778"/>
                </a:lnTo>
              </a:path>
            </a:pathLst>
          </a:custGeom>
          <a:noFill/>
          <a:ln w="7620">
            <a:solidFill>
              <a:srgbClr val="294C61"/>
            </a:solidFill>
          </a:ln>
        </p:spPr>
        <p:txBody>
          <a:bodyPr/>
          <a:lstStyle/>
          <a:p>
            <a:endParaRPr lang="zh-CN" altLang="en-US"/>
          </a:p>
        </p:txBody>
      </p:sp>
      <p:sp>
        <p:nvSpPr>
          <p:cNvPr id="14" name="Editable diagram path">
            <a:extLst>
              <a:ext uri="{FF2B5EF4-FFF2-40B4-BE49-F238E27FC236}">
                <a16:creationId xmlns:a16="http://schemas.microsoft.com/office/drawing/2014/main" id="{B7CF0A0B-6C67-4927-9286-8280D570CEA1}"/>
              </a:ext>
            </a:extLst>
          </p:cNvPr>
          <p:cNvSpPr>
            <a:spLocks noGrp="1"/>
          </p:cNvSpPr>
          <p:nvPr/>
        </p:nvSpPr>
        <p:spPr>
          <a:xfrm>
            <a:off x="3302000" y="2402586"/>
            <a:ext cx="1511300" cy="1779778"/>
          </a:xfrm>
          <a:custGeom>
            <a:avLst/>
            <a:gdLst/>
            <a:ahLst/>
            <a:cxnLst/>
            <a:rect l="0" t="0" r="0" b="0"/>
            <a:pathLst>
              <a:path w="1511300" h="1779778">
                <a:moveTo>
                  <a:pt x="0" y="0"/>
                </a:moveTo>
                <a:lnTo>
                  <a:pt x="59333" y="1372"/>
                </a:lnTo>
                <a:lnTo>
                  <a:pt x="118575" y="5486"/>
                </a:lnTo>
                <a:lnTo>
                  <a:pt x="177634" y="12337"/>
                </a:lnTo>
                <a:lnTo>
                  <a:pt x="236419" y="21912"/>
                </a:lnTo>
                <a:lnTo>
                  <a:pt x="294840" y="34198"/>
                </a:lnTo>
                <a:lnTo>
                  <a:pt x="352806" y="49175"/>
                </a:lnTo>
                <a:lnTo>
                  <a:pt x="410228" y="66821"/>
                </a:lnTo>
                <a:lnTo>
                  <a:pt x="467017" y="87109"/>
                </a:lnTo>
                <a:lnTo>
                  <a:pt x="523087" y="110006"/>
                </a:lnTo>
                <a:lnTo>
                  <a:pt x="578349" y="135478"/>
                </a:lnTo>
                <a:lnTo>
                  <a:pt x="632720" y="163485"/>
                </a:lnTo>
                <a:lnTo>
                  <a:pt x="686116" y="193984"/>
                </a:lnTo>
                <a:lnTo>
                  <a:pt x="738453" y="226929"/>
                </a:lnTo>
                <a:lnTo>
                  <a:pt x="789652" y="262268"/>
                </a:lnTo>
                <a:lnTo>
                  <a:pt x="839633" y="299947"/>
                </a:lnTo>
                <a:lnTo>
                  <a:pt x="888320" y="339907"/>
                </a:lnTo>
                <a:lnTo>
                  <a:pt x="935637" y="382088"/>
                </a:lnTo>
                <a:lnTo>
                  <a:pt x="981511" y="426424"/>
                </a:lnTo>
                <a:lnTo>
                  <a:pt x="1025872" y="472847"/>
                </a:lnTo>
                <a:lnTo>
                  <a:pt x="1068650" y="521285"/>
                </a:lnTo>
                <a:lnTo>
                  <a:pt x="1109782" y="571663"/>
                </a:lnTo>
                <a:lnTo>
                  <a:pt x="1149202" y="623905"/>
                </a:lnTo>
                <a:lnTo>
                  <a:pt x="1186849" y="677928"/>
                </a:lnTo>
                <a:lnTo>
                  <a:pt x="1222667" y="733651"/>
                </a:lnTo>
                <a:lnTo>
                  <a:pt x="1256600" y="790986"/>
                </a:lnTo>
                <a:lnTo>
                  <a:pt x="1288595" y="849847"/>
                </a:lnTo>
                <a:lnTo>
                  <a:pt x="1318603" y="910141"/>
                </a:lnTo>
                <a:lnTo>
                  <a:pt x="1346578" y="971776"/>
                </a:lnTo>
                <a:lnTo>
                  <a:pt x="1372477" y="1034657"/>
                </a:lnTo>
                <a:lnTo>
                  <a:pt x="1396259" y="1098686"/>
                </a:lnTo>
                <a:lnTo>
                  <a:pt x="1417889" y="1163766"/>
                </a:lnTo>
                <a:lnTo>
                  <a:pt x="1437332" y="1229796"/>
                </a:lnTo>
                <a:lnTo>
                  <a:pt x="1454559" y="1296674"/>
                </a:lnTo>
                <a:lnTo>
                  <a:pt x="1469543" y="1364297"/>
                </a:lnTo>
                <a:lnTo>
                  <a:pt x="1482261" y="1432561"/>
                </a:lnTo>
                <a:lnTo>
                  <a:pt x="1492693" y="1501359"/>
                </a:lnTo>
                <a:lnTo>
                  <a:pt x="1500824" y="1570588"/>
                </a:lnTo>
                <a:lnTo>
                  <a:pt x="1506641" y="1640138"/>
                </a:lnTo>
                <a:lnTo>
                  <a:pt x="1510135" y="1709904"/>
                </a:lnTo>
                <a:lnTo>
                  <a:pt x="1511300" y="1779778"/>
                </a:lnTo>
              </a:path>
            </a:pathLst>
          </a:custGeom>
          <a:noFill/>
          <a:ln w="7620">
            <a:solidFill>
              <a:srgbClr val="294C61"/>
            </a:solidFill>
          </a:ln>
        </p:spPr>
        <p:txBody>
          <a:bodyPr/>
          <a:lstStyle/>
          <a:p>
            <a:endParaRPr lang="zh-CN" altLang="en-US"/>
          </a:p>
        </p:txBody>
      </p:sp>
      <p:sp>
        <p:nvSpPr>
          <p:cNvPr id="15" name="Editable diagram path">
            <a:extLst>
              <a:ext uri="{FF2B5EF4-FFF2-40B4-BE49-F238E27FC236}">
                <a16:creationId xmlns:a16="http://schemas.microsoft.com/office/drawing/2014/main" id="{DFB5AC00-DB8C-4E66-9500-572B378B9D36}"/>
              </a:ext>
            </a:extLst>
          </p:cNvPr>
          <p:cNvSpPr>
            <a:spLocks noGrp="1"/>
          </p:cNvSpPr>
          <p:nvPr/>
        </p:nvSpPr>
        <p:spPr>
          <a:xfrm>
            <a:off x="1079500" y="3720084"/>
            <a:ext cx="4445000" cy="462280"/>
          </a:xfrm>
          <a:custGeom>
            <a:avLst/>
            <a:gdLst/>
            <a:ahLst/>
            <a:cxnLst/>
            <a:rect l="0" t="0" r="0" b="0"/>
            <a:pathLst>
              <a:path w="4445000" h="462280">
                <a:moveTo>
                  <a:pt x="0" y="462280"/>
                </a:moveTo>
                <a:lnTo>
                  <a:pt x="4759" y="432045"/>
                </a:lnTo>
                <a:lnTo>
                  <a:pt x="19014" y="401940"/>
                </a:lnTo>
                <a:lnTo>
                  <a:pt x="42705" y="372094"/>
                </a:lnTo>
                <a:lnTo>
                  <a:pt x="75730" y="342633"/>
                </a:lnTo>
                <a:lnTo>
                  <a:pt x="117948" y="313685"/>
                </a:lnTo>
                <a:lnTo>
                  <a:pt x="169178" y="285373"/>
                </a:lnTo>
                <a:lnTo>
                  <a:pt x="229200" y="257819"/>
                </a:lnTo>
                <a:lnTo>
                  <a:pt x="297759" y="231140"/>
                </a:lnTo>
                <a:lnTo>
                  <a:pt x="374559" y="205451"/>
                </a:lnTo>
                <a:lnTo>
                  <a:pt x="459272" y="180862"/>
                </a:lnTo>
                <a:lnTo>
                  <a:pt x="551536" y="157478"/>
                </a:lnTo>
                <a:lnTo>
                  <a:pt x="650955" y="135399"/>
                </a:lnTo>
                <a:lnTo>
                  <a:pt x="757104" y="114719"/>
                </a:lnTo>
                <a:lnTo>
                  <a:pt x="869528" y="95529"/>
                </a:lnTo>
                <a:lnTo>
                  <a:pt x="987745" y="77908"/>
                </a:lnTo>
                <a:lnTo>
                  <a:pt x="1111250" y="61934"/>
                </a:lnTo>
                <a:lnTo>
                  <a:pt x="1239513" y="47674"/>
                </a:lnTo>
                <a:lnTo>
                  <a:pt x="1371986" y="35189"/>
                </a:lnTo>
                <a:lnTo>
                  <a:pt x="1508101" y="24533"/>
                </a:lnTo>
                <a:lnTo>
                  <a:pt x="1647275" y="15752"/>
                </a:lnTo>
                <a:lnTo>
                  <a:pt x="1788912" y="8883"/>
                </a:lnTo>
                <a:lnTo>
                  <a:pt x="1932406" y="3955"/>
                </a:lnTo>
                <a:lnTo>
                  <a:pt x="2077142" y="990"/>
                </a:lnTo>
                <a:lnTo>
                  <a:pt x="2222500" y="0"/>
                </a:lnTo>
                <a:lnTo>
                  <a:pt x="2367858" y="990"/>
                </a:lnTo>
                <a:lnTo>
                  <a:pt x="2512594" y="3955"/>
                </a:lnTo>
                <a:lnTo>
                  <a:pt x="2656088" y="8883"/>
                </a:lnTo>
                <a:lnTo>
                  <a:pt x="2797725" y="15752"/>
                </a:lnTo>
                <a:lnTo>
                  <a:pt x="2936899" y="24533"/>
                </a:lnTo>
                <a:lnTo>
                  <a:pt x="3073014" y="35189"/>
                </a:lnTo>
                <a:lnTo>
                  <a:pt x="3205487" y="47674"/>
                </a:lnTo>
                <a:lnTo>
                  <a:pt x="3333750" y="61934"/>
                </a:lnTo>
                <a:lnTo>
                  <a:pt x="3457255" y="77908"/>
                </a:lnTo>
                <a:lnTo>
                  <a:pt x="3575472" y="95529"/>
                </a:lnTo>
                <a:lnTo>
                  <a:pt x="3687896" y="114719"/>
                </a:lnTo>
                <a:lnTo>
                  <a:pt x="3794045" y="135399"/>
                </a:lnTo>
                <a:lnTo>
                  <a:pt x="3893464" y="157478"/>
                </a:lnTo>
                <a:lnTo>
                  <a:pt x="3985728" y="180862"/>
                </a:lnTo>
                <a:lnTo>
                  <a:pt x="4070441" y="205451"/>
                </a:lnTo>
                <a:lnTo>
                  <a:pt x="4147241" y="231140"/>
                </a:lnTo>
                <a:lnTo>
                  <a:pt x="4215800" y="257819"/>
                </a:lnTo>
                <a:lnTo>
                  <a:pt x="4275822" y="285373"/>
                </a:lnTo>
                <a:lnTo>
                  <a:pt x="4327052" y="313685"/>
                </a:lnTo>
                <a:lnTo>
                  <a:pt x="4369270" y="342633"/>
                </a:lnTo>
                <a:lnTo>
                  <a:pt x="4402295" y="372094"/>
                </a:lnTo>
                <a:lnTo>
                  <a:pt x="4425986" y="401940"/>
                </a:lnTo>
                <a:lnTo>
                  <a:pt x="4440241" y="432045"/>
                </a:lnTo>
                <a:lnTo>
                  <a:pt x="4445000" y="462280"/>
                </a:lnTo>
              </a:path>
            </a:pathLst>
          </a:custGeom>
          <a:noFill/>
          <a:ln w="6350">
            <a:solidFill>
              <a:srgbClr val="62A2C9"/>
            </a:solidFill>
          </a:ln>
        </p:spPr>
        <p:txBody>
          <a:bodyPr/>
          <a:lstStyle/>
          <a:p>
            <a:endParaRPr lang="zh-CN" altLang="en-US"/>
          </a:p>
        </p:txBody>
      </p:sp>
      <p:sp>
        <p:nvSpPr>
          <p:cNvPr id="16" name="Local building facade">
            <a:extLst>
              <a:ext uri="{FF2B5EF4-FFF2-40B4-BE49-F238E27FC236}">
                <a16:creationId xmlns:a16="http://schemas.microsoft.com/office/drawing/2014/main" id="{47FB3750-6446-4C98-87E1-EE88D349B225}"/>
              </a:ext>
            </a:extLst>
          </p:cNvPr>
          <p:cNvSpPr>
            <a:spLocks noGrp="1"/>
          </p:cNvSpPr>
          <p:nvPr/>
        </p:nvSpPr>
        <p:spPr>
          <a:xfrm>
            <a:off x="3879850" y="3101785"/>
            <a:ext cx="819150" cy="1103693"/>
          </a:xfrm>
          <a:custGeom>
            <a:avLst/>
            <a:gdLst/>
            <a:ahLst/>
            <a:cxnLst/>
            <a:rect l="0" t="0" r="0" b="0"/>
            <a:pathLst>
              <a:path w="819150" h="1103693">
                <a:moveTo>
                  <a:pt x="0" y="1103693"/>
                </a:moveTo>
                <a:lnTo>
                  <a:pt x="819150" y="1103693"/>
                </a:lnTo>
                <a:lnTo>
                  <a:pt x="819150" y="0"/>
                </a:lnTo>
                <a:lnTo>
                  <a:pt x="0" y="0"/>
                </a:lnTo>
                <a:close/>
              </a:path>
            </a:pathLst>
          </a:custGeom>
          <a:solidFill>
            <a:srgbClr val="454545"/>
          </a:solidFill>
          <a:ln w="12700">
            <a:solidFill>
              <a:srgbClr val="B7B7B7"/>
            </a:solidFill>
          </a:ln>
        </p:spPr>
        <p:txBody>
          <a:bodyPr/>
          <a:lstStyle/>
          <a:p>
            <a:endParaRPr lang="zh-CN" altLang="en-US"/>
          </a:p>
        </p:txBody>
      </p:sp>
      <p:sp>
        <p:nvSpPr>
          <p:cNvPr id="17" name="Local building side">
            <a:extLst>
              <a:ext uri="{FF2B5EF4-FFF2-40B4-BE49-F238E27FC236}">
                <a16:creationId xmlns:a16="http://schemas.microsoft.com/office/drawing/2014/main" id="{CCFB720A-2834-467A-8C3B-7F962DED1A4B}"/>
              </a:ext>
            </a:extLst>
          </p:cNvPr>
          <p:cNvSpPr>
            <a:spLocks noGrp="1"/>
          </p:cNvSpPr>
          <p:nvPr/>
        </p:nvSpPr>
        <p:spPr>
          <a:xfrm>
            <a:off x="4699000" y="2945765"/>
            <a:ext cx="171450" cy="1259713"/>
          </a:xfrm>
          <a:custGeom>
            <a:avLst/>
            <a:gdLst/>
            <a:ahLst/>
            <a:cxnLst/>
            <a:rect l="0" t="0" r="0" b="0"/>
            <a:pathLst>
              <a:path w="171450" h="1259713">
                <a:moveTo>
                  <a:pt x="0" y="1259713"/>
                </a:moveTo>
                <a:lnTo>
                  <a:pt x="171450" y="1103694"/>
                </a:lnTo>
                <a:lnTo>
                  <a:pt x="171450" y="0"/>
                </a:lnTo>
                <a:lnTo>
                  <a:pt x="0" y="156019"/>
                </a:lnTo>
                <a:close/>
              </a:path>
            </a:pathLst>
          </a:custGeom>
          <a:solidFill>
            <a:srgbClr val="292929"/>
          </a:solidFill>
          <a:ln w="12700">
            <a:solidFill>
              <a:srgbClr val="B7B7B7"/>
            </a:solidFill>
          </a:ln>
        </p:spPr>
        <p:txBody>
          <a:bodyPr/>
          <a:lstStyle/>
          <a:p>
            <a:endParaRPr lang="zh-CN" altLang="en-US"/>
          </a:p>
        </p:txBody>
      </p:sp>
      <p:sp>
        <p:nvSpPr>
          <p:cNvPr id="18" name="Local building roof">
            <a:extLst>
              <a:ext uri="{FF2B5EF4-FFF2-40B4-BE49-F238E27FC236}">
                <a16:creationId xmlns:a16="http://schemas.microsoft.com/office/drawing/2014/main" id="{25685E83-C5FC-40E5-A5E8-0335B27856E3}"/>
              </a:ext>
            </a:extLst>
          </p:cNvPr>
          <p:cNvSpPr>
            <a:spLocks noGrp="1"/>
          </p:cNvSpPr>
          <p:nvPr/>
        </p:nvSpPr>
        <p:spPr>
          <a:xfrm>
            <a:off x="3879850" y="2945765"/>
            <a:ext cx="990600" cy="156019"/>
          </a:xfrm>
          <a:custGeom>
            <a:avLst/>
            <a:gdLst/>
            <a:ahLst/>
            <a:cxnLst/>
            <a:rect l="0" t="0" r="0" b="0"/>
            <a:pathLst>
              <a:path w="990600" h="156019">
                <a:moveTo>
                  <a:pt x="0" y="156019"/>
                </a:moveTo>
                <a:lnTo>
                  <a:pt x="171450" y="0"/>
                </a:lnTo>
                <a:lnTo>
                  <a:pt x="990600" y="0"/>
                </a:lnTo>
                <a:lnTo>
                  <a:pt x="819150" y="156019"/>
                </a:lnTo>
                <a:close/>
              </a:path>
            </a:pathLst>
          </a:custGeom>
          <a:solidFill>
            <a:srgbClr val="666666"/>
          </a:solidFill>
          <a:ln w="12700">
            <a:solidFill>
              <a:srgbClr val="CCCCCC"/>
            </a:solidFill>
          </a:ln>
        </p:spPr>
        <p:txBody>
          <a:bodyPr/>
          <a:lstStyle/>
          <a:p>
            <a:endParaRPr lang="zh-CN" altLang="en-US"/>
          </a:p>
        </p:txBody>
      </p:sp>
      <p:sp>
        <p:nvSpPr>
          <p:cNvPr id="19" name="Building window">
            <a:extLst>
              <a:ext uri="{FF2B5EF4-FFF2-40B4-BE49-F238E27FC236}">
                <a16:creationId xmlns:a16="http://schemas.microsoft.com/office/drawing/2014/main" id="{7C016FAD-5FC5-4E69-BEA7-1D2E0EE73BDE}"/>
              </a:ext>
            </a:extLst>
          </p:cNvPr>
          <p:cNvSpPr>
            <a:spLocks noGrp="1"/>
          </p:cNvSpPr>
          <p:nvPr/>
        </p:nvSpPr>
        <p:spPr>
          <a:xfrm>
            <a:off x="3975100" y="3205798"/>
            <a:ext cx="114300" cy="127127"/>
          </a:xfrm>
          <a:prstGeom prst="rect">
            <a:avLst/>
          </a:prstGeom>
          <a:solidFill>
            <a:srgbClr val="70A6BE"/>
          </a:solidFill>
          <a:ln w="6350">
            <a:solidFill>
              <a:srgbClr val="A5CBD9"/>
            </a:solidFill>
          </a:ln>
        </p:spPr>
        <p:txBody>
          <a:bodyPr/>
          <a:lstStyle/>
          <a:p>
            <a:endParaRPr lang="zh-CN" altLang="en-US"/>
          </a:p>
        </p:txBody>
      </p:sp>
      <p:sp>
        <p:nvSpPr>
          <p:cNvPr id="20" name="Building window">
            <a:extLst>
              <a:ext uri="{FF2B5EF4-FFF2-40B4-BE49-F238E27FC236}">
                <a16:creationId xmlns:a16="http://schemas.microsoft.com/office/drawing/2014/main" id="{7C6D510F-6B9D-4665-9D01-B32AEA885B19}"/>
              </a:ext>
            </a:extLst>
          </p:cNvPr>
          <p:cNvSpPr>
            <a:spLocks noGrp="1"/>
          </p:cNvSpPr>
          <p:nvPr/>
        </p:nvSpPr>
        <p:spPr>
          <a:xfrm>
            <a:off x="4203700" y="3205798"/>
            <a:ext cx="114300" cy="127127"/>
          </a:xfrm>
          <a:prstGeom prst="rect">
            <a:avLst/>
          </a:prstGeom>
          <a:solidFill>
            <a:srgbClr val="70A6BE"/>
          </a:solidFill>
          <a:ln w="6350">
            <a:solidFill>
              <a:srgbClr val="A5CBD9"/>
            </a:solidFill>
          </a:ln>
        </p:spPr>
        <p:txBody>
          <a:bodyPr/>
          <a:lstStyle/>
          <a:p>
            <a:endParaRPr lang="zh-CN" altLang="en-US"/>
          </a:p>
        </p:txBody>
      </p:sp>
      <p:sp>
        <p:nvSpPr>
          <p:cNvPr id="21" name="Building window">
            <a:extLst>
              <a:ext uri="{FF2B5EF4-FFF2-40B4-BE49-F238E27FC236}">
                <a16:creationId xmlns:a16="http://schemas.microsoft.com/office/drawing/2014/main" id="{E23BD62F-91B6-4F4B-A976-3926AB74BE00}"/>
              </a:ext>
            </a:extLst>
          </p:cNvPr>
          <p:cNvSpPr>
            <a:spLocks noGrp="1"/>
          </p:cNvSpPr>
          <p:nvPr/>
        </p:nvSpPr>
        <p:spPr>
          <a:xfrm>
            <a:off x="4432300" y="3205798"/>
            <a:ext cx="114300" cy="127127"/>
          </a:xfrm>
          <a:prstGeom prst="rect">
            <a:avLst/>
          </a:prstGeom>
          <a:solidFill>
            <a:srgbClr val="70A6BE"/>
          </a:solidFill>
          <a:ln w="6350">
            <a:solidFill>
              <a:srgbClr val="A5CBD9"/>
            </a:solidFill>
          </a:ln>
        </p:spPr>
        <p:txBody>
          <a:bodyPr/>
          <a:lstStyle/>
          <a:p>
            <a:endParaRPr lang="zh-CN" altLang="en-US"/>
          </a:p>
        </p:txBody>
      </p:sp>
      <p:sp>
        <p:nvSpPr>
          <p:cNvPr id="22" name="Building window">
            <a:extLst>
              <a:ext uri="{FF2B5EF4-FFF2-40B4-BE49-F238E27FC236}">
                <a16:creationId xmlns:a16="http://schemas.microsoft.com/office/drawing/2014/main" id="{B395012D-61CE-48D9-A2FC-6BF927CAA931}"/>
              </a:ext>
            </a:extLst>
          </p:cNvPr>
          <p:cNvSpPr>
            <a:spLocks noGrp="1"/>
          </p:cNvSpPr>
          <p:nvPr/>
        </p:nvSpPr>
        <p:spPr>
          <a:xfrm>
            <a:off x="3975100" y="3431159"/>
            <a:ext cx="114300" cy="127127"/>
          </a:xfrm>
          <a:prstGeom prst="rect">
            <a:avLst/>
          </a:prstGeom>
          <a:solidFill>
            <a:srgbClr val="70A6BE"/>
          </a:solidFill>
          <a:ln w="6350">
            <a:solidFill>
              <a:srgbClr val="A5CBD9"/>
            </a:solidFill>
          </a:ln>
        </p:spPr>
        <p:txBody>
          <a:bodyPr/>
          <a:lstStyle/>
          <a:p>
            <a:endParaRPr lang="zh-CN" altLang="en-US"/>
          </a:p>
        </p:txBody>
      </p:sp>
      <p:sp>
        <p:nvSpPr>
          <p:cNvPr id="23" name="Building window">
            <a:extLst>
              <a:ext uri="{FF2B5EF4-FFF2-40B4-BE49-F238E27FC236}">
                <a16:creationId xmlns:a16="http://schemas.microsoft.com/office/drawing/2014/main" id="{D831BDFB-DC19-4F87-8690-FE20FBFD56C0}"/>
              </a:ext>
            </a:extLst>
          </p:cNvPr>
          <p:cNvSpPr>
            <a:spLocks noGrp="1"/>
          </p:cNvSpPr>
          <p:nvPr/>
        </p:nvSpPr>
        <p:spPr>
          <a:xfrm>
            <a:off x="4203700" y="3431159"/>
            <a:ext cx="114300" cy="127127"/>
          </a:xfrm>
          <a:prstGeom prst="rect">
            <a:avLst/>
          </a:prstGeom>
          <a:solidFill>
            <a:srgbClr val="70A6BE"/>
          </a:solidFill>
          <a:ln w="6350">
            <a:solidFill>
              <a:srgbClr val="A5CBD9"/>
            </a:solidFill>
          </a:ln>
        </p:spPr>
        <p:txBody>
          <a:bodyPr/>
          <a:lstStyle/>
          <a:p>
            <a:endParaRPr lang="zh-CN" altLang="en-US"/>
          </a:p>
        </p:txBody>
      </p:sp>
      <p:sp>
        <p:nvSpPr>
          <p:cNvPr id="24" name="Building window">
            <a:extLst>
              <a:ext uri="{FF2B5EF4-FFF2-40B4-BE49-F238E27FC236}">
                <a16:creationId xmlns:a16="http://schemas.microsoft.com/office/drawing/2014/main" id="{7B638AB3-CCFA-45AE-9019-F71CA269E485}"/>
              </a:ext>
            </a:extLst>
          </p:cNvPr>
          <p:cNvSpPr>
            <a:spLocks noGrp="1"/>
          </p:cNvSpPr>
          <p:nvPr/>
        </p:nvSpPr>
        <p:spPr>
          <a:xfrm>
            <a:off x="4432300" y="3431159"/>
            <a:ext cx="114300" cy="127127"/>
          </a:xfrm>
          <a:prstGeom prst="rect">
            <a:avLst/>
          </a:prstGeom>
          <a:solidFill>
            <a:srgbClr val="70A6BE"/>
          </a:solidFill>
          <a:ln w="6350">
            <a:solidFill>
              <a:srgbClr val="A5CBD9"/>
            </a:solidFill>
          </a:ln>
        </p:spPr>
        <p:txBody>
          <a:bodyPr/>
          <a:lstStyle/>
          <a:p>
            <a:endParaRPr lang="zh-CN" altLang="en-US"/>
          </a:p>
        </p:txBody>
      </p:sp>
      <p:sp>
        <p:nvSpPr>
          <p:cNvPr id="25" name="Building window">
            <a:extLst>
              <a:ext uri="{FF2B5EF4-FFF2-40B4-BE49-F238E27FC236}">
                <a16:creationId xmlns:a16="http://schemas.microsoft.com/office/drawing/2014/main" id="{E7FD64FE-A380-4357-9A59-64FDCF767564}"/>
              </a:ext>
            </a:extLst>
          </p:cNvPr>
          <p:cNvSpPr>
            <a:spLocks noGrp="1"/>
          </p:cNvSpPr>
          <p:nvPr/>
        </p:nvSpPr>
        <p:spPr>
          <a:xfrm>
            <a:off x="3975100" y="3656521"/>
            <a:ext cx="114300" cy="127127"/>
          </a:xfrm>
          <a:prstGeom prst="rect">
            <a:avLst/>
          </a:prstGeom>
          <a:solidFill>
            <a:srgbClr val="70A6BE"/>
          </a:solidFill>
          <a:ln w="6350">
            <a:solidFill>
              <a:srgbClr val="A5CBD9"/>
            </a:solidFill>
          </a:ln>
        </p:spPr>
        <p:txBody>
          <a:bodyPr/>
          <a:lstStyle/>
          <a:p>
            <a:endParaRPr lang="zh-CN" altLang="en-US"/>
          </a:p>
        </p:txBody>
      </p:sp>
      <p:sp>
        <p:nvSpPr>
          <p:cNvPr id="26" name="Building window">
            <a:extLst>
              <a:ext uri="{FF2B5EF4-FFF2-40B4-BE49-F238E27FC236}">
                <a16:creationId xmlns:a16="http://schemas.microsoft.com/office/drawing/2014/main" id="{0B725FC5-1A09-46FA-8260-16FEA7776376}"/>
              </a:ext>
            </a:extLst>
          </p:cNvPr>
          <p:cNvSpPr>
            <a:spLocks noGrp="1"/>
          </p:cNvSpPr>
          <p:nvPr/>
        </p:nvSpPr>
        <p:spPr>
          <a:xfrm>
            <a:off x="4203700" y="3656521"/>
            <a:ext cx="114300" cy="127127"/>
          </a:xfrm>
          <a:prstGeom prst="rect">
            <a:avLst/>
          </a:prstGeom>
          <a:solidFill>
            <a:srgbClr val="70A6BE"/>
          </a:solidFill>
          <a:ln w="6350">
            <a:solidFill>
              <a:srgbClr val="A5CBD9"/>
            </a:solidFill>
          </a:ln>
        </p:spPr>
        <p:txBody>
          <a:bodyPr/>
          <a:lstStyle/>
          <a:p>
            <a:endParaRPr lang="zh-CN" altLang="en-US"/>
          </a:p>
        </p:txBody>
      </p:sp>
      <p:sp>
        <p:nvSpPr>
          <p:cNvPr id="27" name="Building window">
            <a:extLst>
              <a:ext uri="{FF2B5EF4-FFF2-40B4-BE49-F238E27FC236}">
                <a16:creationId xmlns:a16="http://schemas.microsoft.com/office/drawing/2014/main" id="{51A7A870-88A1-482A-A073-BE2B28C3838A}"/>
              </a:ext>
            </a:extLst>
          </p:cNvPr>
          <p:cNvSpPr>
            <a:spLocks noGrp="1"/>
          </p:cNvSpPr>
          <p:nvPr/>
        </p:nvSpPr>
        <p:spPr>
          <a:xfrm>
            <a:off x="4432300" y="3656521"/>
            <a:ext cx="114300" cy="127127"/>
          </a:xfrm>
          <a:prstGeom prst="rect">
            <a:avLst/>
          </a:prstGeom>
          <a:solidFill>
            <a:srgbClr val="70A6BE"/>
          </a:solidFill>
          <a:ln w="6350">
            <a:solidFill>
              <a:srgbClr val="A5CBD9"/>
            </a:solidFill>
          </a:ln>
        </p:spPr>
        <p:txBody>
          <a:bodyPr/>
          <a:lstStyle/>
          <a:p>
            <a:endParaRPr lang="zh-CN" altLang="en-US"/>
          </a:p>
        </p:txBody>
      </p:sp>
      <p:sp>
        <p:nvSpPr>
          <p:cNvPr id="28" name="Building window">
            <a:extLst>
              <a:ext uri="{FF2B5EF4-FFF2-40B4-BE49-F238E27FC236}">
                <a16:creationId xmlns:a16="http://schemas.microsoft.com/office/drawing/2014/main" id="{211B24AB-B768-4267-AEB2-E3BEA8D97B3F}"/>
              </a:ext>
            </a:extLst>
          </p:cNvPr>
          <p:cNvSpPr>
            <a:spLocks noGrp="1"/>
          </p:cNvSpPr>
          <p:nvPr/>
        </p:nvSpPr>
        <p:spPr>
          <a:xfrm>
            <a:off x="3975100" y="3881882"/>
            <a:ext cx="114300" cy="127127"/>
          </a:xfrm>
          <a:prstGeom prst="rect">
            <a:avLst/>
          </a:prstGeom>
          <a:solidFill>
            <a:srgbClr val="70A6BE"/>
          </a:solidFill>
          <a:ln w="6350">
            <a:solidFill>
              <a:srgbClr val="A5CBD9"/>
            </a:solidFill>
          </a:ln>
        </p:spPr>
        <p:txBody>
          <a:bodyPr/>
          <a:lstStyle/>
          <a:p>
            <a:endParaRPr lang="zh-CN" altLang="en-US"/>
          </a:p>
        </p:txBody>
      </p:sp>
      <p:sp>
        <p:nvSpPr>
          <p:cNvPr id="29" name="Building window">
            <a:extLst>
              <a:ext uri="{FF2B5EF4-FFF2-40B4-BE49-F238E27FC236}">
                <a16:creationId xmlns:a16="http://schemas.microsoft.com/office/drawing/2014/main" id="{D4EC3C7A-DEAA-4A4D-B919-44936546D2DA}"/>
              </a:ext>
            </a:extLst>
          </p:cNvPr>
          <p:cNvSpPr>
            <a:spLocks noGrp="1"/>
          </p:cNvSpPr>
          <p:nvPr/>
        </p:nvSpPr>
        <p:spPr>
          <a:xfrm>
            <a:off x="4203700" y="3881882"/>
            <a:ext cx="114300" cy="127127"/>
          </a:xfrm>
          <a:prstGeom prst="rect">
            <a:avLst/>
          </a:prstGeom>
          <a:solidFill>
            <a:srgbClr val="70A6BE"/>
          </a:solidFill>
          <a:ln w="6350">
            <a:solidFill>
              <a:srgbClr val="A5CBD9"/>
            </a:solidFill>
          </a:ln>
        </p:spPr>
        <p:txBody>
          <a:bodyPr/>
          <a:lstStyle/>
          <a:p>
            <a:endParaRPr lang="zh-CN" altLang="en-US"/>
          </a:p>
        </p:txBody>
      </p:sp>
      <p:sp>
        <p:nvSpPr>
          <p:cNvPr id="30" name="Building window">
            <a:extLst>
              <a:ext uri="{FF2B5EF4-FFF2-40B4-BE49-F238E27FC236}">
                <a16:creationId xmlns:a16="http://schemas.microsoft.com/office/drawing/2014/main" id="{F76FBDF1-0071-4954-82AC-A91C993A2209}"/>
              </a:ext>
            </a:extLst>
          </p:cNvPr>
          <p:cNvSpPr>
            <a:spLocks noGrp="1"/>
          </p:cNvSpPr>
          <p:nvPr/>
        </p:nvSpPr>
        <p:spPr>
          <a:xfrm>
            <a:off x="4432300" y="3881882"/>
            <a:ext cx="114300" cy="127127"/>
          </a:xfrm>
          <a:prstGeom prst="rect">
            <a:avLst/>
          </a:prstGeom>
          <a:solidFill>
            <a:srgbClr val="70A6BE"/>
          </a:solidFill>
          <a:ln w="6350">
            <a:solidFill>
              <a:srgbClr val="A5CBD9"/>
            </a:solidFill>
          </a:ln>
        </p:spPr>
        <p:txBody>
          <a:bodyPr/>
          <a:lstStyle/>
          <a:p>
            <a:endParaRPr lang="zh-CN" altLang="en-US"/>
          </a:p>
        </p:txBody>
      </p:sp>
      <p:pic>
        <p:nvPicPr>
          <p:cNvPr id="31" name="图片 30">
            <a:extLst>
              <a:ext uri="{FF2B5EF4-FFF2-40B4-BE49-F238E27FC236}">
                <a16:creationId xmlns:a16="http://schemas.microsoft.com/office/drawing/2014/main" id="{BD95E0F2-F3DD-4789-85F0-6224776AAF24}"/>
              </a:ext>
            </a:extLst>
          </p:cNvPr>
          <p:cNvPicPr>
            <a:picLocks noChangeAspect="1"/>
          </p:cNvPicPr>
          <p:nvPr/>
        </p:nvPicPr>
        <p:blipFill>
          <a:blip r:embed="rId4"/>
          <a:stretch/>
        </p:blipFill>
        <p:spPr>
          <a:xfrm>
            <a:off x="1463707" y="2223452"/>
            <a:ext cx="1092137" cy="728091"/>
          </a:xfrm>
          <a:prstGeom prst="rect">
            <a:avLst/>
          </a:prstGeom>
        </p:spPr>
      </p:pic>
      <p:sp>
        <p:nvSpPr>
          <p:cNvPr id="32" name="Editable diagram path">
            <a:extLst>
              <a:ext uri="{FF2B5EF4-FFF2-40B4-BE49-F238E27FC236}">
                <a16:creationId xmlns:a16="http://schemas.microsoft.com/office/drawing/2014/main" id="{89BB053A-C266-434C-B578-66313D9C4B9E}"/>
              </a:ext>
            </a:extLst>
          </p:cNvPr>
          <p:cNvSpPr>
            <a:spLocks noGrp="1"/>
          </p:cNvSpPr>
          <p:nvPr/>
        </p:nvSpPr>
        <p:spPr>
          <a:xfrm>
            <a:off x="1695450" y="3292475"/>
            <a:ext cx="1384300" cy="889889"/>
          </a:xfrm>
          <a:custGeom>
            <a:avLst/>
            <a:gdLst/>
            <a:ahLst/>
            <a:cxnLst/>
            <a:rect l="0" t="0" r="0" b="0"/>
            <a:pathLst>
              <a:path w="1384300" h="889889">
                <a:moveTo>
                  <a:pt x="1384300" y="889889"/>
                </a:moveTo>
                <a:lnTo>
                  <a:pt x="0" y="0"/>
                </a:lnTo>
              </a:path>
            </a:pathLst>
          </a:custGeom>
          <a:noFill/>
          <a:ln w="12700">
            <a:solidFill>
              <a:srgbClr val="87939D"/>
            </a:solidFill>
          </a:ln>
        </p:spPr>
        <p:txBody>
          <a:bodyPr/>
          <a:lstStyle/>
          <a:p>
            <a:endParaRPr lang="zh-CN" altLang="en-US"/>
          </a:p>
        </p:txBody>
      </p:sp>
      <p:sp>
        <p:nvSpPr>
          <p:cNvPr id="33" name="Arrowhead">
            <a:extLst>
              <a:ext uri="{FF2B5EF4-FFF2-40B4-BE49-F238E27FC236}">
                <a16:creationId xmlns:a16="http://schemas.microsoft.com/office/drawing/2014/main" id="{CF77CC73-8E66-443F-857E-3045A1286E8F}"/>
              </a:ext>
            </a:extLst>
          </p:cNvPr>
          <p:cNvSpPr>
            <a:spLocks noGrp="1"/>
          </p:cNvSpPr>
          <p:nvPr/>
        </p:nvSpPr>
        <p:spPr>
          <a:xfrm>
            <a:off x="1695450" y="3292475"/>
            <a:ext cx="108629" cy="86383"/>
          </a:xfrm>
          <a:custGeom>
            <a:avLst/>
            <a:gdLst/>
            <a:ahLst/>
            <a:cxnLst/>
            <a:rect l="0" t="0" r="0" b="0"/>
            <a:pathLst>
              <a:path w="108629" h="86383">
                <a:moveTo>
                  <a:pt x="0" y="0"/>
                </a:moveTo>
                <a:lnTo>
                  <a:pt x="57336" y="86383"/>
                </a:lnTo>
                <a:lnTo>
                  <a:pt x="108629" y="20307"/>
                </a:lnTo>
                <a:close/>
              </a:path>
            </a:pathLst>
          </a:custGeom>
          <a:solidFill>
            <a:srgbClr val="87939D"/>
          </a:solidFill>
          <a:ln w="6350">
            <a:solidFill>
              <a:srgbClr val="87939D"/>
            </a:solidFill>
          </a:ln>
        </p:spPr>
        <p:txBody>
          <a:bodyPr/>
          <a:lstStyle/>
          <a:p>
            <a:endParaRPr lang="zh-CN" altLang="en-US"/>
          </a:p>
        </p:txBody>
      </p:sp>
      <p:sp>
        <p:nvSpPr>
          <p:cNvPr id="34" name="Editable diagram path">
            <a:extLst>
              <a:ext uri="{FF2B5EF4-FFF2-40B4-BE49-F238E27FC236}">
                <a16:creationId xmlns:a16="http://schemas.microsoft.com/office/drawing/2014/main" id="{F8159E89-824C-4719-BAED-0F4480FBFBF6}"/>
              </a:ext>
            </a:extLst>
          </p:cNvPr>
          <p:cNvSpPr>
            <a:spLocks noGrp="1"/>
          </p:cNvSpPr>
          <p:nvPr/>
        </p:nvSpPr>
        <p:spPr>
          <a:xfrm>
            <a:off x="2724150" y="2668397"/>
            <a:ext cx="355600" cy="1513967"/>
          </a:xfrm>
          <a:custGeom>
            <a:avLst/>
            <a:gdLst/>
            <a:ahLst/>
            <a:cxnLst/>
            <a:rect l="0" t="0" r="0" b="0"/>
            <a:pathLst>
              <a:path w="355600" h="1513967">
                <a:moveTo>
                  <a:pt x="355600" y="1513967"/>
                </a:moveTo>
                <a:lnTo>
                  <a:pt x="0" y="0"/>
                </a:lnTo>
              </a:path>
            </a:pathLst>
          </a:custGeom>
          <a:noFill/>
          <a:ln w="12700">
            <a:solidFill>
              <a:srgbClr val="87939D"/>
            </a:solidFill>
          </a:ln>
        </p:spPr>
        <p:txBody>
          <a:bodyPr/>
          <a:lstStyle/>
          <a:p>
            <a:endParaRPr lang="zh-CN" altLang="en-US"/>
          </a:p>
        </p:txBody>
      </p:sp>
      <p:sp>
        <p:nvSpPr>
          <p:cNvPr id="35" name="Arrowhead">
            <a:extLst>
              <a:ext uri="{FF2B5EF4-FFF2-40B4-BE49-F238E27FC236}">
                <a16:creationId xmlns:a16="http://schemas.microsoft.com/office/drawing/2014/main" id="{6F75DDA4-A094-49CA-8093-27A65FEA1144}"/>
              </a:ext>
            </a:extLst>
          </p:cNvPr>
          <p:cNvSpPr>
            <a:spLocks noGrp="1"/>
          </p:cNvSpPr>
          <p:nvPr/>
        </p:nvSpPr>
        <p:spPr>
          <a:xfrm>
            <a:off x="2701918" y="2668397"/>
            <a:ext cx="86936" cy="98869"/>
          </a:xfrm>
          <a:custGeom>
            <a:avLst/>
            <a:gdLst/>
            <a:ahLst/>
            <a:cxnLst/>
            <a:rect l="0" t="0" r="0" b="0"/>
            <a:pathLst>
              <a:path w="86936" h="98869">
                <a:moveTo>
                  <a:pt x="22232" y="0"/>
                </a:moveTo>
                <a:lnTo>
                  <a:pt x="0" y="98869"/>
                </a:lnTo>
                <a:lnTo>
                  <a:pt x="86936" y="81959"/>
                </a:lnTo>
                <a:close/>
              </a:path>
            </a:pathLst>
          </a:custGeom>
          <a:solidFill>
            <a:srgbClr val="87939D"/>
          </a:solidFill>
          <a:ln w="6350">
            <a:solidFill>
              <a:srgbClr val="87939D"/>
            </a:solidFill>
          </a:ln>
        </p:spPr>
        <p:txBody>
          <a:bodyPr/>
          <a:lstStyle/>
          <a:p>
            <a:endParaRPr lang="zh-CN" altLang="en-US"/>
          </a:p>
        </p:txBody>
      </p:sp>
      <p:sp>
        <p:nvSpPr>
          <p:cNvPr id="36" name="Editable diagram path">
            <a:extLst>
              <a:ext uri="{FF2B5EF4-FFF2-40B4-BE49-F238E27FC236}">
                <a16:creationId xmlns:a16="http://schemas.microsoft.com/office/drawing/2014/main" id="{0BB048F9-D8B6-4E83-B3B7-120F2C2688FB}"/>
              </a:ext>
            </a:extLst>
          </p:cNvPr>
          <p:cNvSpPr>
            <a:spLocks noGrp="1"/>
          </p:cNvSpPr>
          <p:nvPr/>
        </p:nvSpPr>
        <p:spPr>
          <a:xfrm>
            <a:off x="3079750" y="4182364"/>
            <a:ext cx="2012950" cy="358267"/>
          </a:xfrm>
          <a:custGeom>
            <a:avLst/>
            <a:gdLst/>
            <a:ahLst/>
            <a:cxnLst/>
            <a:rect l="0" t="0" r="0" b="0"/>
            <a:pathLst>
              <a:path w="2012950" h="358267">
                <a:moveTo>
                  <a:pt x="0" y="0"/>
                </a:moveTo>
                <a:lnTo>
                  <a:pt x="2012950" y="358267"/>
                </a:lnTo>
              </a:path>
            </a:pathLst>
          </a:custGeom>
          <a:noFill/>
          <a:ln w="12700">
            <a:solidFill>
              <a:srgbClr val="87939D"/>
            </a:solidFill>
          </a:ln>
        </p:spPr>
        <p:txBody>
          <a:bodyPr/>
          <a:lstStyle/>
          <a:p>
            <a:endParaRPr lang="zh-CN" altLang="en-US"/>
          </a:p>
        </p:txBody>
      </p:sp>
      <p:sp>
        <p:nvSpPr>
          <p:cNvPr id="37" name="Arrowhead">
            <a:extLst>
              <a:ext uri="{FF2B5EF4-FFF2-40B4-BE49-F238E27FC236}">
                <a16:creationId xmlns:a16="http://schemas.microsoft.com/office/drawing/2014/main" id="{ADE58757-6886-4C1B-9AE4-71070BF4E339}"/>
              </a:ext>
            </a:extLst>
          </p:cNvPr>
          <p:cNvSpPr>
            <a:spLocks noGrp="1"/>
          </p:cNvSpPr>
          <p:nvPr/>
        </p:nvSpPr>
        <p:spPr>
          <a:xfrm>
            <a:off x="4984457" y="4483187"/>
            <a:ext cx="108243" cy="79395"/>
          </a:xfrm>
          <a:custGeom>
            <a:avLst/>
            <a:gdLst/>
            <a:ahLst/>
            <a:cxnLst/>
            <a:rect l="0" t="0" r="0" b="0"/>
            <a:pathLst>
              <a:path w="108243" h="79395">
                <a:moveTo>
                  <a:pt x="108243" y="57444"/>
                </a:moveTo>
                <a:lnTo>
                  <a:pt x="17064" y="0"/>
                </a:lnTo>
                <a:lnTo>
                  <a:pt x="0" y="79395"/>
                </a:lnTo>
                <a:close/>
              </a:path>
            </a:pathLst>
          </a:custGeom>
          <a:solidFill>
            <a:srgbClr val="87939D"/>
          </a:solidFill>
          <a:ln w="6350">
            <a:solidFill>
              <a:srgbClr val="87939D"/>
            </a:solidFill>
          </a:ln>
        </p:spPr>
        <p:txBody>
          <a:bodyPr/>
          <a:lstStyle/>
          <a:p>
            <a:endParaRPr lang="zh-CN" altLang="en-US"/>
          </a:p>
        </p:txBody>
      </p:sp>
      <p:sp>
        <p:nvSpPr>
          <p:cNvPr id="38" name="Editable diagram path">
            <a:extLst>
              <a:ext uri="{FF2B5EF4-FFF2-40B4-BE49-F238E27FC236}">
                <a16:creationId xmlns:a16="http://schemas.microsoft.com/office/drawing/2014/main" id="{BC30893A-8E54-4677-AAA7-FCA834BD1407}"/>
              </a:ext>
            </a:extLst>
          </p:cNvPr>
          <p:cNvSpPr>
            <a:spLocks noGrp="1"/>
          </p:cNvSpPr>
          <p:nvPr/>
        </p:nvSpPr>
        <p:spPr>
          <a:xfrm>
            <a:off x="2006600" y="2795524"/>
            <a:ext cx="1073150" cy="1386840"/>
          </a:xfrm>
          <a:custGeom>
            <a:avLst/>
            <a:gdLst/>
            <a:ahLst/>
            <a:cxnLst/>
            <a:rect l="0" t="0" r="0" b="0"/>
            <a:pathLst>
              <a:path w="1073150" h="1386840">
                <a:moveTo>
                  <a:pt x="1073150" y="1386840"/>
                </a:moveTo>
                <a:lnTo>
                  <a:pt x="0" y="0"/>
                </a:lnTo>
              </a:path>
            </a:pathLst>
          </a:custGeom>
          <a:noFill/>
          <a:ln w="25400">
            <a:solidFill>
              <a:srgbClr val="83CD78"/>
            </a:solidFill>
          </a:ln>
        </p:spPr>
        <p:txBody>
          <a:bodyPr/>
          <a:lstStyle/>
          <a:p>
            <a:endParaRPr lang="zh-CN" altLang="en-US"/>
          </a:p>
        </p:txBody>
      </p:sp>
      <p:sp>
        <p:nvSpPr>
          <p:cNvPr id="39" name="Arrowhead">
            <a:extLst>
              <a:ext uri="{FF2B5EF4-FFF2-40B4-BE49-F238E27FC236}">
                <a16:creationId xmlns:a16="http://schemas.microsoft.com/office/drawing/2014/main" id="{2FB828D8-A114-4768-978D-CCED2E0BF328}"/>
              </a:ext>
            </a:extLst>
          </p:cNvPr>
          <p:cNvSpPr>
            <a:spLocks noGrp="1"/>
          </p:cNvSpPr>
          <p:nvPr/>
        </p:nvSpPr>
        <p:spPr>
          <a:xfrm>
            <a:off x="2006600" y="2795524"/>
            <a:ext cx="94839" cy="98883"/>
          </a:xfrm>
          <a:custGeom>
            <a:avLst/>
            <a:gdLst/>
            <a:ahLst/>
            <a:cxnLst/>
            <a:rect l="0" t="0" r="0" b="0"/>
            <a:pathLst>
              <a:path w="94839" h="98883">
                <a:moveTo>
                  <a:pt x="0" y="0"/>
                </a:moveTo>
                <a:lnTo>
                  <a:pt x="22152" y="98883"/>
                </a:lnTo>
                <a:lnTo>
                  <a:pt x="94839" y="52306"/>
                </a:lnTo>
                <a:close/>
              </a:path>
            </a:pathLst>
          </a:custGeom>
          <a:solidFill>
            <a:srgbClr val="83CD78"/>
          </a:solidFill>
          <a:ln w="6350">
            <a:solidFill>
              <a:srgbClr val="83CD78"/>
            </a:solidFill>
          </a:ln>
        </p:spPr>
        <p:txBody>
          <a:bodyPr/>
          <a:lstStyle/>
          <a:p>
            <a:endParaRPr lang="zh-CN" altLang="en-US"/>
          </a:p>
        </p:txBody>
      </p:sp>
      <p:sp>
        <p:nvSpPr>
          <p:cNvPr id="40" name="Editable diagram path">
            <a:extLst>
              <a:ext uri="{FF2B5EF4-FFF2-40B4-BE49-F238E27FC236}">
                <a16:creationId xmlns:a16="http://schemas.microsoft.com/office/drawing/2014/main" id="{7A17E170-4AA3-4663-A98E-732A70E1E5AE}"/>
              </a:ext>
            </a:extLst>
          </p:cNvPr>
          <p:cNvSpPr>
            <a:spLocks noGrp="1"/>
          </p:cNvSpPr>
          <p:nvPr/>
        </p:nvSpPr>
        <p:spPr>
          <a:xfrm>
            <a:off x="3079750" y="3506280"/>
            <a:ext cx="2362200" cy="676085"/>
          </a:xfrm>
          <a:custGeom>
            <a:avLst/>
            <a:gdLst/>
            <a:ahLst/>
            <a:cxnLst/>
            <a:rect l="0" t="0" r="0" b="0"/>
            <a:pathLst>
              <a:path w="2362200" h="676085">
                <a:moveTo>
                  <a:pt x="0" y="676085"/>
                </a:moveTo>
                <a:lnTo>
                  <a:pt x="2362200" y="0"/>
                </a:lnTo>
              </a:path>
            </a:pathLst>
          </a:custGeom>
          <a:noFill/>
          <a:ln w="25400">
            <a:solidFill>
              <a:srgbClr val="F1766D"/>
            </a:solidFill>
          </a:ln>
        </p:spPr>
        <p:txBody>
          <a:bodyPr/>
          <a:lstStyle/>
          <a:p>
            <a:endParaRPr lang="zh-CN" altLang="en-US"/>
          </a:p>
        </p:txBody>
      </p:sp>
      <p:sp>
        <p:nvSpPr>
          <p:cNvPr id="41" name="Arrowhead">
            <a:extLst>
              <a:ext uri="{FF2B5EF4-FFF2-40B4-BE49-F238E27FC236}">
                <a16:creationId xmlns:a16="http://schemas.microsoft.com/office/drawing/2014/main" id="{4CE5FF15-1E20-4EB0-B144-D3F0A473E9F2}"/>
              </a:ext>
            </a:extLst>
          </p:cNvPr>
          <p:cNvSpPr>
            <a:spLocks noGrp="1"/>
          </p:cNvSpPr>
          <p:nvPr/>
        </p:nvSpPr>
        <p:spPr>
          <a:xfrm>
            <a:off x="5331694" y="3495433"/>
            <a:ext cx="110256" cy="77172"/>
          </a:xfrm>
          <a:custGeom>
            <a:avLst/>
            <a:gdLst/>
            <a:ahLst/>
            <a:cxnLst/>
            <a:rect l="0" t="0" r="0" b="0"/>
            <a:pathLst>
              <a:path w="110256" h="77172">
                <a:moveTo>
                  <a:pt x="110256" y="10847"/>
                </a:moveTo>
                <a:lnTo>
                  <a:pt x="0" y="0"/>
                </a:lnTo>
                <a:lnTo>
                  <a:pt x="26672" y="77172"/>
                </a:lnTo>
                <a:close/>
              </a:path>
            </a:pathLst>
          </a:custGeom>
          <a:solidFill>
            <a:srgbClr val="F1766D"/>
          </a:solidFill>
          <a:ln w="6350">
            <a:solidFill>
              <a:srgbClr val="F1766D"/>
            </a:solidFill>
          </a:ln>
        </p:spPr>
        <p:txBody>
          <a:bodyPr/>
          <a:lstStyle/>
          <a:p>
            <a:endParaRPr lang="zh-CN" altLang="en-US"/>
          </a:p>
        </p:txBody>
      </p:sp>
      <p:sp>
        <p:nvSpPr>
          <p:cNvPr id="42" name="Editable diagram path">
            <a:extLst>
              <a:ext uri="{FF2B5EF4-FFF2-40B4-BE49-F238E27FC236}">
                <a16:creationId xmlns:a16="http://schemas.microsoft.com/office/drawing/2014/main" id="{BBF81CBE-FD3E-48D4-85B2-83FC1E18B052}"/>
              </a:ext>
            </a:extLst>
          </p:cNvPr>
          <p:cNvSpPr>
            <a:spLocks noGrp="1"/>
          </p:cNvSpPr>
          <p:nvPr/>
        </p:nvSpPr>
        <p:spPr>
          <a:xfrm>
            <a:off x="3829050" y="3904996"/>
            <a:ext cx="101600" cy="92456"/>
          </a:xfrm>
          <a:custGeom>
            <a:avLst/>
            <a:gdLst/>
            <a:ahLst/>
            <a:cxnLst/>
            <a:rect l="0" t="0" r="0" b="0"/>
            <a:pathLst>
              <a:path w="101600" h="92456">
                <a:moveTo>
                  <a:pt x="0" y="0"/>
                </a:moveTo>
                <a:lnTo>
                  <a:pt x="101600" y="92456"/>
                </a:lnTo>
              </a:path>
            </a:pathLst>
          </a:custGeom>
          <a:noFill/>
          <a:ln w="19050">
            <a:solidFill>
              <a:srgbClr val="F1766D"/>
            </a:solidFill>
          </a:ln>
        </p:spPr>
        <p:txBody>
          <a:bodyPr/>
          <a:lstStyle/>
          <a:p>
            <a:endParaRPr lang="zh-CN" altLang="en-US"/>
          </a:p>
        </p:txBody>
      </p:sp>
      <p:sp>
        <p:nvSpPr>
          <p:cNvPr id="43" name="Editable diagram path">
            <a:extLst>
              <a:ext uri="{FF2B5EF4-FFF2-40B4-BE49-F238E27FC236}">
                <a16:creationId xmlns:a16="http://schemas.microsoft.com/office/drawing/2014/main" id="{0A3D6208-F695-41E4-8980-152ECD51BB1E}"/>
              </a:ext>
            </a:extLst>
          </p:cNvPr>
          <p:cNvSpPr>
            <a:spLocks noGrp="1"/>
          </p:cNvSpPr>
          <p:nvPr/>
        </p:nvSpPr>
        <p:spPr>
          <a:xfrm>
            <a:off x="3829050" y="3904996"/>
            <a:ext cx="101600" cy="92456"/>
          </a:xfrm>
          <a:custGeom>
            <a:avLst/>
            <a:gdLst/>
            <a:ahLst/>
            <a:cxnLst/>
            <a:rect l="0" t="0" r="0" b="0"/>
            <a:pathLst>
              <a:path w="101600" h="92456">
                <a:moveTo>
                  <a:pt x="0" y="92456"/>
                </a:moveTo>
                <a:lnTo>
                  <a:pt x="101600" y="0"/>
                </a:lnTo>
              </a:path>
            </a:pathLst>
          </a:custGeom>
          <a:noFill/>
          <a:ln w="19050">
            <a:solidFill>
              <a:srgbClr val="F1766D"/>
            </a:solidFill>
          </a:ln>
        </p:spPr>
        <p:txBody>
          <a:bodyPr/>
          <a:lstStyle/>
          <a:p>
            <a:endParaRPr lang="zh-CN" altLang="en-US"/>
          </a:p>
        </p:txBody>
      </p:sp>
      <p:sp>
        <p:nvSpPr>
          <p:cNvPr id="44" name="RX point">
            <a:extLst>
              <a:ext uri="{FF2B5EF4-FFF2-40B4-BE49-F238E27FC236}">
                <a16:creationId xmlns:a16="http://schemas.microsoft.com/office/drawing/2014/main" id="{DFC5C69C-7D92-4C90-9C95-F4FE26B34048}"/>
              </a:ext>
            </a:extLst>
          </p:cNvPr>
          <p:cNvSpPr>
            <a:spLocks noGrp="1"/>
          </p:cNvSpPr>
          <p:nvPr/>
        </p:nvSpPr>
        <p:spPr>
          <a:xfrm>
            <a:off x="3028950" y="4136136"/>
            <a:ext cx="101600" cy="92456"/>
          </a:xfrm>
          <a:prstGeom prst="ellipse">
            <a:avLst/>
          </a:prstGeom>
          <a:solidFill>
            <a:srgbClr val="FFFFFF"/>
          </a:solidFill>
          <a:ln w="0">
            <a:noFill/>
          </a:ln>
        </p:spPr>
        <p:txBody>
          <a:bodyPr/>
          <a:lstStyle/>
          <a:p>
            <a:endParaRPr lang="zh-CN" altLang="en-US"/>
          </a:p>
        </p:txBody>
      </p:sp>
      <p:sp>
        <p:nvSpPr>
          <p:cNvPr id="45" name="RX">
            <a:extLst>
              <a:ext uri="{FF2B5EF4-FFF2-40B4-BE49-F238E27FC236}">
                <a16:creationId xmlns:a16="http://schemas.microsoft.com/office/drawing/2014/main" id="{BD00D7D6-30F9-42AF-8B44-9A68CBDD413C}"/>
              </a:ext>
            </a:extLst>
          </p:cNvPr>
          <p:cNvSpPr>
            <a:spLocks noGrp="1"/>
          </p:cNvSpPr>
          <p:nvPr/>
        </p:nvSpPr>
        <p:spPr>
          <a:xfrm>
            <a:off x="2806700" y="4401947"/>
            <a:ext cx="584200" cy="306261"/>
          </a:xfrm>
          <a:prstGeom prst="rect">
            <a:avLst/>
          </a:prstGeom>
          <a:noFill/>
          <a:ln w="0">
            <a:noFill/>
          </a:ln>
        </p:spPr>
        <p:txBody>
          <a:bodyPr wrap="none" lIns="0" tIns="0" rIns="0" bIns="0" anchor="t">
            <a:noAutofit/>
          </a:bodyPr>
          <a:lstStyle>
            <a:defPPr algn="ctr">
              <a:defRPr sz="1550" b="1">
                <a:solidFill>
                  <a:srgbClr val="FFFFFF"/>
                </a:solidFill>
                <a:latin typeface="Arial"/>
                <a:ea typeface="Arial"/>
                <a:cs typeface="Arial"/>
              </a:defRPr>
            </a:defPPr>
          </a:lstStyle>
          <a:p>
            <a:pPr algn="ctr">
              <a:defRPr sz="1550" b="1">
                <a:solidFill>
                  <a:srgbClr val="FFFFFF"/>
                </a:solidFill>
                <a:latin typeface="Arial"/>
                <a:ea typeface="Arial"/>
                <a:cs typeface="Arial"/>
              </a:defRPr>
            </a:pPr>
            <a:r>
              <a:rPr sz="1550" b="1">
                <a:solidFill>
                  <a:srgbClr val="FFFFFF"/>
                </a:solidFill>
                <a:latin typeface="Arial"/>
                <a:ea typeface="Arial"/>
                <a:cs typeface="Arial"/>
              </a:rPr>
              <a:t>RX</a:t>
            </a:r>
          </a:p>
        </p:txBody>
      </p:sp>
      <p:sp>
        <p:nvSpPr>
          <p:cNvPr id="46" name="Ray i">
            <a:extLst>
              <a:ext uri="{FF2B5EF4-FFF2-40B4-BE49-F238E27FC236}">
                <a16:creationId xmlns:a16="http://schemas.microsoft.com/office/drawing/2014/main" id="{966E068E-E019-4502-A824-85DE4ACB3147}"/>
              </a:ext>
            </a:extLst>
          </p:cNvPr>
          <p:cNvSpPr>
            <a:spLocks noGrp="1"/>
          </p:cNvSpPr>
          <p:nvPr/>
        </p:nvSpPr>
        <p:spPr>
          <a:xfrm>
            <a:off x="5397500" y="3240469"/>
            <a:ext cx="800100" cy="306261"/>
          </a:xfrm>
          <a:prstGeom prst="rect">
            <a:avLst/>
          </a:prstGeom>
          <a:noFill/>
          <a:ln w="0">
            <a:noFill/>
          </a:ln>
        </p:spPr>
        <p:txBody>
          <a:bodyPr wrap="none" lIns="0" tIns="0" rIns="0" bIns="0" anchor="t">
            <a:noAutofit/>
          </a:bodyPr>
          <a:lstStyle>
            <a:defPPr algn="l">
              <a:defRPr sz="1550" b="1">
                <a:solidFill>
                  <a:srgbClr val="FFFFFF"/>
                </a:solidFill>
                <a:latin typeface="Arial"/>
                <a:ea typeface="Arial"/>
                <a:cs typeface="Arial"/>
              </a:defRPr>
            </a:defPPr>
          </a:lstStyle>
          <a:p>
            <a:pPr algn="l">
              <a:defRPr sz="1550" b="1">
                <a:solidFill>
                  <a:srgbClr val="FFFFFF"/>
                </a:solidFill>
                <a:latin typeface="Arial"/>
                <a:ea typeface="Arial"/>
                <a:cs typeface="Arial"/>
              </a:defRPr>
            </a:pPr>
            <a:r>
              <a:rPr sz="1550" b="1">
                <a:solidFill>
                  <a:srgbClr val="FFFFFF"/>
                </a:solidFill>
                <a:latin typeface="Arial"/>
                <a:ea typeface="Arial"/>
                <a:cs typeface="Arial"/>
              </a:rPr>
              <a:t>Ray i</a:t>
            </a:r>
          </a:p>
        </p:txBody>
      </p:sp>
      <p:sp>
        <p:nvSpPr>
          <p:cNvPr id="47" name="Editable diagram path">
            <a:extLst>
              <a:ext uri="{FF2B5EF4-FFF2-40B4-BE49-F238E27FC236}">
                <a16:creationId xmlns:a16="http://schemas.microsoft.com/office/drawing/2014/main" id="{BDDE8584-9FC5-416F-8680-B2B55E5B1055}"/>
              </a:ext>
            </a:extLst>
          </p:cNvPr>
          <p:cNvSpPr>
            <a:spLocks noGrp="1"/>
          </p:cNvSpPr>
          <p:nvPr/>
        </p:nvSpPr>
        <p:spPr>
          <a:xfrm>
            <a:off x="4737100" y="2275459"/>
            <a:ext cx="342900" cy="6350"/>
          </a:xfrm>
          <a:custGeom>
            <a:avLst/>
            <a:gdLst/>
            <a:ahLst/>
            <a:cxnLst/>
            <a:rect l="0" t="0" r="0" b="0"/>
            <a:pathLst>
              <a:path w="342900" h="6350">
                <a:moveTo>
                  <a:pt x="0" y="0"/>
                </a:moveTo>
                <a:lnTo>
                  <a:pt x="342900" y="0"/>
                </a:lnTo>
              </a:path>
            </a:pathLst>
          </a:custGeom>
          <a:noFill/>
          <a:ln w="19050">
            <a:solidFill>
              <a:srgbClr val="83CD78"/>
            </a:solidFill>
          </a:ln>
        </p:spPr>
        <p:txBody>
          <a:bodyPr/>
          <a:lstStyle/>
          <a:p>
            <a:endParaRPr lang="zh-CN" altLang="en-US"/>
          </a:p>
        </p:txBody>
      </p:sp>
      <p:sp>
        <p:nvSpPr>
          <p:cNvPr id="48" name="Arrowhead">
            <a:extLst>
              <a:ext uri="{FF2B5EF4-FFF2-40B4-BE49-F238E27FC236}">
                <a16:creationId xmlns:a16="http://schemas.microsoft.com/office/drawing/2014/main" id="{EA512B0D-C36A-413B-882E-B9D2249C5DAC}"/>
              </a:ext>
            </a:extLst>
          </p:cNvPr>
          <p:cNvSpPr>
            <a:spLocks noGrp="1"/>
          </p:cNvSpPr>
          <p:nvPr/>
        </p:nvSpPr>
        <p:spPr>
          <a:xfrm>
            <a:off x="4978400" y="2235010"/>
            <a:ext cx="101600" cy="80899"/>
          </a:xfrm>
          <a:custGeom>
            <a:avLst/>
            <a:gdLst/>
            <a:ahLst/>
            <a:cxnLst/>
            <a:rect l="0" t="0" r="0" b="0"/>
            <a:pathLst>
              <a:path w="101600" h="80899">
                <a:moveTo>
                  <a:pt x="101600" y="40450"/>
                </a:moveTo>
                <a:lnTo>
                  <a:pt x="0" y="0"/>
                </a:lnTo>
                <a:lnTo>
                  <a:pt x="0" y="80899"/>
                </a:lnTo>
                <a:close/>
              </a:path>
            </a:pathLst>
          </a:custGeom>
          <a:solidFill>
            <a:srgbClr val="83CD78"/>
          </a:solidFill>
          <a:ln w="6350">
            <a:solidFill>
              <a:srgbClr val="83CD78"/>
            </a:solidFill>
          </a:ln>
        </p:spPr>
        <p:txBody>
          <a:bodyPr/>
          <a:lstStyle/>
          <a:p>
            <a:endParaRPr lang="zh-CN" altLang="en-US"/>
          </a:p>
        </p:txBody>
      </p:sp>
      <p:sp>
        <p:nvSpPr>
          <p:cNvPr id="49" name="LOS">
            <a:extLst>
              <a:ext uri="{FF2B5EF4-FFF2-40B4-BE49-F238E27FC236}">
                <a16:creationId xmlns:a16="http://schemas.microsoft.com/office/drawing/2014/main" id="{623E08FD-5B21-43D4-9267-5294BB176534}"/>
              </a:ext>
            </a:extLst>
          </p:cNvPr>
          <p:cNvSpPr>
            <a:spLocks noGrp="1"/>
          </p:cNvSpPr>
          <p:nvPr/>
        </p:nvSpPr>
        <p:spPr>
          <a:xfrm>
            <a:off x="5175250" y="2159889"/>
            <a:ext cx="1149350" cy="294704"/>
          </a:xfrm>
          <a:prstGeom prst="rect">
            <a:avLst/>
          </a:prstGeom>
          <a:noFill/>
          <a:ln w="0">
            <a:noFill/>
          </a:ln>
        </p:spPr>
        <p:txBody>
          <a:bodyPr wrap="none" lIns="0" tIns="0" rIns="0" bIns="0" anchor="t">
            <a:noAutofit/>
          </a:bodyPr>
          <a:lstStyle>
            <a:defPPr algn="l">
              <a:defRPr sz="1400" b="1">
                <a:solidFill>
                  <a:srgbClr val="FFFFFF"/>
                </a:solidFill>
                <a:latin typeface="Arial"/>
                <a:ea typeface="Arial"/>
                <a:cs typeface="Arial"/>
              </a:defRPr>
            </a:defPPr>
          </a:lstStyle>
          <a:p>
            <a:pPr algn="l">
              <a:defRPr sz="1400" b="1">
                <a:solidFill>
                  <a:srgbClr val="FFFFFF"/>
                </a:solidFill>
                <a:latin typeface="Arial"/>
                <a:ea typeface="Arial"/>
                <a:cs typeface="Arial"/>
              </a:defRPr>
            </a:pPr>
            <a:r>
              <a:rPr sz="1400" b="1">
                <a:solidFill>
                  <a:srgbClr val="FFFFFF"/>
                </a:solidFill>
                <a:latin typeface="Arial"/>
                <a:ea typeface="Arial"/>
                <a:cs typeface="Arial"/>
              </a:rPr>
              <a:t>LOS</a:t>
            </a:r>
          </a:p>
        </p:txBody>
      </p:sp>
      <p:sp>
        <p:nvSpPr>
          <p:cNvPr id="50" name="Editable diagram path">
            <a:extLst>
              <a:ext uri="{FF2B5EF4-FFF2-40B4-BE49-F238E27FC236}">
                <a16:creationId xmlns:a16="http://schemas.microsoft.com/office/drawing/2014/main" id="{9B881509-93D4-4835-B74B-3E4888CD5E61}"/>
              </a:ext>
            </a:extLst>
          </p:cNvPr>
          <p:cNvSpPr>
            <a:spLocks noGrp="1"/>
          </p:cNvSpPr>
          <p:nvPr/>
        </p:nvSpPr>
        <p:spPr>
          <a:xfrm>
            <a:off x="4737100" y="2552827"/>
            <a:ext cx="342900" cy="6350"/>
          </a:xfrm>
          <a:custGeom>
            <a:avLst/>
            <a:gdLst/>
            <a:ahLst/>
            <a:cxnLst/>
            <a:rect l="0" t="0" r="0" b="0"/>
            <a:pathLst>
              <a:path w="342900" h="6350">
                <a:moveTo>
                  <a:pt x="0" y="0"/>
                </a:moveTo>
                <a:lnTo>
                  <a:pt x="342900" y="0"/>
                </a:lnTo>
              </a:path>
            </a:pathLst>
          </a:custGeom>
          <a:noFill/>
          <a:ln w="19050">
            <a:solidFill>
              <a:srgbClr val="F1766D"/>
            </a:solidFill>
          </a:ln>
        </p:spPr>
        <p:txBody>
          <a:bodyPr/>
          <a:lstStyle/>
          <a:p>
            <a:endParaRPr lang="zh-CN" altLang="en-US"/>
          </a:p>
        </p:txBody>
      </p:sp>
      <p:sp>
        <p:nvSpPr>
          <p:cNvPr id="51" name="Arrowhead">
            <a:extLst>
              <a:ext uri="{FF2B5EF4-FFF2-40B4-BE49-F238E27FC236}">
                <a16:creationId xmlns:a16="http://schemas.microsoft.com/office/drawing/2014/main" id="{27681E22-A9FF-4740-9F56-63CCB410BDA5}"/>
              </a:ext>
            </a:extLst>
          </p:cNvPr>
          <p:cNvSpPr>
            <a:spLocks noGrp="1"/>
          </p:cNvSpPr>
          <p:nvPr/>
        </p:nvSpPr>
        <p:spPr>
          <a:xfrm>
            <a:off x="4978400" y="2512378"/>
            <a:ext cx="101600" cy="80899"/>
          </a:xfrm>
          <a:custGeom>
            <a:avLst/>
            <a:gdLst/>
            <a:ahLst/>
            <a:cxnLst/>
            <a:rect l="0" t="0" r="0" b="0"/>
            <a:pathLst>
              <a:path w="101600" h="80899">
                <a:moveTo>
                  <a:pt x="101600" y="40450"/>
                </a:moveTo>
                <a:lnTo>
                  <a:pt x="0" y="0"/>
                </a:lnTo>
                <a:lnTo>
                  <a:pt x="0" y="80899"/>
                </a:lnTo>
                <a:close/>
              </a:path>
            </a:pathLst>
          </a:custGeom>
          <a:solidFill>
            <a:srgbClr val="F1766D"/>
          </a:solidFill>
          <a:ln w="6350">
            <a:solidFill>
              <a:srgbClr val="F1766D"/>
            </a:solidFill>
          </a:ln>
        </p:spPr>
        <p:txBody>
          <a:bodyPr/>
          <a:lstStyle/>
          <a:p>
            <a:endParaRPr lang="zh-CN" altLang="en-US"/>
          </a:p>
        </p:txBody>
      </p:sp>
      <p:sp>
        <p:nvSpPr>
          <p:cNvPr id="52" name="NLOS">
            <a:extLst>
              <a:ext uri="{FF2B5EF4-FFF2-40B4-BE49-F238E27FC236}">
                <a16:creationId xmlns:a16="http://schemas.microsoft.com/office/drawing/2014/main" id="{9EA1E906-BA4E-4C93-9DDA-696B227CDDF8}"/>
              </a:ext>
            </a:extLst>
          </p:cNvPr>
          <p:cNvSpPr>
            <a:spLocks noGrp="1"/>
          </p:cNvSpPr>
          <p:nvPr/>
        </p:nvSpPr>
        <p:spPr>
          <a:xfrm>
            <a:off x="5175250" y="2437257"/>
            <a:ext cx="1149350" cy="294704"/>
          </a:xfrm>
          <a:prstGeom prst="rect">
            <a:avLst/>
          </a:prstGeom>
          <a:noFill/>
          <a:ln w="0">
            <a:noFill/>
          </a:ln>
        </p:spPr>
        <p:txBody>
          <a:bodyPr wrap="none" lIns="0" tIns="0" rIns="0" bIns="0" anchor="t">
            <a:noAutofit/>
          </a:bodyPr>
          <a:lstStyle>
            <a:defPPr algn="l">
              <a:defRPr sz="1400" b="1">
                <a:solidFill>
                  <a:srgbClr val="FFFFFF"/>
                </a:solidFill>
                <a:latin typeface="Arial"/>
                <a:ea typeface="Arial"/>
                <a:cs typeface="Arial"/>
              </a:defRPr>
            </a:defPPr>
          </a:lstStyle>
          <a:p>
            <a:pPr algn="l">
              <a:defRPr sz="1400" b="1">
                <a:solidFill>
                  <a:srgbClr val="FFFFFF"/>
                </a:solidFill>
                <a:latin typeface="Arial"/>
                <a:ea typeface="Arial"/>
                <a:cs typeface="Arial"/>
              </a:defRPr>
            </a:pPr>
            <a:r>
              <a:rPr sz="1400" b="1">
                <a:solidFill>
                  <a:srgbClr val="FFFFFF"/>
                </a:solidFill>
                <a:latin typeface="Arial"/>
                <a:ea typeface="Arial"/>
                <a:cs typeface="Arial"/>
              </a:rPr>
              <a:t>NLOS</a:t>
            </a:r>
          </a:p>
        </p:txBody>
      </p:sp>
      <p:sp>
        <p:nvSpPr>
          <p:cNvPr id="53" name="Editable diagram path">
            <a:extLst>
              <a:ext uri="{FF2B5EF4-FFF2-40B4-BE49-F238E27FC236}">
                <a16:creationId xmlns:a16="http://schemas.microsoft.com/office/drawing/2014/main" id="{EA626A8A-3954-43F3-B670-F6CE92115CCB}"/>
              </a:ext>
            </a:extLst>
          </p:cNvPr>
          <p:cNvSpPr>
            <a:spLocks noGrp="1"/>
          </p:cNvSpPr>
          <p:nvPr/>
        </p:nvSpPr>
        <p:spPr>
          <a:xfrm>
            <a:off x="4737100" y="2830195"/>
            <a:ext cx="342900" cy="6350"/>
          </a:xfrm>
          <a:custGeom>
            <a:avLst/>
            <a:gdLst/>
            <a:ahLst/>
            <a:cxnLst/>
            <a:rect l="0" t="0" r="0" b="0"/>
            <a:pathLst>
              <a:path w="342900" h="6350">
                <a:moveTo>
                  <a:pt x="0" y="0"/>
                </a:moveTo>
                <a:lnTo>
                  <a:pt x="342900" y="0"/>
                </a:lnTo>
              </a:path>
            </a:pathLst>
          </a:custGeom>
          <a:noFill/>
          <a:ln w="19050">
            <a:solidFill>
              <a:srgbClr val="87939D"/>
            </a:solidFill>
          </a:ln>
        </p:spPr>
        <p:txBody>
          <a:bodyPr/>
          <a:lstStyle/>
          <a:p>
            <a:endParaRPr lang="zh-CN" altLang="en-US"/>
          </a:p>
        </p:txBody>
      </p:sp>
      <p:sp>
        <p:nvSpPr>
          <p:cNvPr id="54" name="Arrowhead">
            <a:extLst>
              <a:ext uri="{FF2B5EF4-FFF2-40B4-BE49-F238E27FC236}">
                <a16:creationId xmlns:a16="http://schemas.microsoft.com/office/drawing/2014/main" id="{A31B647A-3E15-4E36-880F-6478A1B76DBF}"/>
              </a:ext>
            </a:extLst>
          </p:cNvPr>
          <p:cNvSpPr>
            <a:spLocks noGrp="1"/>
          </p:cNvSpPr>
          <p:nvPr/>
        </p:nvSpPr>
        <p:spPr>
          <a:xfrm>
            <a:off x="4978400" y="2789746"/>
            <a:ext cx="101600" cy="80899"/>
          </a:xfrm>
          <a:custGeom>
            <a:avLst/>
            <a:gdLst/>
            <a:ahLst/>
            <a:cxnLst/>
            <a:rect l="0" t="0" r="0" b="0"/>
            <a:pathLst>
              <a:path w="101600" h="80899">
                <a:moveTo>
                  <a:pt x="101600" y="40450"/>
                </a:moveTo>
                <a:lnTo>
                  <a:pt x="0" y="0"/>
                </a:lnTo>
                <a:lnTo>
                  <a:pt x="0" y="80899"/>
                </a:lnTo>
                <a:close/>
              </a:path>
            </a:pathLst>
          </a:custGeom>
          <a:solidFill>
            <a:srgbClr val="87939D"/>
          </a:solidFill>
          <a:ln w="6350">
            <a:solidFill>
              <a:srgbClr val="87939D"/>
            </a:solidFill>
          </a:ln>
        </p:spPr>
        <p:txBody>
          <a:bodyPr/>
          <a:lstStyle/>
          <a:p>
            <a:endParaRPr lang="zh-CN" altLang="en-US"/>
          </a:p>
        </p:txBody>
      </p:sp>
      <p:sp>
        <p:nvSpPr>
          <p:cNvPr id="55" name="No Hit">
            <a:extLst>
              <a:ext uri="{FF2B5EF4-FFF2-40B4-BE49-F238E27FC236}">
                <a16:creationId xmlns:a16="http://schemas.microsoft.com/office/drawing/2014/main" id="{C1339D37-BEE0-47FF-8CE2-B6E6EC3BE722}"/>
              </a:ext>
            </a:extLst>
          </p:cNvPr>
          <p:cNvSpPr>
            <a:spLocks noGrp="1"/>
          </p:cNvSpPr>
          <p:nvPr/>
        </p:nvSpPr>
        <p:spPr>
          <a:xfrm>
            <a:off x="5175250" y="2714625"/>
            <a:ext cx="1149350" cy="294704"/>
          </a:xfrm>
          <a:prstGeom prst="rect">
            <a:avLst/>
          </a:prstGeom>
          <a:noFill/>
          <a:ln w="0">
            <a:noFill/>
          </a:ln>
        </p:spPr>
        <p:txBody>
          <a:bodyPr wrap="none" lIns="0" tIns="0" rIns="0" bIns="0" anchor="t">
            <a:noAutofit/>
          </a:bodyPr>
          <a:lstStyle>
            <a:defPPr algn="l">
              <a:defRPr sz="1400" b="1">
                <a:solidFill>
                  <a:srgbClr val="FFFFFF"/>
                </a:solidFill>
                <a:latin typeface="Arial"/>
                <a:ea typeface="Arial"/>
                <a:cs typeface="Arial"/>
              </a:defRPr>
            </a:defPPr>
          </a:lstStyle>
          <a:p>
            <a:pPr algn="l">
              <a:defRPr sz="1400" b="1">
                <a:solidFill>
                  <a:srgbClr val="FFFFFF"/>
                </a:solidFill>
                <a:latin typeface="Arial"/>
                <a:ea typeface="Arial"/>
                <a:cs typeface="Arial"/>
              </a:defRPr>
            </a:pPr>
            <a:r>
              <a:rPr sz="1400" b="1">
                <a:solidFill>
                  <a:srgbClr val="FFFFFF"/>
                </a:solidFill>
                <a:latin typeface="Arial"/>
                <a:ea typeface="Arial"/>
                <a:cs typeface="Arial"/>
              </a:rPr>
              <a:t>No Hit</a:t>
            </a:r>
          </a:p>
        </p:txBody>
      </p:sp>
      <p:sp>
        <p:nvSpPr>
          <p:cNvPr id="56" name="NeHF height profile">
            <a:extLst>
              <a:ext uri="{FF2B5EF4-FFF2-40B4-BE49-F238E27FC236}">
                <a16:creationId xmlns:a16="http://schemas.microsoft.com/office/drawing/2014/main" id="{F58496A4-9047-4408-A8BE-FEE44AA53C42}"/>
              </a:ext>
            </a:extLst>
          </p:cNvPr>
          <p:cNvSpPr>
            <a:spLocks noGrp="1"/>
          </p:cNvSpPr>
          <p:nvPr/>
        </p:nvSpPr>
        <p:spPr>
          <a:xfrm>
            <a:off x="7810500" y="2448814"/>
            <a:ext cx="2063750" cy="2010918"/>
          </a:xfrm>
          <a:custGeom>
            <a:avLst/>
            <a:gdLst/>
            <a:ahLst/>
            <a:cxnLst/>
            <a:rect l="0" t="0" r="0" b="0"/>
            <a:pathLst>
              <a:path w="2063750" h="2010918">
                <a:moveTo>
                  <a:pt x="0" y="2010918"/>
                </a:moveTo>
                <a:lnTo>
                  <a:pt x="0" y="421831"/>
                </a:lnTo>
                <a:lnTo>
                  <a:pt x="571500" y="421831"/>
                </a:lnTo>
                <a:lnTo>
                  <a:pt x="571500" y="0"/>
                </a:lnTo>
                <a:lnTo>
                  <a:pt x="1333500" y="0"/>
                </a:lnTo>
                <a:lnTo>
                  <a:pt x="1333500" y="364046"/>
                </a:lnTo>
                <a:lnTo>
                  <a:pt x="2063750" y="364046"/>
                </a:lnTo>
                <a:lnTo>
                  <a:pt x="2063750" y="2010918"/>
                </a:lnTo>
                <a:close/>
              </a:path>
            </a:pathLst>
          </a:custGeom>
          <a:solidFill>
            <a:srgbClr val="092332"/>
          </a:solidFill>
          <a:ln w="19050">
            <a:solidFill>
              <a:srgbClr val="62DBF3"/>
            </a:solidFill>
          </a:ln>
        </p:spPr>
        <p:txBody>
          <a:bodyPr/>
          <a:lstStyle/>
          <a:p>
            <a:endParaRPr lang="zh-CN" altLang="en-US"/>
          </a:p>
        </p:txBody>
      </p:sp>
      <p:sp>
        <p:nvSpPr>
          <p:cNvPr id="57" name="Editable diagram path">
            <a:extLst>
              <a:ext uri="{FF2B5EF4-FFF2-40B4-BE49-F238E27FC236}">
                <a16:creationId xmlns:a16="http://schemas.microsoft.com/office/drawing/2014/main" id="{0C7D3B0C-83FD-418F-BB08-D063CDC5ACFA}"/>
              </a:ext>
            </a:extLst>
          </p:cNvPr>
          <p:cNvSpPr>
            <a:spLocks noGrp="1"/>
          </p:cNvSpPr>
          <p:nvPr/>
        </p:nvSpPr>
        <p:spPr>
          <a:xfrm>
            <a:off x="6940550" y="4459732"/>
            <a:ext cx="4362450" cy="6350"/>
          </a:xfrm>
          <a:custGeom>
            <a:avLst/>
            <a:gdLst/>
            <a:ahLst/>
            <a:cxnLst/>
            <a:rect l="0" t="0" r="0" b="0"/>
            <a:pathLst>
              <a:path w="4362450" h="6350">
                <a:moveTo>
                  <a:pt x="0" y="0"/>
                </a:moveTo>
                <a:lnTo>
                  <a:pt x="4362450" y="0"/>
                </a:lnTo>
              </a:path>
            </a:pathLst>
          </a:custGeom>
          <a:noFill/>
          <a:ln w="19050">
            <a:solidFill>
              <a:srgbClr val="FFFFFF"/>
            </a:solidFill>
          </a:ln>
        </p:spPr>
        <p:txBody>
          <a:bodyPr/>
          <a:lstStyle/>
          <a:p>
            <a:endParaRPr lang="zh-CN" altLang="en-US"/>
          </a:p>
        </p:txBody>
      </p:sp>
      <p:sp>
        <p:nvSpPr>
          <p:cNvPr id="58" name="Arrowhead">
            <a:extLst>
              <a:ext uri="{FF2B5EF4-FFF2-40B4-BE49-F238E27FC236}">
                <a16:creationId xmlns:a16="http://schemas.microsoft.com/office/drawing/2014/main" id="{71365139-8889-45BD-A034-6E6DAB44473C}"/>
              </a:ext>
            </a:extLst>
          </p:cNvPr>
          <p:cNvSpPr>
            <a:spLocks noGrp="1"/>
          </p:cNvSpPr>
          <p:nvPr/>
        </p:nvSpPr>
        <p:spPr>
          <a:xfrm>
            <a:off x="11201400" y="4419283"/>
            <a:ext cx="101600" cy="80899"/>
          </a:xfrm>
          <a:custGeom>
            <a:avLst/>
            <a:gdLst/>
            <a:ahLst/>
            <a:cxnLst/>
            <a:rect l="0" t="0" r="0" b="0"/>
            <a:pathLst>
              <a:path w="101600" h="80899">
                <a:moveTo>
                  <a:pt x="101600" y="40449"/>
                </a:moveTo>
                <a:lnTo>
                  <a:pt x="0" y="0"/>
                </a:lnTo>
                <a:lnTo>
                  <a:pt x="0" y="80899"/>
                </a:lnTo>
                <a:close/>
              </a:path>
            </a:pathLst>
          </a:custGeom>
          <a:solidFill>
            <a:srgbClr val="FFFFFF"/>
          </a:solidFill>
          <a:ln w="6350">
            <a:solidFill>
              <a:srgbClr val="FFFFFF"/>
            </a:solidFill>
          </a:ln>
        </p:spPr>
        <p:txBody>
          <a:bodyPr/>
          <a:lstStyle/>
          <a:p>
            <a:endParaRPr lang="zh-CN" altLang="en-US"/>
          </a:p>
        </p:txBody>
      </p:sp>
      <p:sp>
        <p:nvSpPr>
          <p:cNvPr id="59" name="Editable diagram path">
            <a:extLst>
              <a:ext uri="{FF2B5EF4-FFF2-40B4-BE49-F238E27FC236}">
                <a16:creationId xmlns:a16="http://schemas.microsoft.com/office/drawing/2014/main" id="{67C5A324-9DED-4B87-98C5-89837C6329C4}"/>
              </a:ext>
            </a:extLst>
          </p:cNvPr>
          <p:cNvSpPr>
            <a:spLocks noGrp="1"/>
          </p:cNvSpPr>
          <p:nvPr/>
        </p:nvSpPr>
        <p:spPr>
          <a:xfrm>
            <a:off x="6940550" y="2211896"/>
            <a:ext cx="6350" cy="2247836"/>
          </a:xfrm>
          <a:custGeom>
            <a:avLst/>
            <a:gdLst/>
            <a:ahLst/>
            <a:cxnLst/>
            <a:rect l="0" t="0" r="0" b="0"/>
            <a:pathLst>
              <a:path w="6350" h="2247836">
                <a:moveTo>
                  <a:pt x="0" y="2247836"/>
                </a:moveTo>
                <a:lnTo>
                  <a:pt x="0" y="0"/>
                </a:lnTo>
              </a:path>
            </a:pathLst>
          </a:custGeom>
          <a:noFill/>
          <a:ln w="19050">
            <a:solidFill>
              <a:srgbClr val="FFFFFF"/>
            </a:solidFill>
          </a:ln>
        </p:spPr>
        <p:txBody>
          <a:bodyPr/>
          <a:lstStyle/>
          <a:p>
            <a:endParaRPr lang="zh-CN" altLang="en-US"/>
          </a:p>
        </p:txBody>
      </p:sp>
      <p:sp>
        <p:nvSpPr>
          <p:cNvPr id="60" name="Arrowhead">
            <a:extLst>
              <a:ext uri="{FF2B5EF4-FFF2-40B4-BE49-F238E27FC236}">
                <a16:creationId xmlns:a16="http://schemas.microsoft.com/office/drawing/2014/main" id="{6E8CBCD8-AD40-4781-BC62-A6E63BBA7FDC}"/>
              </a:ext>
            </a:extLst>
          </p:cNvPr>
          <p:cNvSpPr>
            <a:spLocks noGrp="1"/>
          </p:cNvSpPr>
          <p:nvPr/>
        </p:nvSpPr>
        <p:spPr>
          <a:xfrm>
            <a:off x="6896100" y="2211896"/>
            <a:ext cx="88900" cy="92456"/>
          </a:xfrm>
          <a:custGeom>
            <a:avLst/>
            <a:gdLst/>
            <a:ahLst/>
            <a:cxnLst/>
            <a:rect l="0" t="0" r="0" b="0"/>
            <a:pathLst>
              <a:path w="88900" h="92456">
                <a:moveTo>
                  <a:pt x="44450" y="0"/>
                </a:moveTo>
                <a:lnTo>
                  <a:pt x="0" y="92456"/>
                </a:lnTo>
                <a:lnTo>
                  <a:pt x="88900" y="92456"/>
                </a:lnTo>
                <a:close/>
              </a:path>
            </a:pathLst>
          </a:custGeom>
          <a:solidFill>
            <a:srgbClr val="FFFFFF"/>
          </a:solidFill>
          <a:ln w="6350">
            <a:solidFill>
              <a:srgbClr val="FFFFFF"/>
            </a:solidFill>
          </a:ln>
        </p:spPr>
        <p:txBody>
          <a:bodyPr/>
          <a:lstStyle/>
          <a:p>
            <a:endParaRPr lang="zh-CN" altLang="en-US"/>
          </a:p>
        </p:txBody>
      </p:sp>
      <p:sp>
        <p:nvSpPr>
          <p:cNvPr id="61" name="Editable diagram path">
            <a:extLst>
              <a:ext uri="{FF2B5EF4-FFF2-40B4-BE49-F238E27FC236}">
                <a16:creationId xmlns:a16="http://schemas.microsoft.com/office/drawing/2014/main" id="{140CAD0B-8B94-490F-B3B8-396C0DA3F6F8}"/>
              </a:ext>
            </a:extLst>
          </p:cNvPr>
          <p:cNvSpPr>
            <a:spLocks noGrp="1"/>
          </p:cNvSpPr>
          <p:nvPr/>
        </p:nvSpPr>
        <p:spPr>
          <a:xfrm>
            <a:off x="11176000" y="2113661"/>
            <a:ext cx="6350" cy="2346071"/>
          </a:xfrm>
          <a:custGeom>
            <a:avLst/>
            <a:gdLst/>
            <a:ahLst/>
            <a:cxnLst/>
            <a:rect l="0" t="0" r="0" b="0"/>
            <a:pathLst>
              <a:path w="6350" h="2346071">
                <a:moveTo>
                  <a:pt x="0" y="2346071"/>
                </a:moveTo>
                <a:lnTo>
                  <a:pt x="0" y="0"/>
                </a:lnTo>
              </a:path>
            </a:pathLst>
          </a:custGeom>
          <a:noFill/>
          <a:ln w="19050">
            <a:solidFill>
              <a:srgbClr val="62DBF3"/>
            </a:solidFill>
          </a:ln>
        </p:spPr>
        <p:txBody>
          <a:bodyPr/>
          <a:lstStyle/>
          <a:p>
            <a:endParaRPr lang="zh-CN" altLang="en-US"/>
          </a:p>
        </p:txBody>
      </p:sp>
      <p:sp>
        <p:nvSpPr>
          <p:cNvPr id="62" name="Arrowhead">
            <a:extLst>
              <a:ext uri="{FF2B5EF4-FFF2-40B4-BE49-F238E27FC236}">
                <a16:creationId xmlns:a16="http://schemas.microsoft.com/office/drawing/2014/main" id="{09C4CADB-EF15-4BBC-80A5-C37AAE59FE88}"/>
              </a:ext>
            </a:extLst>
          </p:cNvPr>
          <p:cNvSpPr>
            <a:spLocks noGrp="1"/>
          </p:cNvSpPr>
          <p:nvPr/>
        </p:nvSpPr>
        <p:spPr>
          <a:xfrm>
            <a:off x="11131550" y="2113661"/>
            <a:ext cx="88900" cy="92456"/>
          </a:xfrm>
          <a:custGeom>
            <a:avLst/>
            <a:gdLst/>
            <a:ahLst/>
            <a:cxnLst/>
            <a:rect l="0" t="0" r="0" b="0"/>
            <a:pathLst>
              <a:path w="88900" h="92456">
                <a:moveTo>
                  <a:pt x="44450" y="0"/>
                </a:moveTo>
                <a:lnTo>
                  <a:pt x="0" y="92456"/>
                </a:lnTo>
                <a:lnTo>
                  <a:pt x="88900" y="92456"/>
                </a:lnTo>
                <a:close/>
              </a:path>
            </a:pathLst>
          </a:custGeom>
          <a:solidFill>
            <a:srgbClr val="62DBF3"/>
          </a:solidFill>
          <a:ln w="6350">
            <a:solidFill>
              <a:srgbClr val="62DBF3"/>
            </a:solidFill>
          </a:ln>
        </p:spPr>
        <p:txBody>
          <a:bodyPr/>
          <a:lstStyle/>
          <a:p>
            <a:endParaRPr lang="zh-CN" altLang="en-US"/>
          </a:p>
        </p:txBody>
      </p:sp>
      <p:sp>
        <p:nvSpPr>
          <p:cNvPr id="63" name="Differentiable surface weight peak">
            <a:extLst>
              <a:ext uri="{FF2B5EF4-FFF2-40B4-BE49-F238E27FC236}">
                <a16:creationId xmlns:a16="http://schemas.microsoft.com/office/drawing/2014/main" id="{C27BB93D-DC30-4F8B-9A07-5B062C3E4CC6}"/>
              </a:ext>
            </a:extLst>
          </p:cNvPr>
          <p:cNvSpPr>
            <a:spLocks noGrp="1"/>
          </p:cNvSpPr>
          <p:nvPr/>
        </p:nvSpPr>
        <p:spPr>
          <a:xfrm>
            <a:off x="7524750" y="3789426"/>
            <a:ext cx="571500" cy="670279"/>
          </a:xfrm>
          <a:custGeom>
            <a:avLst/>
            <a:gdLst/>
            <a:ahLst/>
            <a:cxnLst/>
            <a:rect l="0" t="0" r="0" b="0"/>
            <a:pathLst>
              <a:path w="571500" h="670279">
                <a:moveTo>
                  <a:pt x="0" y="670279"/>
                </a:moveTo>
                <a:lnTo>
                  <a:pt x="6350" y="670264"/>
                </a:lnTo>
                <a:lnTo>
                  <a:pt x="12700" y="670241"/>
                </a:lnTo>
                <a:lnTo>
                  <a:pt x="19050" y="670207"/>
                </a:lnTo>
                <a:lnTo>
                  <a:pt x="25400" y="670156"/>
                </a:lnTo>
                <a:lnTo>
                  <a:pt x="31750" y="670081"/>
                </a:lnTo>
                <a:lnTo>
                  <a:pt x="38100" y="669972"/>
                </a:lnTo>
                <a:lnTo>
                  <a:pt x="44450" y="669815"/>
                </a:lnTo>
                <a:lnTo>
                  <a:pt x="50800" y="669592"/>
                </a:lnTo>
                <a:lnTo>
                  <a:pt x="57150" y="669278"/>
                </a:lnTo>
                <a:lnTo>
                  <a:pt x="63500" y="668840"/>
                </a:lnTo>
                <a:lnTo>
                  <a:pt x="69850" y="668236"/>
                </a:lnTo>
                <a:lnTo>
                  <a:pt x="76200" y="667412"/>
                </a:lnTo>
                <a:lnTo>
                  <a:pt x="82550" y="666300"/>
                </a:lnTo>
                <a:lnTo>
                  <a:pt x="88900" y="664817"/>
                </a:lnTo>
                <a:lnTo>
                  <a:pt x="95250" y="662860"/>
                </a:lnTo>
                <a:lnTo>
                  <a:pt x="101600" y="660305"/>
                </a:lnTo>
                <a:lnTo>
                  <a:pt x="107950" y="657006"/>
                </a:lnTo>
                <a:lnTo>
                  <a:pt x="114300" y="652797"/>
                </a:lnTo>
                <a:lnTo>
                  <a:pt x="120650" y="647484"/>
                </a:lnTo>
                <a:lnTo>
                  <a:pt x="127000" y="640855"/>
                </a:lnTo>
                <a:lnTo>
                  <a:pt x="133350" y="632679"/>
                </a:lnTo>
                <a:lnTo>
                  <a:pt x="139700" y="622711"/>
                </a:lnTo>
                <a:lnTo>
                  <a:pt x="146050" y="610701"/>
                </a:lnTo>
                <a:lnTo>
                  <a:pt x="152400" y="596404"/>
                </a:lnTo>
                <a:lnTo>
                  <a:pt x="158750" y="579590"/>
                </a:lnTo>
                <a:lnTo>
                  <a:pt x="165100" y="560058"/>
                </a:lnTo>
                <a:lnTo>
                  <a:pt x="171450" y="537653"/>
                </a:lnTo>
                <a:lnTo>
                  <a:pt x="177800" y="512284"/>
                </a:lnTo>
                <a:lnTo>
                  <a:pt x="184150" y="483936"/>
                </a:lnTo>
                <a:lnTo>
                  <a:pt x="190500" y="452690"/>
                </a:lnTo>
                <a:lnTo>
                  <a:pt x="196850" y="418733"/>
                </a:lnTo>
                <a:lnTo>
                  <a:pt x="203200" y="382371"/>
                </a:lnTo>
                <a:lnTo>
                  <a:pt x="209550" y="344033"/>
                </a:lnTo>
                <a:lnTo>
                  <a:pt x="215900" y="304269"/>
                </a:lnTo>
                <a:lnTo>
                  <a:pt x="222250" y="263745"/>
                </a:lnTo>
                <a:lnTo>
                  <a:pt x="228600" y="223227"/>
                </a:lnTo>
                <a:lnTo>
                  <a:pt x="234950" y="183564"/>
                </a:lnTo>
                <a:lnTo>
                  <a:pt x="241300" y="145654"/>
                </a:lnTo>
                <a:lnTo>
                  <a:pt x="247650" y="110419"/>
                </a:lnTo>
                <a:lnTo>
                  <a:pt x="254000" y="78763"/>
                </a:lnTo>
                <a:lnTo>
                  <a:pt x="260350" y="51536"/>
                </a:lnTo>
                <a:lnTo>
                  <a:pt x="266700" y="29495"/>
                </a:lnTo>
                <a:lnTo>
                  <a:pt x="273050" y="13273"/>
                </a:lnTo>
                <a:lnTo>
                  <a:pt x="279400" y="3343"/>
                </a:lnTo>
                <a:lnTo>
                  <a:pt x="285750" y="0"/>
                </a:lnTo>
                <a:lnTo>
                  <a:pt x="292100" y="3343"/>
                </a:lnTo>
                <a:lnTo>
                  <a:pt x="298450" y="13273"/>
                </a:lnTo>
                <a:lnTo>
                  <a:pt x="304800" y="29495"/>
                </a:lnTo>
                <a:lnTo>
                  <a:pt x="311150" y="51536"/>
                </a:lnTo>
                <a:lnTo>
                  <a:pt x="317500" y="78763"/>
                </a:lnTo>
                <a:lnTo>
                  <a:pt x="323850" y="110419"/>
                </a:lnTo>
                <a:lnTo>
                  <a:pt x="330200" y="145654"/>
                </a:lnTo>
                <a:lnTo>
                  <a:pt x="336550" y="183564"/>
                </a:lnTo>
                <a:lnTo>
                  <a:pt x="342900" y="223227"/>
                </a:lnTo>
                <a:lnTo>
                  <a:pt x="349250" y="263745"/>
                </a:lnTo>
                <a:lnTo>
                  <a:pt x="355600" y="304269"/>
                </a:lnTo>
                <a:lnTo>
                  <a:pt x="361950" y="344033"/>
                </a:lnTo>
                <a:lnTo>
                  <a:pt x="368300" y="382371"/>
                </a:lnTo>
                <a:lnTo>
                  <a:pt x="374650" y="418733"/>
                </a:lnTo>
                <a:lnTo>
                  <a:pt x="381000" y="452690"/>
                </a:lnTo>
                <a:lnTo>
                  <a:pt x="387350" y="483936"/>
                </a:lnTo>
                <a:lnTo>
                  <a:pt x="393700" y="512284"/>
                </a:lnTo>
                <a:lnTo>
                  <a:pt x="400050" y="537653"/>
                </a:lnTo>
                <a:lnTo>
                  <a:pt x="406400" y="560058"/>
                </a:lnTo>
                <a:lnTo>
                  <a:pt x="412750" y="579590"/>
                </a:lnTo>
                <a:lnTo>
                  <a:pt x="419100" y="596404"/>
                </a:lnTo>
                <a:lnTo>
                  <a:pt x="425450" y="610701"/>
                </a:lnTo>
                <a:lnTo>
                  <a:pt x="431800" y="622711"/>
                </a:lnTo>
                <a:lnTo>
                  <a:pt x="438150" y="632679"/>
                </a:lnTo>
                <a:lnTo>
                  <a:pt x="444500" y="640855"/>
                </a:lnTo>
                <a:lnTo>
                  <a:pt x="450850" y="647484"/>
                </a:lnTo>
                <a:lnTo>
                  <a:pt x="457200" y="652797"/>
                </a:lnTo>
                <a:lnTo>
                  <a:pt x="463550" y="657006"/>
                </a:lnTo>
                <a:lnTo>
                  <a:pt x="469900" y="660305"/>
                </a:lnTo>
                <a:lnTo>
                  <a:pt x="476250" y="662860"/>
                </a:lnTo>
                <a:lnTo>
                  <a:pt x="482600" y="664817"/>
                </a:lnTo>
                <a:lnTo>
                  <a:pt x="488950" y="666300"/>
                </a:lnTo>
                <a:lnTo>
                  <a:pt x="495300" y="667412"/>
                </a:lnTo>
                <a:lnTo>
                  <a:pt x="501650" y="668236"/>
                </a:lnTo>
                <a:lnTo>
                  <a:pt x="508000" y="668840"/>
                </a:lnTo>
                <a:lnTo>
                  <a:pt x="514350" y="669278"/>
                </a:lnTo>
                <a:lnTo>
                  <a:pt x="520700" y="669592"/>
                </a:lnTo>
                <a:lnTo>
                  <a:pt x="527050" y="669815"/>
                </a:lnTo>
                <a:lnTo>
                  <a:pt x="533400" y="669972"/>
                </a:lnTo>
                <a:lnTo>
                  <a:pt x="539750" y="670081"/>
                </a:lnTo>
                <a:lnTo>
                  <a:pt x="546100" y="670156"/>
                </a:lnTo>
                <a:lnTo>
                  <a:pt x="552450" y="670207"/>
                </a:lnTo>
                <a:lnTo>
                  <a:pt x="558800" y="670241"/>
                </a:lnTo>
                <a:lnTo>
                  <a:pt x="565150" y="670264"/>
                </a:lnTo>
                <a:lnTo>
                  <a:pt x="571500" y="670279"/>
                </a:lnTo>
              </a:path>
            </a:pathLst>
          </a:custGeom>
          <a:noFill/>
          <a:ln w="25400">
            <a:solidFill>
              <a:srgbClr val="83CD78"/>
            </a:solidFill>
          </a:ln>
        </p:spPr>
        <p:txBody>
          <a:bodyPr/>
          <a:lstStyle/>
          <a:p>
            <a:endParaRPr lang="zh-CN" altLang="en-US"/>
          </a:p>
        </p:txBody>
      </p:sp>
      <p:sp>
        <p:nvSpPr>
          <p:cNvPr id="64" name="Editable diagram path">
            <a:extLst>
              <a:ext uri="{FF2B5EF4-FFF2-40B4-BE49-F238E27FC236}">
                <a16:creationId xmlns:a16="http://schemas.microsoft.com/office/drawing/2014/main" id="{AFF22BBB-7086-4BA5-8C27-BB86AF2320AD}"/>
              </a:ext>
            </a:extLst>
          </p:cNvPr>
          <p:cNvSpPr>
            <a:spLocks noGrp="1"/>
          </p:cNvSpPr>
          <p:nvPr/>
        </p:nvSpPr>
        <p:spPr>
          <a:xfrm>
            <a:off x="6940550" y="3789426"/>
            <a:ext cx="869950" cy="6350"/>
          </a:xfrm>
          <a:custGeom>
            <a:avLst/>
            <a:gdLst/>
            <a:ahLst/>
            <a:cxnLst/>
            <a:rect l="0" t="0" r="0" b="0"/>
            <a:pathLst>
              <a:path w="869950" h="6350">
                <a:moveTo>
                  <a:pt x="0" y="0"/>
                </a:moveTo>
                <a:lnTo>
                  <a:pt x="869950" y="0"/>
                </a:lnTo>
              </a:path>
            </a:pathLst>
          </a:custGeom>
          <a:noFill/>
          <a:ln w="12700">
            <a:solidFill>
              <a:srgbClr val="BFBFBF"/>
            </a:solidFill>
            <a:prstDash val="dash"/>
          </a:ln>
        </p:spPr>
        <p:txBody>
          <a:bodyPr/>
          <a:lstStyle/>
          <a:p>
            <a:endParaRPr lang="zh-CN" altLang="en-US"/>
          </a:p>
        </p:txBody>
      </p:sp>
      <p:sp>
        <p:nvSpPr>
          <p:cNvPr id="65" name="Editable diagram path">
            <a:extLst>
              <a:ext uri="{FF2B5EF4-FFF2-40B4-BE49-F238E27FC236}">
                <a16:creationId xmlns:a16="http://schemas.microsoft.com/office/drawing/2014/main" id="{C4962846-129D-4370-B5E2-F75CF541C8D9}"/>
              </a:ext>
            </a:extLst>
          </p:cNvPr>
          <p:cNvSpPr>
            <a:spLocks noGrp="1"/>
          </p:cNvSpPr>
          <p:nvPr/>
        </p:nvSpPr>
        <p:spPr>
          <a:xfrm>
            <a:off x="6940550" y="3436938"/>
            <a:ext cx="3898900" cy="1022794"/>
          </a:xfrm>
          <a:custGeom>
            <a:avLst/>
            <a:gdLst/>
            <a:ahLst/>
            <a:cxnLst/>
            <a:rect l="0" t="0" r="0" b="0"/>
            <a:pathLst>
              <a:path w="3898900" h="1022794">
                <a:moveTo>
                  <a:pt x="0" y="1022794"/>
                </a:moveTo>
                <a:lnTo>
                  <a:pt x="3898900" y="0"/>
                </a:lnTo>
              </a:path>
            </a:pathLst>
          </a:custGeom>
          <a:noFill/>
          <a:ln w="25400">
            <a:solidFill>
              <a:srgbClr val="F1766D"/>
            </a:solidFill>
          </a:ln>
        </p:spPr>
        <p:txBody>
          <a:bodyPr/>
          <a:lstStyle/>
          <a:p>
            <a:endParaRPr lang="zh-CN" altLang="en-US"/>
          </a:p>
        </p:txBody>
      </p:sp>
      <p:sp>
        <p:nvSpPr>
          <p:cNvPr id="66" name="Arrowhead">
            <a:extLst>
              <a:ext uri="{FF2B5EF4-FFF2-40B4-BE49-F238E27FC236}">
                <a16:creationId xmlns:a16="http://schemas.microsoft.com/office/drawing/2014/main" id="{1F58E897-AD75-47D3-B427-726E7B709AE5}"/>
              </a:ext>
            </a:extLst>
          </p:cNvPr>
          <p:cNvSpPr>
            <a:spLocks noGrp="1"/>
          </p:cNvSpPr>
          <p:nvPr/>
        </p:nvSpPr>
        <p:spPr>
          <a:xfrm>
            <a:off x="10729513" y="3423680"/>
            <a:ext cx="109937" cy="77734"/>
          </a:xfrm>
          <a:custGeom>
            <a:avLst/>
            <a:gdLst/>
            <a:ahLst/>
            <a:cxnLst/>
            <a:rect l="0" t="0" r="0" b="0"/>
            <a:pathLst>
              <a:path w="109937" h="77734">
                <a:moveTo>
                  <a:pt x="109937" y="13257"/>
                </a:moveTo>
                <a:lnTo>
                  <a:pt x="0" y="0"/>
                </a:lnTo>
                <a:lnTo>
                  <a:pt x="24625" y="77734"/>
                </a:lnTo>
                <a:close/>
              </a:path>
            </a:pathLst>
          </a:custGeom>
          <a:solidFill>
            <a:srgbClr val="F1766D"/>
          </a:solidFill>
          <a:ln w="6350">
            <a:solidFill>
              <a:srgbClr val="F1766D"/>
            </a:solidFill>
          </a:ln>
        </p:spPr>
        <p:txBody>
          <a:bodyPr/>
          <a:lstStyle/>
          <a:p>
            <a:endParaRPr lang="zh-CN" altLang="en-US"/>
          </a:p>
        </p:txBody>
      </p:sp>
      <p:sp>
        <p:nvSpPr>
          <p:cNvPr id="67" name="Editable diagram path">
            <a:extLst>
              <a:ext uri="{FF2B5EF4-FFF2-40B4-BE49-F238E27FC236}">
                <a16:creationId xmlns:a16="http://schemas.microsoft.com/office/drawing/2014/main" id="{D07A496A-3C5F-4D83-AAFE-601CF519D6ED}"/>
              </a:ext>
            </a:extLst>
          </p:cNvPr>
          <p:cNvSpPr>
            <a:spLocks noGrp="1"/>
          </p:cNvSpPr>
          <p:nvPr/>
        </p:nvSpPr>
        <p:spPr>
          <a:xfrm>
            <a:off x="7759700" y="4182364"/>
            <a:ext cx="101600" cy="92456"/>
          </a:xfrm>
          <a:custGeom>
            <a:avLst/>
            <a:gdLst/>
            <a:ahLst/>
            <a:cxnLst/>
            <a:rect l="0" t="0" r="0" b="0"/>
            <a:pathLst>
              <a:path w="101600" h="92456">
                <a:moveTo>
                  <a:pt x="0" y="0"/>
                </a:moveTo>
                <a:lnTo>
                  <a:pt x="101600" y="92456"/>
                </a:lnTo>
              </a:path>
            </a:pathLst>
          </a:custGeom>
          <a:noFill/>
          <a:ln w="19050">
            <a:solidFill>
              <a:srgbClr val="F1766D"/>
            </a:solidFill>
          </a:ln>
        </p:spPr>
        <p:txBody>
          <a:bodyPr/>
          <a:lstStyle/>
          <a:p>
            <a:endParaRPr lang="zh-CN" altLang="en-US"/>
          </a:p>
        </p:txBody>
      </p:sp>
      <p:sp>
        <p:nvSpPr>
          <p:cNvPr id="68" name="Editable diagram path">
            <a:extLst>
              <a:ext uri="{FF2B5EF4-FFF2-40B4-BE49-F238E27FC236}">
                <a16:creationId xmlns:a16="http://schemas.microsoft.com/office/drawing/2014/main" id="{4422A983-B67F-4175-80EB-FCBCAE919090}"/>
              </a:ext>
            </a:extLst>
          </p:cNvPr>
          <p:cNvSpPr>
            <a:spLocks noGrp="1"/>
          </p:cNvSpPr>
          <p:nvPr/>
        </p:nvSpPr>
        <p:spPr>
          <a:xfrm>
            <a:off x="7759700" y="4182364"/>
            <a:ext cx="101600" cy="92456"/>
          </a:xfrm>
          <a:custGeom>
            <a:avLst/>
            <a:gdLst/>
            <a:ahLst/>
            <a:cxnLst/>
            <a:rect l="0" t="0" r="0" b="0"/>
            <a:pathLst>
              <a:path w="101600" h="92456">
                <a:moveTo>
                  <a:pt x="0" y="92456"/>
                </a:moveTo>
                <a:lnTo>
                  <a:pt x="101600" y="0"/>
                </a:lnTo>
              </a:path>
            </a:pathLst>
          </a:custGeom>
          <a:noFill/>
          <a:ln w="19050">
            <a:solidFill>
              <a:srgbClr val="F1766D"/>
            </a:solidFill>
          </a:ln>
        </p:spPr>
        <p:txBody>
          <a:bodyPr/>
          <a:lstStyle/>
          <a:p>
            <a:endParaRPr lang="zh-CN" altLang="en-US"/>
          </a:p>
        </p:txBody>
      </p:sp>
      <p:pic>
        <p:nvPicPr>
          <p:cNvPr id="69" name="图片 68">
            <a:extLst>
              <a:ext uri="{FF2B5EF4-FFF2-40B4-BE49-F238E27FC236}">
                <a16:creationId xmlns:a16="http://schemas.microsoft.com/office/drawing/2014/main" id="{40901484-0ABF-4324-8168-EE1147132FDE}"/>
              </a:ext>
            </a:extLst>
          </p:cNvPr>
          <p:cNvPicPr>
            <a:picLocks noChangeAspect="1"/>
          </p:cNvPicPr>
          <p:nvPr/>
        </p:nvPicPr>
        <p:blipFill>
          <a:blip r:embed="rId5"/>
          <a:stretch/>
        </p:blipFill>
        <p:spPr>
          <a:xfrm>
            <a:off x="6779463" y="1847850"/>
            <a:ext cx="633324" cy="346710"/>
          </a:xfrm>
          <a:prstGeom prst="rect">
            <a:avLst/>
          </a:prstGeom>
        </p:spPr>
      </p:pic>
      <p:sp>
        <p:nvSpPr>
          <p:cNvPr id="70" name="h">
            <a:extLst>
              <a:ext uri="{FF2B5EF4-FFF2-40B4-BE49-F238E27FC236}">
                <a16:creationId xmlns:a16="http://schemas.microsoft.com/office/drawing/2014/main" id="{AD64DEF6-7A16-48D3-822E-84637F7CBABE}"/>
              </a:ext>
            </a:extLst>
          </p:cNvPr>
          <p:cNvSpPr>
            <a:spLocks noGrp="1"/>
          </p:cNvSpPr>
          <p:nvPr/>
        </p:nvSpPr>
        <p:spPr>
          <a:xfrm>
            <a:off x="11220450" y="1928749"/>
            <a:ext cx="285750" cy="283147"/>
          </a:xfrm>
          <a:prstGeom prst="rect">
            <a:avLst/>
          </a:prstGeom>
          <a:noFill/>
          <a:ln w="0">
            <a:noFill/>
          </a:ln>
        </p:spPr>
        <p:txBody>
          <a:bodyPr wrap="none" lIns="0" tIns="0" rIns="0" bIns="0" anchor="t">
            <a:noAutofit/>
          </a:bodyPr>
          <a:lstStyle>
            <a:defPPr algn="l">
              <a:defRPr sz="1650" b="1">
                <a:solidFill>
                  <a:srgbClr val="62DBF3"/>
                </a:solidFill>
                <a:latin typeface="Arial"/>
                <a:ea typeface="Arial"/>
                <a:cs typeface="Arial"/>
              </a:defRPr>
            </a:defPPr>
          </a:lstStyle>
          <a:p>
            <a:pPr algn="l">
              <a:defRPr sz="1650" b="1">
                <a:solidFill>
                  <a:srgbClr val="62DBF3"/>
                </a:solidFill>
                <a:latin typeface="Arial"/>
                <a:ea typeface="Arial"/>
                <a:cs typeface="Arial"/>
              </a:defRPr>
            </a:pPr>
            <a:r>
              <a:rPr sz="1650" b="1">
                <a:solidFill>
                  <a:srgbClr val="62DBF3"/>
                </a:solidFill>
                <a:latin typeface="Arial"/>
                <a:ea typeface="Arial"/>
                <a:cs typeface="Arial"/>
              </a:rPr>
              <a:t>h</a:t>
            </a:r>
          </a:p>
        </p:txBody>
      </p:sp>
      <p:sp>
        <p:nvSpPr>
          <p:cNvPr id="71" name="Ray i">
            <a:extLst>
              <a:ext uri="{FF2B5EF4-FFF2-40B4-BE49-F238E27FC236}">
                <a16:creationId xmlns:a16="http://schemas.microsoft.com/office/drawing/2014/main" id="{EEBFFB5D-BF23-4509-9CA2-55307AB5E5DF}"/>
              </a:ext>
            </a:extLst>
          </p:cNvPr>
          <p:cNvSpPr>
            <a:spLocks noGrp="1"/>
          </p:cNvSpPr>
          <p:nvPr/>
        </p:nvSpPr>
        <p:spPr>
          <a:xfrm>
            <a:off x="10248900" y="3188462"/>
            <a:ext cx="755650" cy="283147"/>
          </a:xfrm>
          <a:prstGeom prst="rect">
            <a:avLst/>
          </a:prstGeom>
          <a:noFill/>
          <a:ln w="0">
            <a:noFill/>
          </a:ln>
        </p:spPr>
        <p:txBody>
          <a:bodyPr wrap="none" lIns="0" tIns="0" rIns="0" bIns="0" anchor="t">
            <a:noAutofit/>
          </a:bodyPr>
          <a:lstStyle>
            <a:defPPr algn="l">
              <a:defRPr sz="1550" b="1">
                <a:solidFill>
                  <a:srgbClr val="FFFFFF"/>
                </a:solidFill>
                <a:latin typeface="Arial"/>
                <a:ea typeface="Arial"/>
                <a:cs typeface="Arial"/>
              </a:defRPr>
            </a:defPPr>
          </a:lstStyle>
          <a:p>
            <a:pPr algn="l">
              <a:defRPr sz="1550" b="1">
                <a:solidFill>
                  <a:srgbClr val="FFFFFF"/>
                </a:solidFill>
                <a:latin typeface="Arial"/>
                <a:ea typeface="Arial"/>
                <a:cs typeface="Arial"/>
              </a:defRPr>
            </a:pPr>
            <a:r>
              <a:rPr sz="1550" b="1">
                <a:solidFill>
                  <a:srgbClr val="FFFFFF"/>
                </a:solidFill>
                <a:latin typeface="Arial"/>
                <a:ea typeface="Arial"/>
                <a:cs typeface="Arial"/>
              </a:rPr>
              <a:t>Ray i</a:t>
            </a:r>
          </a:p>
        </p:txBody>
      </p:sp>
      <p:sp>
        <p:nvSpPr>
          <p:cNvPr id="72" name="1">
            <a:extLst>
              <a:ext uri="{FF2B5EF4-FFF2-40B4-BE49-F238E27FC236}">
                <a16:creationId xmlns:a16="http://schemas.microsoft.com/office/drawing/2014/main" id="{60E36669-C5C3-4158-855A-610BF0D512A9}"/>
              </a:ext>
            </a:extLst>
          </p:cNvPr>
          <p:cNvSpPr>
            <a:spLocks noGrp="1"/>
          </p:cNvSpPr>
          <p:nvPr/>
        </p:nvSpPr>
        <p:spPr>
          <a:xfrm>
            <a:off x="6623050" y="3662299"/>
            <a:ext cx="266700" cy="254254"/>
          </a:xfrm>
          <a:prstGeom prst="rect">
            <a:avLst/>
          </a:prstGeom>
          <a:noFill/>
          <a:ln w="0">
            <a:noFill/>
          </a:ln>
        </p:spPr>
        <p:txBody>
          <a:bodyPr wrap="none" lIns="0" tIns="0" rIns="0" bIns="0" anchor="t">
            <a:noAutofit/>
          </a:bodyPr>
          <a:lstStyle>
            <a:defPPr algn="l">
              <a:defRPr sz="1500" b="0">
                <a:solidFill>
                  <a:srgbClr val="FFFFFF"/>
                </a:solidFill>
                <a:latin typeface="Arial"/>
                <a:ea typeface="Arial"/>
                <a:cs typeface="Arial"/>
              </a:defRPr>
            </a:defPPr>
          </a:lstStyle>
          <a:p>
            <a:pPr algn="l">
              <a:defRPr sz="1500" b="0">
                <a:solidFill>
                  <a:srgbClr val="FFFFFF"/>
                </a:solidFill>
                <a:latin typeface="Arial"/>
                <a:ea typeface="Arial"/>
                <a:cs typeface="Arial"/>
              </a:defRPr>
            </a:pPr>
            <a:r>
              <a:rPr sz="1500" b="0">
                <a:solidFill>
                  <a:srgbClr val="FFFFFF"/>
                </a:solidFill>
                <a:latin typeface="Arial"/>
                <a:ea typeface="Arial"/>
                <a:cs typeface="Arial"/>
              </a:rPr>
              <a:t>1</a:t>
            </a:r>
          </a:p>
        </p:txBody>
      </p:sp>
      <p:sp>
        <p:nvSpPr>
          <p:cNvPr id="73" name="0">
            <a:extLst>
              <a:ext uri="{FF2B5EF4-FFF2-40B4-BE49-F238E27FC236}">
                <a16:creationId xmlns:a16="http://schemas.microsoft.com/office/drawing/2014/main" id="{9666DCD7-4E66-4044-9C0D-FD8A876C47DC}"/>
              </a:ext>
            </a:extLst>
          </p:cNvPr>
          <p:cNvSpPr>
            <a:spLocks noGrp="1"/>
          </p:cNvSpPr>
          <p:nvPr/>
        </p:nvSpPr>
        <p:spPr>
          <a:xfrm>
            <a:off x="6724650" y="4546410"/>
            <a:ext cx="273050" cy="248476"/>
          </a:xfrm>
          <a:prstGeom prst="rect">
            <a:avLst/>
          </a:prstGeom>
          <a:noFill/>
          <a:ln w="0">
            <a:noFill/>
          </a:ln>
        </p:spPr>
        <p:txBody>
          <a:bodyPr wrap="none" lIns="0" tIns="0" rIns="0" bIns="0" anchor="t">
            <a:noAutofit/>
          </a:bodyPr>
          <a:lstStyle>
            <a:defPPr algn="l">
              <a:defRPr sz="1500" b="0">
                <a:solidFill>
                  <a:srgbClr val="FFFFFF"/>
                </a:solidFill>
                <a:latin typeface="Arial"/>
                <a:ea typeface="Arial"/>
                <a:cs typeface="Arial"/>
              </a:defRPr>
            </a:defPPr>
          </a:lstStyle>
          <a:p>
            <a:pPr algn="l">
              <a:defRPr sz="1500" b="0">
                <a:solidFill>
                  <a:srgbClr val="FFFFFF"/>
                </a:solidFill>
                <a:latin typeface="Arial"/>
                <a:ea typeface="Arial"/>
                <a:cs typeface="Arial"/>
              </a:defRPr>
            </a:pPr>
            <a:r>
              <a:rPr sz="1500" b="0">
                <a:solidFill>
                  <a:srgbClr val="FFFFFF"/>
                </a:solidFill>
                <a:latin typeface="Arial"/>
                <a:ea typeface="Arial"/>
                <a:cs typeface="Arial"/>
              </a:rPr>
              <a:t>0</a:t>
            </a:r>
          </a:p>
        </p:txBody>
      </p:sp>
      <p:sp>
        <p:nvSpPr>
          <p:cNvPr id="74" name="x">
            <a:extLst>
              <a:ext uri="{FF2B5EF4-FFF2-40B4-BE49-F238E27FC236}">
                <a16:creationId xmlns:a16="http://schemas.microsoft.com/office/drawing/2014/main" id="{D4668E04-E60E-44D1-99CA-7AEBA5DBF8E6}"/>
              </a:ext>
            </a:extLst>
          </p:cNvPr>
          <p:cNvSpPr>
            <a:spLocks noGrp="1"/>
          </p:cNvSpPr>
          <p:nvPr/>
        </p:nvSpPr>
        <p:spPr>
          <a:xfrm>
            <a:off x="7708900" y="4546410"/>
            <a:ext cx="292100" cy="248476"/>
          </a:xfrm>
          <a:prstGeom prst="rect">
            <a:avLst/>
          </a:prstGeom>
          <a:noFill/>
          <a:ln w="0">
            <a:noFill/>
          </a:ln>
        </p:spPr>
        <p:txBody>
          <a:bodyPr wrap="none" lIns="0" tIns="0" rIns="0" bIns="0" anchor="t">
            <a:noAutofit/>
          </a:bodyPr>
          <a:lstStyle>
            <a:defPPr algn="l">
              <a:defRPr sz="1500" b="0">
                <a:solidFill>
                  <a:srgbClr val="FFFFFF"/>
                </a:solidFill>
                <a:latin typeface="Arial"/>
                <a:ea typeface="Arial"/>
                <a:cs typeface="Arial"/>
              </a:defRPr>
            </a:defPPr>
          </a:lstStyle>
          <a:p>
            <a:pPr algn="l">
              <a:defRPr sz="1500" b="0">
                <a:solidFill>
                  <a:srgbClr val="FFFFFF"/>
                </a:solidFill>
                <a:latin typeface="Arial"/>
                <a:ea typeface="Arial"/>
                <a:cs typeface="Arial"/>
              </a:defRPr>
            </a:pPr>
            <a:r>
              <a:rPr sz="1500" b="0">
                <a:solidFill>
                  <a:srgbClr val="FFFFFF"/>
                </a:solidFill>
                <a:latin typeface="Arial"/>
                <a:ea typeface="Arial"/>
                <a:cs typeface="Arial"/>
              </a:rPr>
              <a:t>x</a:t>
            </a:r>
          </a:p>
        </p:txBody>
      </p:sp>
      <p:sp>
        <p:nvSpPr>
          <p:cNvPr id="75" name="1">
            <a:extLst>
              <a:ext uri="{FF2B5EF4-FFF2-40B4-BE49-F238E27FC236}">
                <a16:creationId xmlns:a16="http://schemas.microsoft.com/office/drawing/2014/main" id="{83716809-FD1B-4584-9C37-AAA497A336D6}"/>
              </a:ext>
            </a:extLst>
          </p:cNvPr>
          <p:cNvSpPr>
            <a:spLocks noGrp="1"/>
          </p:cNvSpPr>
          <p:nvPr/>
        </p:nvSpPr>
        <p:spPr>
          <a:xfrm>
            <a:off x="10966450" y="4546410"/>
            <a:ext cx="273050" cy="248476"/>
          </a:xfrm>
          <a:prstGeom prst="rect">
            <a:avLst/>
          </a:prstGeom>
          <a:noFill/>
          <a:ln w="0">
            <a:noFill/>
          </a:ln>
        </p:spPr>
        <p:txBody>
          <a:bodyPr wrap="none" lIns="0" tIns="0" rIns="0" bIns="0" anchor="t">
            <a:noAutofit/>
          </a:bodyPr>
          <a:lstStyle>
            <a:defPPr algn="l">
              <a:defRPr sz="1500" b="0">
                <a:solidFill>
                  <a:srgbClr val="FFFFFF"/>
                </a:solidFill>
                <a:latin typeface="Arial"/>
                <a:ea typeface="Arial"/>
                <a:cs typeface="Arial"/>
              </a:defRPr>
            </a:defPPr>
          </a:lstStyle>
          <a:p>
            <a:pPr algn="l">
              <a:defRPr sz="1500" b="0">
                <a:solidFill>
                  <a:srgbClr val="FFFFFF"/>
                </a:solidFill>
                <a:latin typeface="Arial"/>
                <a:ea typeface="Arial"/>
                <a:cs typeface="Arial"/>
              </a:defRPr>
            </a:pPr>
            <a:r>
              <a:rPr sz="1500" b="0">
                <a:solidFill>
                  <a:srgbClr val="FFFFFF"/>
                </a:solidFill>
                <a:latin typeface="Arial"/>
                <a:ea typeface="Arial"/>
                <a:cs typeface="Arial"/>
              </a:rPr>
              <a:t>1</a:t>
            </a:r>
          </a:p>
        </p:txBody>
      </p:sp>
      <p:sp>
        <p:nvSpPr>
          <p:cNvPr id="76" name="t">
            <a:extLst>
              <a:ext uri="{FF2B5EF4-FFF2-40B4-BE49-F238E27FC236}">
                <a16:creationId xmlns:a16="http://schemas.microsoft.com/office/drawing/2014/main" id="{842B88C6-2471-46DB-86AA-FE26FF90464C}"/>
              </a:ext>
            </a:extLst>
          </p:cNvPr>
          <p:cNvSpPr>
            <a:spLocks noGrp="1"/>
          </p:cNvSpPr>
          <p:nvPr/>
        </p:nvSpPr>
        <p:spPr>
          <a:xfrm>
            <a:off x="11303000" y="4540631"/>
            <a:ext cx="196850" cy="248476"/>
          </a:xfrm>
          <a:prstGeom prst="rect">
            <a:avLst/>
          </a:prstGeom>
          <a:noFill/>
          <a:ln w="0">
            <a:noFill/>
          </a:ln>
        </p:spPr>
        <p:txBody>
          <a:bodyPr wrap="none" lIns="0" tIns="0" rIns="0" bIns="0" anchor="t">
            <a:noAutofit/>
          </a:bodyPr>
          <a:lstStyle>
            <a:defPPr algn="l">
              <a:defRPr sz="1500" b="0">
                <a:solidFill>
                  <a:srgbClr val="FFFFFF"/>
                </a:solidFill>
                <a:latin typeface="Arial"/>
                <a:ea typeface="Arial"/>
                <a:cs typeface="Arial"/>
              </a:defRPr>
            </a:defPPr>
          </a:lstStyle>
          <a:p>
            <a:pPr algn="l">
              <a:defRPr sz="1500" b="0">
                <a:solidFill>
                  <a:srgbClr val="FFFFFF"/>
                </a:solidFill>
                <a:latin typeface="Arial"/>
                <a:ea typeface="Arial"/>
                <a:cs typeface="Arial"/>
              </a:defRPr>
            </a:pPr>
            <a:r>
              <a:rPr sz="1500" b="0">
                <a:solidFill>
                  <a:srgbClr val="FFFFFF"/>
                </a:solidFill>
                <a:latin typeface="Arial"/>
                <a:ea typeface="Arial"/>
                <a:cs typeface="Arial"/>
              </a:rPr>
              <a:t>t</a:t>
            </a:r>
          </a:p>
        </p:txBody>
      </p:sp>
      <p:sp>
        <p:nvSpPr>
          <p:cNvPr id="77" name="Surface Occupancy">
            <a:extLst>
              <a:ext uri="{FF2B5EF4-FFF2-40B4-BE49-F238E27FC236}">
                <a16:creationId xmlns:a16="http://schemas.microsoft.com/office/drawing/2014/main" id="{08414974-5E66-41C6-9FA1-044DA64545B2}"/>
              </a:ext>
            </a:extLst>
          </p:cNvPr>
          <p:cNvSpPr>
            <a:spLocks noGrp="1"/>
          </p:cNvSpPr>
          <p:nvPr/>
        </p:nvSpPr>
        <p:spPr>
          <a:xfrm>
            <a:off x="7810500" y="5843287"/>
            <a:ext cx="4191000" cy="393782"/>
          </a:xfrm>
          <a:prstGeom prst="rect">
            <a:avLst/>
          </a:prstGeom>
          <a:noFill/>
          <a:ln w="0">
            <a:noFill/>
          </a:ln>
        </p:spPr>
        <p:txBody>
          <a:bodyPr wrap="none" lIns="0" tIns="0" rIns="0" bIns="0" anchor="t">
            <a:noAutofit/>
          </a:bodyPr>
          <a:lstStyle>
            <a:defPPr algn="l">
              <a:defRPr sz="1450" b="1">
                <a:solidFill>
                  <a:srgbClr val="FFCF05"/>
                </a:solidFill>
                <a:latin typeface="Arial"/>
                <a:ea typeface="Arial"/>
                <a:cs typeface="Arial"/>
              </a:defRPr>
            </a:defPPr>
          </a:lstStyle>
          <a:p>
            <a:pPr algn="l">
              <a:defRPr sz="1450" b="1">
                <a:solidFill>
                  <a:srgbClr val="FFCF05"/>
                </a:solidFill>
                <a:latin typeface="Arial"/>
                <a:ea typeface="Arial"/>
                <a:cs typeface="Arial"/>
              </a:defRPr>
            </a:pPr>
            <a:r>
              <a:rPr lang="en-US" altLang="zh-CN" sz="2000" b="1" dirty="0">
                <a:solidFill>
                  <a:srgbClr val="FFCF05"/>
                </a:solidFill>
                <a:latin typeface="Arial"/>
                <a:ea typeface="Arial"/>
                <a:cs typeface="Arial"/>
              </a:rPr>
              <a:t>In</a:t>
            </a:r>
            <a:r>
              <a:rPr lang="zh-CN" altLang="en-US" sz="2000" b="1" dirty="0">
                <a:solidFill>
                  <a:srgbClr val="FFCF05"/>
                </a:solidFill>
                <a:latin typeface="Arial"/>
                <a:ea typeface="Arial"/>
                <a:cs typeface="Arial"/>
              </a:rPr>
              <a:t> </a:t>
            </a:r>
            <a:r>
              <a:rPr lang="en-US" altLang="zh-CN" sz="2000" b="1" dirty="0">
                <a:solidFill>
                  <a:srgbClr val="FFCF05"/>
                </a:solidFill>
                <a:latin typeface="Arial"/>
                <a:ea typeface="Arial"/>
                <a:cs typeface="Arial"/>
              </a:rPr>
              <a:t>a</a:t>
            </a:r>
            <a:r>
              <a:rPr lang="zh-CN" altLang="en-US" sz="2000" b="1" dirty="0">
                <a:solidFill>
                  <a:srgbClr val="FFCF05"/>
                </a:solidFill>
                <a:latin typeface="Arial"/>
                <a:ea typeface="Arial"/>
                <a:cs typeface="Arial"/>
              </a:rPr>
              <a:t> </a:t>
            </a:r>
            <a:r>
              <a:rPr lang="en-US" altLang="zh-CN" sz="2000" b="1" dirty="0">
                <a:solidFill>
                  <a:srgbClr val="FFCF05"/>
                </a:solidFill>
                <a:latin typeface="Arial"/>
                <a:ea typeface="Arial"/>
                <a:cs typeface="Arial"/>
              </a:rPr>
              <a:t>Volumetric</a:t>
            </a:r>
            <a:r>
              <a:rPr lang="zh-CN" altLang="en-US" sz="2000" b="1" dirty="0">
                <a:solidFill>
                  <a:srgbClr val="FFCF05"/>
                </a:solidFill>
                <a:latin typeface="Arial"/>
                <a:ea typeface="Arial"/>
                <a:cs typeface="Arial"/>
              </a:rPr>
              <a:t> </a:t>
            </a:r>
            <a:r>
              <a:rPr lang="en-US" altLang="zh-CN" sz="2000" b="1" dirty="0">
                <a:solidFill>
                  <a:srgbClr val="FFCF05"/>
                </a:solidFill>
                <a:latin typeface="Arial"/>
                <a:ea typeface="Arial"/>
                <a:cs typeface="Arial"/>
              </a:rPr>
              <a:t>Rendering</a:t>
            </a:r>
            <a:r>
              <a:rPr lang="zh-CN" altLang="en-US" sz="2000" b="1" dirty="0">
                <a:solidFill>
                  <a:srgbClr val="FFCF05"/>
                </a:solidFill>
                <a:latin typeface="Arial"/>
                <a:ea typeface="Arial"/>
                <a:cs typeface="Arial"/>
              </a:rPr>
              <a:t> </a:t>
            </a:r>
            <a:r>
              <a:rPr lang="en-US" altLang="zh-CN" sz="2000" b="1" dirty="0">
                <a:solidFill>
                  <a:srgbClr val="FFCF05"/>
                </a:solidFill>
                <a:latin typeface="Arial"/>
                <a:ea typeface="Arial"/>
                <a:cs typeface="Arial"/>
              </a:rPr>
              <a:t>Fashion</a:t>
            </a:r>
            <a:endParaRPr sz="2000" b="1" dirty="0">
              <a:solidFill>
                <a:srgbClr val="FFCF05"/>
              </a:solidFill>
              <a:latin typeface="Arial"/>
              <a:ea typeface="Arial"/>
              <a:cs typeface="Arial"/>
            </a:endParaRPr>
          </a:p>
        </p:txBody>
      </p:sp>
      <p:pic>
        <p:nvPicPr>
          <p:cNvPr id="78" name="图片 77">
            <a:extLst>
              <a:ext uri="{FF2B5EF4-FFF2-40B4-BE49-F238E27FC236}">
                <a16:creationId xmlns:a16="http://schemas.microsoft.com/office/drawing/2014/main" id="{0CECD435-6BD9-4753-A9D1-78A6C48094AB}"/>
              </a:ext>
            </a:extLst>
          </p:cNvPr>
          <p:cNvPicPr>
            <a:picLocks noChangeAspect="1"/>
          </p:cNvPicPr>
          <p:nvPr/>
        </p:nvPicPr>
        <p:blipFill>
          <a:blip r:embed="rId6"/>
          <a:stretch/>
        </p:blipFill>
        <p:spPr>
          <a:xfrm>
            <a:off x="2151495" y="5195374"/>
            <a:ext cx="3290455" cy="327602"/>
          </a:xfrm>
          <a:prstGeom prst="rect">
            <a:avLst/>
          </a:prstGeom>
        </p:spPr>
      </p:pic>
      <p:pic>
        <p:nvPicPr>
          <p:cNvPr id="80" name="图片 79">
            <a:extLst>
              <a:ext uri="{FF2B5EF4-FFF2-40B4-BE49-F238E27FC236}">
                <a16:creationId xmlns:a16="http://schemas.microsoft.com/office/drawing/2014/main" id="{56FC3033-7A23-4EAF-AEEB-6C1270E6CD9A}"/>
              </a:ext>
            </a:extLst>
          </p:cNvPr>
          <p:cNvPicPr>
            <a:picLocks noChangeAspect="1"/>
          </p:cNvPicPr>
          <p:nvPr/>
        </p:nvPicPr>
        <p:blipFill>
          <a:blip r:embed="rId7"/>
          <a:stretch/>
        </p:blipFill>
        <p:spPr>
          <a:xfrm>
            <a:off x="6040582" y="5109402"/>
            <a:ext cx="3336636" cy="676852"/>
          </a:xfrm>
          <a:prstGeom prst="rect">
            <a:avLst/>
          </a:prstGeom>
        </p:spPr>
      </p:pic>
      <p:pic>
        <p:nvPicPr>
          <p:cNvPr id="81" name="图片 80">
            <a:extLst>
              <a:ext uri="{FF2B5EF4-FFF2-40B4-BE49-F238E27FC236}">
                <a16:creationId xmlns:a16="http://schemas.microsoft.com/office/drawing/2014/main" id="{D542C6DE-9C50-496F-BAA5-BB2540A64EAE}"/>
              </a:ext>
            </a:extLst>
          </p:cNvPr>
          <p:cNvPicPr>
            <a:picLocks noChangeAspect="1"/>
          </p:cNvPicPr>
          <p:nvPr/>
        </p:nvPicPr>
        <p:blipFill>
          <a:blip r:embed="rId8"/>
          <a:stretch/>
        </p:blipFill>
        <p:spPr>
          <a:xfrm>
            <a:off x="4432300" y="5702110"/>
            <a:ext cx="2710295" cy="640773"/>
          </a:xfrm>
          <a:prstGeom prst="rect">
            <a:avLst/>
          </a:prstGeom>
        </p:spPr>
      </p:pic>
      <mc:AlternateContent xmlns:mc="http://schemas.openxmlformats.org/markup-compatibility/2006" xmlns:a14="http://schemas.microsoft.com/office/drawing/2010/main">
        <mc:Choice Requires="a14">
          <p:sp>
            <p:nvSpPr>
              <p:cNvPr id="83" name="Surface Occupancy">
                <a:extLst>
                  <a:ext uri="{FF2B5EF4-FFF2-40B4-BE49-F238E27FC236}">
                    <a16:creationId xmlns:a16="http://schemas.microsoft.com/office/drawing/2014/main" id="{C5135C4A-7C29-9C34-71E1-BFD213D06BA5}"/>
                  </a:ext>
                </a:extLst>
              </p:cNvPr>
              <p:cNvSpPr>
                <a:spLocks noGrp="1"/>
              </p:cNvSpPr>
              <p:nvPr/>
            </p:nvSpPr>
            <p:spPr>
              <a:xfrm>
                <a:off x="115477" y="5592318"/>
                <a:ext cx="3877083" cy="416052"/>
              </a:xfrm>
              <a:prstGeom prst="rect">
                <a:avLst/>
              </a:prstGeom>
              <a:noFill/>
              <a:ln w="0">
                <a:noFill/>
              </a:ln>
            </p:spPr>
            <p:txBody>
              <a:bodyPr wrap="none" lIns="0" tIns="0" rIns="0" bIns="0" anchor="t">
                <a:noAutofit/>
              </a:bodyPr>
              <a:lstStyle>
                <a:defPPr algn="l">
                  <a:defRPr sz="1450" b="1">
                    <a:solidFill>
                      <a:srgbClr val="FFCF05"/>
                    </a:solidFill>
                    <a:latin typeface="Arial"/>
                    <a:ea typeface="Arial"/>
                    <a:cs typeface="Arial"/>
                  </a:defRPr>
                </a:defPPr>
              </a:lstStyle>
              <a:p>
                <a:pPr algn="l">
                  <a:defRPr sz="1450" b="1">
                    <a:solidFill>
                      <a:srgbClr val="FFCF05"/>
                    </a:solidFill>
                    <a:latin typeface="Arial"/>
                    <a:ea typeface="Arial"/>
                    <a:cs typeface="Arial"/>
                  </a:defRPr>
                </a:pPr>
                <a:r>
                  <a:rPr lang="en-US" altLang="zh-CN" sz="2000" b="1" dirty="0">
                    <a:solidFill>
                      <a:srgbClr val="FFCF05"/>
                    </a:solidFill>
                    <a:latin typeface="Arial"/>
                    <a:ea typeface="Arial"/>
                    <a:cs typeface="Arial"/>
                  </a:rPr>
                  <a:t>Surface-Centric</a:t>
                </a:r>
                <a:r>
                  <a:rPr lang="zh-CN" altLang="en-US" sz="2000" b="1" dirty="0">
                    <a:solidFill>
                      <a:srgbClr val="FFCF05"/>
                    </a:solidFill>
                    <a:latin typeface="Arial"/>
                    <a:ea typeface="Arial"/>
                    <a:cs typeface="Arial"/>
                  </a:rPr>
                  <a:t> </a:t>
                </a:r>
                <a:r>
                  <a:rPr lang="en-US" altLang="zh-CN" sz="2000" b="1" dirty="0">
                    <a:solidFill>
                      <a:srgbClr val="FFCF05"/>
                    </a:solidFill>
                    <a:latin typeface="Arial"/>
                    <a:ea typeface="Arial"/>
                    <a:cs typeface="Arial"/>
                  </a:rPr>
                  <a:t>Weighting</a:t>
                </a:r>
                <a:r>
                  <a:rPr lang="zh-CN" altLang="en-US" sz="2000" b="1" dirty="0">
                    <a:solidFill>
                      <a:srgbClr val="FFCF05"/>
                    </a:solidFill>
                    <a:latin typeface="Arial"/>
                    <a:ea typeface="Arial"/>
                    <a:cs typeface="Arial"/>
                  </a:rPr>
                  <a:t> </a:t>
                </a:r>
                <a14:m>
                  <m:oMath xmlns:m="http://schemas.openxmlformats.org/officeDocument/2006/math">
                    <m:sSub>
                      <m:sSubPr>
                        <m:ctrlPr>
                          <a:rPr lang="en-US" altLang="zh-CN" sz="2000" b="1" i="1" smtClean="0">
                            <a:solidFill>
                              <a:srgbClr val="FFCF05"/>
                            </a:solidFill>
                            <a:latin typeface="Cambria Math" panose="02040503050406030204" pitchFamily="18" charset="0"/>
                            <a:ea typeface="Arial"/>
                            <a:cs typeface="Arial"/>
                          </a:rPr>
                        </m:ctrlPr>
                      </m:sSubPr>
                      <m:e>
                        <m:r>
                          <a:rPr lang="en-US" altLang="zh-CN" sz="2000" b="1" i="1" smtClean="0">
                            <a:solidFill>
                              <a:srgbClr val="FFCF05"/>
                            </a:solidFill>
                            <a:latin typeface="Cambria Math" panose="02040503050406030204" pitchFamily="18" charset="0"/>
                            <a:ea typeface="Arial"/>
                            <a:cs typeface="Arial"/>
                          </a:rPr>
                          <m:t>𝜶</m:t>
                        </m:r>
                      </m:e>
                      <m:sub>
                        <m:r>
                          <a:rPr lang="en-US" altLang="zh-CN" sz="2000" b="1" i="1" smtClean="0">
                            <a:solidFill>
                              <a:srgbClr val="FFCF05"/>
                            </a:solidFill>
                            <a:latin typeface="Cambria Math" panose="02040503050406030204" pitchFamily="18" charset="0"/>
                            <a:ea typeface="Arial"/>
                            <a:cs typeface="Arial"/>
                          </a:rPr>
                          <m:t>𝒊</m:t>
                        </m:r>
                      </m:sub>
                    </m:sSub>
                  </m:oMath>
                </a14:m>
                <a:endParaRPr sz="2000" b="1" dirty="0">
                  <a:solidFill>
                    <a:srgbClr val="FFCF05"/>
                  </a:solidFill>
                  <a:latin typeface="Arial"/>
                  <a:ea typeface="Arial"/>
                  <a:cs typeface="Arial"/>
                </a:endParaRPr>
              </a:p>
            </p:txBody>
          </p:sp>
        </mc:Choice>
        <mc:Fallback xmlns="">
          <p:sp>
            <p:nvSpPr>
              <p:cNvPr id="83" name="Surface Occupancy">
                <a:extLst>
                  <a:ext uri="{FF2B5EF4-FFF2-40B4-BE49-F238E27FC236}">
                    <a16:creationId xmlns:a16="http://schemas.microsoft.com/office/drawing/2014/main" id="{C5135C4A-7C29-9C34-71E1-BFD213D06BA5}"/>
                  </a:ext>
                </a:extLst>
              </p:cNvPr>
              <p:cNvSpPr>
                <a:spLocks noGrp="1" noRot="1" noChangeAspect="1" noMove="1" noResize="1" noEditPoints="1" noAdjustHandles="1" noChangeArrowheads="1" noChangeShapeType="1" noTextEdit="1"/>
              </p:cNvSpPr>
              <p:nvPr/>
            </p:nvSpPr>
            <p:spPr>
              <a:xfrm>
                <a:off x="115477" y="5592318"/>
                <a:ext cx="3877083" cy="416052"/>
              </a:xfrm>
              <a:prstGeom prst="rect">
                <a:avLst/>
              </a:prstGeom>
              <a:blipFill>
                <a:blip r:embed="rId9"/>
                <a:stretch>
                  <a:fillRect l="-4248" t="-20588" b="-8824"/>
                </a:stretch>
              </a:blipFill>
              <a:ln w="0">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4" name="文本框 83">
                <a:extLst>
                  <a:ext uri="{FF2B5EF4-FFF2-40B4-BE49-F238E27FC236}">
                    <a16:creationId xmlns:a16="http://schemas.microsoft.com/office/drawing/2014/main" id="{C1A72DEB-1484-20F3-2377-9A6EA53F1F1F}"/>
                  </a:ext>
                </a:extLst>
              </p:cNvPr>
              <p:cNvSpPr txBox="1"/>
              <p:nvPr/>
            </p:nvSpPr>
            <p:spPr>
              <a:xfrm>
                <a:off x="5331694" y="5228519"/>
                <a:ext cx="284052" cy="369332"/>
              </a:xfrm>
              <a:prstGeom prst="rect">
                <a:avLst/>
              </a:prstGeom>
              <a:noFill/>
            </p:spPr>
            <p:txBody>
              <a:bodyPr wrap="none" rtlCol="0">
                <a:spAutoFit/>
              </a:bodyPr>
              <a:lstStyle/>
              <a:p>
                <a:pPr/>
                <a14:m>
                  <m:oMathPara xmlns:m="http://schemas.openxmlformats.org/officeDocument/2006/math">
                    <m:oMath>
                      <m:r>
                        <a:rPr kumimoji="1" lang="en-US" altLang="zh-CN" i="1" dirty="0" smtClean="0">
                          <a:solidFill>
                            <a:schemeClr val="bg1"/>
                          </a:solidFill>
                          <a:latin typeface="Cambria Math" panose="02040503050406030204" pitchFamily="18" charset="0"/>
                        </a:rPr>
                        <m:t>,</m:t>
                      </m:r>
                    </m:oMath>
                  </m:oMathPara>
                </a14:m>
                <a:endParaRPr/>
              </a:p>
            </p:txBody>
          </p:sp>
        </mc:Choice>
        <mc:Fallback xmlns="">
          <p:sp>
            <p:nvSpPr>
              <p:cNvPr id="84" name="文本框 83">
                <a:extLst>
                  <a:ext uri="{FF2B5EF4-FFF2-40B4-BE49-F238E27FC236}">
                    <a16:creationId xmlns:a16="http://schemas.microsoft.com/office/drawing/2014/main" id="{C1A72DEB-1484-20F3-2377-9A6EA53F1F1F}"/>
                  </a:ext>
                </a:extLst>
              </p:cNvPr>
              <p:cNvSpPr txBox="1">
                <a:spLocks noRot="1" noChangeAspect="1" noMove="1" noResize="1" noEditPoints="1" noAdjustHandles="1" noChangeArrowheads="1" noChangeShapeType="1" noTextEdit="1"/>
              </p:cNvSpPr>
              <p:nvPr/>
            </p:nvSpPr>
            <p:spPr>
              <a:xfrm>
                <a:off x="5331694" y="5228519"/>
                <a:ext cx="284052" cy="369332"/>
              </a:xfrm>
              <a:prstGeom prst="rect">
                <a:avLst/>
              </a:prstGeom>
              <a:blipFill>
                <a:blip r:embed="rId10"/>
                <a:stretch>
                  <a:fillRect t="-6667" r="-21739" b="-2666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474873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Black rectangle covering the former Michigan affiliation logo">
            <a:extLst>
              <a:ext uri="{FF2B5EF4-FFF2-40B4-BE49-F238E27FC236}">
                <a16:creationId xmlns:a16="http://schemas.microsoft.com/office/drawing/2014/main" id="{2BCBE316-AE80-40A2-A836-E873676C17CE}"/>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B1FEE818-6558-42CB-A46A-11E380D70E9B}"/>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96624519-149F-4E61-8539-DB8E784651F5}"/>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Fully Differentiable RF-Domain Rendering">
            <a:extLst>
              <a:ext uri="{FF2B5EF4-FFF2-40B4-BE49-F238E27FC236}">
                <a16:creationId xmlns:a16="http://schemas.microsoft.com/office/drawing/2014/main" id="{587314E5-5888-4DAA-914C-74A4AC331731}"/>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dirty="0">
                <a:solidFill>
                  <a:srgbClr val="FFCF05"/>
                </a:solidFill>
                <a:latin typeface="Arial"/>
                <a:ea typeface="Arial"/>
                <a:cs typeface="Arial"/>
              </a:rPr>
              <a:t>Fully </a:t>
            </a:r>
            <a:r>
              <a:rPr lang="en-US" sz="3200" b="1" dirty="0">
                <a:solidFill>
                  <a:srgbClr val="FFCF05"/>
                </a:solidFill>
                <a:latin typeface="Arial"/>
                <a:ea typeface="Arial"/>
                <a:cs typeface="Arial"/>
              </a:rPr>
              <a:t>Differentiable </a:t>
            </a:r>
            <a:r>
              <a:rPr lang="en-US" altLang="zh-CN" sz="3200" b="1" dirty="0">
                <a:solidFill>
                  <a:srgbClr val="FFCF05"/>
                </a:solidFill>
                <a:latin typeface="Arial"/>
                <a:ea typeface="Arial"/>
                <a:cs typeface="Arial"/>
              </a:rPr>
              <a:t>Forward</a:t>
            </a:r>
            <a:r>
              <a:rPr sz="3200" b="1" dirty="0">
                <a:solidFill>
                  <a:srgbClr val="FFCF05"/>
                </a:solidFill>
                <a:latin typeface="Arial"/>
                <a:ea typeface="Arial"/>
                <a:cs typeface="Arial"/>
              </a:rPr>
              <a:t> Rendering</a:t>
            </a:r>
          </a:p>
        </p:txBody>
      </p:sp>
      <p:sp>
        <p:nvSpPr>
          <p:cNvPr id="5" name="12">
            <a:extLst>
              <a:ext uri="{FF2B5EF4-FFF2-40B4-BE49-F238E27FC236}">
                <a16:creationId xmlns:a16="http://schemas.microsoft.com/office/drawing/2014/main" id="{1CBC6CBE-5884-45B0-8DA8-7EA1462913D7}"/>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12</a:t>
            </a:r>
          </a:p>
        </p:txBody>
      </p:sp>
      <p:pic>
        <p:nvPicPr>
          <p:cNvPr id="6" name="rendering-flow animation" descr="Looping teaser animation: rendering-flow">
            <a:extLst>
              <a:ext uri="{FF2B5EF4-FFF2-40B4-BE49-F238E27FC236}">
                <a16:creationId xmlns:a16="http://schemas.microsoft.com/office/drawing/2014/main" id="{694CD946-23BD-4508-BE15-E8A3B371784E}"/>
              </a:ext>
            </a:extLst>
          </p:cNvPr>
          <p:cNvPicPr>
            <a:picLocks noChangeAspect="1"/>
          </p:cNvPicPr>
          <p:nvPr/>
        </p:nvPicPr>
        <p:blipFill>
          <a:blip r:embed="rId4"/>
          <a:stretch/>
        </p:blipFill>
        <p:spPr>
          <a:xfrm>
            <a:off x="2345807" y="1512697"/>
            <a:ext cx="7500385" cy="3756025"/>
          </a:xfrm>
          <a:prstGeom prst="rect">
            <a:avLst/>
          </a:prstGeom>
        </p:spPr>
      </p:pic>
      <p:pic>
        <p:nvPicPr>
          <p:cNvPr id="9" name="图片 8">
            <a:extLst>
              <a:ext uri="{FF2B5EF4-FFF2-40B4-BE49-F238E27FC236}">
                <a16:creationId xmlns:a16="http://schemas.microsoft.com/office/drawing/2014/main" id="{09CBFF33-8129-4B86-9B0B-62AA4D57390D}"/>
              </a:ext>
            </a:extLst>
          </p:cNvPr>
          <p:cNvPicPr>
            <a:picLocks noChangeAspect="1"/>
          </p:cNvPicPr>
          <p:nvPr/>
        </p:nvPicPr>
        <p:blipFill>
          <a:blip r:embed="rId5"/>
          <a:stretch/>
        </p:blipFill>
        <p:spPr>
          <a:xfrm>
            <a:off x="4268209" y="5268722"/>
            <a:ext cx="3655580" cy="1028989"/>
          </a:xfrm>
          <a:prstGeom prst="rect">
            <a:avLst/>
          </a:prstGeom>
        </p:spPr>
      </p:pic>
    </p:spTree>
    <p:extLst>
      <p:ext uri="{BB962C8B-B14F-4D97-AF65-F5344CB8AC3E}">
        <p14:creationId xmlns:p14="http://schemas.microsoft.com/office/powerpoint/2010/main" val="117985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Black rectangle covering the former Michigan affiliation logo">
            <a:extLst>
              <a:ext uri="{FF2B5EF4-FFF2-40B4-BE49-F238E27FC236}">
                <a16:creationId xmlns:a16="http://schemas.microsoft.com/office/drawing/2014/main" id="{9B7BCAAA-216B-452D-8E7D-3DAC2A8A1424}"/>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250F62F3-326A-468F-BC01-0FD5774625CF}"/>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5D74404E-C2E5-4E27-A652-A9D24F6E764A}"/>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Reconstruction via Inverse Rendering">
            <a:extLst>
              <a:ext uri="{FF2B5EF4-FFF2-40B4-BE49-F238E27FC236}">
                <a16:creationId xmlns:a16="http://schemas.microsoft.com/office/drawing/2014/main" id="{973B6961-D369-4E85-90A9-EA89E344E108}"/>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a:solidFill>
                  <a:srgbClr val="FFCF05"/>
                </a:solidFill>
                <a:latin typeface="Arial"/>
                <a:ea typeface="Arial"/>
                <a:cs typeface="Arial"/>
              </a:rPr>
              <a:t>Reconstruction via Inverse Rendering</a:t>
            </a:r>
          </a:p>
        </p:txBody>
      </p:sp>
      <p:sp>
        <p:nvSpPr>
          <p:cNvPr id="5" name="13">
            <a:extLst>
              <a:ext uri="{FF2B5EF4-FFF2-40B4-BE49-F238E27FC236}">
                <a16:creationId xmlns:a16="http://schemas.microsoft.com/office/drawing/2014/main" id="{318CB289-4F52-4DA4-A43F-0A1298F7DFA7}"/>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13</a:t>
            </a:r>
          </a:p>
        </p:txBody>
      </p:sp>
      <p:sp>
        <p:nvSpPr>
          <p:cNvPr id="6" name="Power Residuals Refine Geometry, BRDF &amp; Sources">
            <a:extLst>
              <a:ext uri="{FF2B5EF4-FFF2-40B4-BE49-F238E27FC236}">
                <a16:creationId xmlns:a16="http://schemas.microsoft.com/office/drawing/2014/main" id="{2606C6A2-7A68-4887-9388-968733FA0930}"/>
              </a:ext>
            </a:extLst>
          </p:cNvPr>
          <p:cNvSpPr>
            <a:spLocks noGrp="1"/>
          </p:cNvSpPr>
          <p:nvPr/>
        </p:nvSpPr>
        <p:spPr>
          <a:xfrm>
            <a:off x="711200" y="1553147"/>
            <a:ext cx="10769600" cy="392938"/>
          </a:xfrm>
          <a:prstGeom prst="rect">
            <a:avLst/>
          </a:prstGeom>
          <a:noFill/>
          <a:ln w="0">
            <a:noFill/>
          </a:ln>
        </p:spPr>
        <p:txBody>
          <a:bodyPr wrap="none" lIns="0" tIns="0" rIns="0" bIns="0" anchor="t">
            <a:noAutofit/>
          </a:bodyPr>
          <a:lstStyle>
            <a:defPPr algn="l">
              <a:defRPr sz="1850" b="1">
                <a:solidFill>
                  <a:srgbClr val="62DBF3"/>
                </a:solidFill>
                <a:latin typeface="Arial"/>
                <a:ea typeface="Arial"/>
                <a:cs typeface="Arial"/>
              </a:defRPr>
            </a:defPPr>
          </a:lstStyle>
          <a:p>
            <a:pPr algn="l">
              <a:defRPr sz="1850" b="1">
                <a:solidFill>
                  <a:srgbClr val="62DBF3"/>
                </a:solidFill>
                <a:latin typeface="Arial"/>
                <a:ea typeface="Arial"/>
                <a:cs typeface="Arial"/>
              </a:defRPr>
            </a:pPr>
            <a:r>
              <a:rPr lang="en-US" altLang="zh-CN" sz="1850" b="1" dirty="0">
                <a:solidFill>
                  <a:srgbClr val="62DBF3"/>
                </a:solidFill>
                <a:latin typeface="Arial"/>
                <a:ea typeface="Arial"/>
                <a:cs typeface="Arial"/>
              </a:rPr>
              <a:t>Loss</a:t>
            </a:r>
            <a:r>
              <a:rPr lang="zh-CN" altLang="en-US" sz="1850" b="1" dirty="0">
                <a:solidFill>
                  <a:srgbClr val="62DBF3"/>
                </a:solidFill>
                <a:latin typeface="Arial"/>
                <a:ea typeface="Arial"/>
                <a:cs typeface="Arial"/>
              </a:rPr>
              <a:t> </a:t>
            </a:r>
            <a:r>
              <a:rPr lang="en-US" altLang="zh-CN" sz="1850" b="1" dirty="0">
                <a:solidFill>
                  <a:srgbClr val="62DBF3"/>
                </a:solidFill>
                <a:latin typeface="Arial"/>
                <a:ea typeface="Arial"/>
                <a:cs typeface="Arial"/>
              </a:rPr>
              <a:t>Gradients</a:t>
            </a:r>
            <a:r>
              <a:rPr lang="zh-CN" altLang="en-US" sz="1850" b="1" dirty="0">
                <a:solidFill>
                  <a:srgbClr val="62DBF3"/>
                </a:solidFill>
                <a:latin typeface="Arial"/>
                <a:ea typeface="Arial"/>
                <a:cs typeface="Arial"/>
              </a:rPr>
              <a:t> </a:t>
            </a:r>
            <a:r>
              <a:rPr sz="1850" b="1" dirty="0">
                <a:solidFill>
                  <a:srgbClr val="62DBF3"/>
                </a:solidFill>
                <a:latin typeface="Arial"/>
                <a:ea typeface="Arial"/>
                <a:cs typeface="Arial"/>
              </a:rPr>
              <a:t>Refine Geometry, BRDF &amp; Sources</a:t>
            </a:r>
          </a:p>
        </p:txBody>
      </p:sp>
      <p:pic>
        <p:nvPicPr>
          <p:cNvPr id="7" name="joint-training animation" descr="Looping teaser animation: joint-training">
            <a:extLst>
              <a:ext uri="{FF2B5EF4-FFF2-40B4-BE49-F238E27FC236}">
                <a16:creationId xmlns:a16="http://schemas.microsoft.com/office/drawing/2014/main" id="{CFB715EC-5494-4FE2-BBEA-655022677368}"/>
              </a:ext>
            </a:extLst>
          </p:cNvPr>
          <p:cNvPicPr>
            <a:picLocks noChangeAspect="1"/>
          </p:cNvPicPr>
          <p:nvPr/>
        </p:nvPicPr>
        <p:blipFill>
          <a:blip r:embed="rId4"/>
          <a:stretch/>
        </p:blipFill>
        <p:spPr>
          <a:xfrm>
            <a:off x="1011978" y="2102104"/>
            <a:ext cx="10168044" cy="4160520"/>
          </a:xfrm>
          <a:prstGeom prst="rect">
            <a:avLst/>
          </a:prstGeom>
        </p:spPr>
      </p:pic>
    </p:spTree>
    <p:extLst>
      <p:ext uri="{BB962C8B-B14F-4D97-AF65-F5344CB8AC3E}">
        <p14:creationId xmlns:p14="http://schemas.microsoft.com/office/powerpoint/2010/main" val="645497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0" name="Black rectangle covering the former Michigan affiliation logo">
            <a:extLst>
              <a:ext uri="{FF2B5EF4-FFF2-40B4-BE49-F238E27FC236}">
                <a16:creationId xmlns:a16="http://schemas.microsoft.com/office/drawing/2014/main" id="{7E6D4726-435A-40DD-A6A7-4996B0A4F443}"/>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46C0709B-8D2F-4F66-8798-6D86B483C324}"/>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ED1F325A-2CAA-4DB7-94ED-5D906CC56C77}"/>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Pre-Processing: Crowdsourced Data Pruning">
            <a:extLst>
              <a:ext uri="{FF2B5EF4-FFF2-40B4-BE49-F238E27FC236}">
                <a16:creationId xmlns:a16="http://schemas.microsoft.com/office/drawing/2014/main" id="{54F045D3-7188-4518-92F2-C67E01775FFA}"/>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a:solidFill>
                  <a:srgbClr val="FFCF05"/>
                </a:solidFill>
                <a:latin typeface="Arial"/>
                <a:ea typeface="Arial"/>
                <a:cs typeface="Arial"/>
              </a:rPr>
              <a:t>Pre-Processing: Crowdsourced Data Pruning</a:t>
            </a:r>
          </a:p>
        </p:txBody>
      </p:sp>
      <p:sp>
        <p:nvSpPr>
          <p:cNvPr id="5" name="14">
            <a:extLst>
              <a:ext uri="{FF2B5EF4-FFF2-40B4-BE49-F238E27FC236}">
                <a16:creationId xmlns:a16="http://schemas.microsoft.com/office/drawing/2014/main" id="{63E0F6A7-E022-4BD3-8F8C-95D0E4EC90FA}"/>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14</a:t>
            </a:r>
          </a:p>
        </p:txBody>
      </p:sp>
      <p:sp>
        <p:nvSpPr>
          <p:cNvPr id="6" name="ROI Assumptions">
            <a:extLst>
              <a:ext uri="{FF2B5EF4-FFF2-40B4-BE49-F238E27FC236}">
                <a16:creationId xmlns:a16="http://schemas.microsoft.com/office/drawing/2014/main" id="{70C73DE6-8D60-4CDC-AA7C-B94FBEB5FAEF}"/>
              </a:ext>
            </a:extLst>
          </p:cNvPr>
          <p:cNvSpPr>
            <a:spLocks noGrp="1"/>
          </p:cNvSpPr>
          <p:nvPr/>
        </p:nvSpPr>
        <p:spPr>
          <a:xfrm>
            <a:off x="711200" y="1295400"/>
            <a:ext cx="10769600" cy="329375"/>
          </a:xfrm>
          <a:prstGeom prst="rect">
            <a:avLst/>
          </a:prstGeom>
          <a:noFill/>
          <a:ln w="0">
            <a:noFill/>
          </a:ln>
        </p:spPr>
        <p:txBody>
          <a:bodyPr wrap="none" lIns="0" tIns="0" rIns="0" bIns="0" anchor="t">
            <a:noAutofit/>
          </a:bodyPr>
          <a:lstStyle>
            <a:defPPr algn="l">
              <a:defRPr sz="2050" b="1">
                <a:solidFill>
                  <a:srgbClr val="62DBF3"/>
                </a:solidFill>
                <a:latin typeface="Arial"/>
                <a:ea typeface="Arial"/>
                <a:cs typeface="Arial"/>
              </a:defRPr>
            </a:defPPr>
          </a:lstStyle>
          <a:p>
            <a:pPr marL="342900" indent="-342900" algn="l">
              <a:buFont typeface="Arial" panose="020B0604020202020204" pitchFamily="34" charset="0"/>
              <a:buChar char="•"/>
              <a:defRPr sz="2050" b="1">
                <a:solidFill>
                  <a:srgbClr val="62DBF3"/>
                </a:solidFill>
                <a:latin typeface="Arial"/>
                <a:ea typeface="Arial"/>
                <a:cs typeface="Arial"/>
              </a:defRPr>
            </a:pPr>
            <a:r>
              <a:rPr lang="en-US" altLang="zh-CN" sz="2050" b="1" dirty="0">
                <a:solidFill>
                  <a:srgbClr val="62DBF3"/>
                </a:solidFill>
                <a:latin typeface="Arial"/>
                <a:ea typeface="Arial"/>
                <a:cs typeface="Arial"/>
              </a:rPr>
              <a:t>Region</a:t>
            </a:r>
            <a:r>
              <a:rPr lang="zh-CN" altLang="en-US" sz="2050" b="1" dirty="0">
                <a:solidFill>
                  <a:srgbClr val="62DBF3"/>
                </a:solidFill>
                <a:latin typeface="Arial"/>
                <a:ea typeface="Arial"/>
                <a:cs typeface="Arial"/>
              </a:rPr>
              <a:t> </a:t>
            </a:r>
            <a:r>
              <a:rPr lang="en-US" altLang="zh-CN" sz="2050" b="1" dirty="0">
                <a:solidFill>
                  <a:srgbClr val="62DBF3"/>
                </a:solidFill>
                <a:latin typeface="Arial"/>
                <a:ea typeface="Arial"/>
                <a:cs typeface="Arial"/>
              </a:rPr>
              <a:t>of</a:t>
            </a:r>
            <a:r>
              <a:rPr lang="zh-CN" altLang="en-US" sz="2050" b="1" dirty="0">
                <a:solidFill>
                  <a:srgbClr val="62DBF3"/>
                </a:solidFill>
                <a:latin typeface="Arial"/>
                <a:ea typeface="Arial"/>
                <a:cs typeface="Arial"/>
              </a:rPr>
              <a:t> </a:t>
            </a:r>
            <a:r>
              <a:rPr lang="en-US" altLang="zh-CN" sz="2050" b="1" dirty="0">
                <a:solidFill>
                  <a:srgbClr val="62DBF3"/>
                </a:solidFill>
                <a:latin typeface="Arial"/>
                <a:ea typeface="Arial"/>
                <a:cs typeface="Arial"/>
              </a:rPr>
              <a:t>Interests</a:t>
            </a:r>
            <a:r>
              <a:rPr lang="zh-CN" altLang="en-US" sz="2050" b="1" dirty="0">
                <a:solidFill>
                  <a:srgbClr val="62DBF3"/>
                </a:solidFill>
                <a:latin typeface="Arial"/>
                <a:ea typeface="Arial"/>
                <a:cs typeface="Arial"/>
              </a:rPr>
              <a:t> </a:t>
            </a:r>
            <a:r>
              <a:rPr lang="en-US" altLang="zh-CN" sz="2050" b="1" dirty="0">
                <a:solidFill>
                  <a:srgbClr val="62DBF3"/>
                </a:solidFill>
                <a:latin typeface="Arial"/>
                <a:ea typeface="Arial"/>
                <a:cs typeface="Arial"/>
              </a:rPr>
              <a:t>(</a:t>
            </a:r>
            <a:r>
              <a:rPr sz="2050" b="1" dirty="0">
                <a:solidFill>
                  <a:srgbClr val="62DBF3"/>
                </a:solidFill>
                <a:latin typeface="Arial"/>
                <a:ea typeface="Arial"/>
                <a:cs typeface="Arial"/>
              </a:rPr>
              <a:t>ROI</a:t>
            </a:r>
            <a:r>
              <a:rPr lang="en-US" altLang="zh-CN" sz="2050" b="1" dirty="0">
                <a:solidFill>
                  <a:srgbClr val="62DBF3"/>
                </a:solidFill>
                <a:latin typeface="Arial"/>
                <a:ea typeface="Arial"/>
                <a:cs typeface="Arial"/>
              </a:rPr>
              <a:t>)</a:t>
            </a:r>
            <a:r>
              <a:rPr sz="2050" b="1" dirty="0">
                <a:solidFill>
                  <a:srgbClr val="62DBF3"/>
                </a:solidFill>
                <a:latin typeface="Arial"/>
                <a:ea typeface="Arial"/>
                <a:cs typeface="Arial"/>
              </a:rPr>
              <a:t> Assumptions</a:t>
            </a:r>
          </a:p>
        </p:txBody>
      </p:sp>
      <p:pic>
        <p:nvPicPr>
          <p:cNvPr id="7" name="图片 6">
            <a:extLst>
              <a:ext uri="{FF2B5EF4-FFF2-40B4-BE49-F238E27FC236}">
                <a16:creationId xmlns:a16="http://schemas.microsoft.com/office/drawing/2014/main" id="{56240849-9A05-410E-A82A-D406B49A9588}"/>
              </a:ext>
            </a:extLst>
          </p:cNvPr>
          <p:cNvPicPr>
            <a:picLocks noChangeAspect="1"/>
          </p:cNvPicPr>
          <p:nvPr/>
        </p:nvPicPr>
        <p:blipFill>
          <a:blip r:embed="rId4"/>
          <a:stretch/>
        </p:blipFill>
        <p:spPr>
          <a:xfrm>
            <a:off x="1143108" y="1728788"/>
            <a:ext cx="2539784" cy="1854899"/>
          </a:xfrm>
          <a:prstGeom prst="rect">
            <a:avLst/>
          </a:prstGeom>
        </p:spPr>
      </p:pic>
      <p:sp>
        <p:nvSpPr>
          <p:cNvPr id="8" name="Directly Out of ROI">
            <a:extLst>
              <a:ext uri="{FF2B5EF4-FFF2-40B4-BE49-F238E27FC236}">
                <a16:creationId xmlns:a16="http://schemas.microsoft.com/office/drawing/2014/main" id="{ED237303-353B-49F8-A23A-C003E0860A39}"/>
              </a:ext>
            </a:extLst>
          </p:cNvPr>
          <p:cNvSpPr>
            <a:spLocks noGrp="1"/>
          </p:cNvSpPr>
          <p:nvPr/>
        </p:nvSpPr>
        <p:spPr>
          <a:xfrm>
            <a:off x="711200" y="3728149"/>
            <a:ext cx="3403600" cy="288925"/>
          </a:xfrm>
          <a:prstGeom prst="rect">
            <a:avLst/>
          </a:prstGeom>
          <a:noFill/>
          <a:ln w="0">
            <a:noFill/>
          </a:ln>
        </p:spPr>
        <p:txBody>
          <a:bodyPr wrap="none" lIns="0" tIns="0" rIns="0" bIns="0" anchor="t">
            <a:noAutofit/>
          </a:bodyPr>
          <a:lstStyle>
            <a:defPPr algn="ctr">
              <a:defRPr sz="1600" b="1">
                <a:solidFill>
                  <a:srgbClr val="FFFFFF"/>
                </a:solidFill>
                <a:latin typeface="Arial"/>
                <a:ea typeface="Arial"/>
                <a:cs typeface="Arial"/>
              </a:defRPr>
            </a:defPPr>
          </a:lstStyle>
          <a:p>
            <a:pPr algn="ctr">
              <a:defRPr sz="1600" b="1">
                <a:solidFill>
                  <a:srgbClr val="FFFFFF"/>
                </a:solidFill>
                <a:latin typeface="Arial"/>
                <a:ea typeface="Arial"/>
                <a:cs typeface="Arial"/>
              </a:defRPr>
            </a:pPr>
            <a:r>
              <a:rPr sz="1600" b="1">
                <a:solidFill>
                  <a:srgbClr val="FFFFFF"/>
                </a:solidFill>
                <a:latin typeface="Arial"/>
                <a:ea typeface="Arial"/>
                <a:cs typeface="Arial"/>
              </a:rPr>
              <a:t>Directly Out of ROI</a:t>
            </a:r>
          </a:p>
        </p:txBody>
      </p:sp>
      <p:pic>
        <p:nvPicPr>
          <p:cNvPr id="9" name="图片 8">
            <a:extLst>
              <a:ext uri="{FF2B5EF4-FFF2-40B4-BE49-F238E27FC236}">
                <a16:creationId xmlns:a16="http://schemas.microsoft.com/office/drawing/2014/main" id="{2ED4543E-7825-4076-8C61-CE8DAFBA9D8C}"/>
              </a:ext>
            </a:extLst>
          </p:cNvPr>
          <p:cNvPicPr>
            <a:picLocks noChangeAspect="1"/>
          </p:cNvPicPr>
          <p:nvPr/>
        </p:nvPicPr>
        <p:blipFill>
          <a:blip r:embed="rId5"/>
          <a:stretch/>
        </p:blipFill>
        <p:spPr>
          <a:xfrm>
            <a:off x="4597813" y="1728788"/>
            <a:ext cx="2996375" cy="1854899"/>
          </a:xfrm>
          <a:prstGeom prst="rect">
            <a:avLst/>
          </a:prstGeom>
        </p:spPr>
      </p:pic>
      <p:sp>
        <p:nvSpPr>
          <p:cNvPr id="10" name="Inter-Scene Occlusion">
            <a:extLst>
              <a:ext uri="{FF2B5EF4-FFF2-40B4-BE49-F238E27FC236}">
                <a16:creationId xmlns:a16="http://schemas.microsoft.com/office/drawing/2014/main" id="{41E7B574-D037-48DE-975F-6878C9EEB1EC}"/>
              </a:ext>
            </a:extLst>
          </p:cNvPr>
          <p:cNvSpPr>
            <a:spLocks noGrp="1"/>
          </p:cNvSpPr>
          <p:nvPr/>
        </p:nvSpPr>
        <p:spPr>
          <a:xfrm>
            <a:off x="4394200" y="3728149"/>
            <a:ext cx="3403600" cy="288925"/>
          </a:xfrm>
          <a:prstGeom prst="rect">
            <a:avLst/>
          </a:prstGeom>
          <a:noFill/>
          <a:ln w="0">
            <a:noFill/>
          </a:ln>
        </p:spPr>
        <p:txBody>
          <a:bodyPr wrap="none" lIns="0" tIns="0" rIns="0" bIns="0" anchor="t">
            <a:noAutofit/>
          </a:bodyPr>
          <a:lstStyle>
            <a:defPPr algn="ctr">
              <a:defRPr sz="1600" b="1">
                <a:solidFill>
                  <a:srgbClr val="FFFFFF"/>
                </a:solidFill>
                <a:latin typeface="Arial"/>
                <a:ea typeface="Arial"/>
                <a:cs typeface="Arial"/>
              </a:defRPr>
            </a:defPPr>
          </a:lstStyle>
          <a:p>
            <a:pPr algn="ctr">
              <a:defRPr sz="1600" b="1">
                <a:solidFill>
                  <a:srgbClr val="FFFFFF"/>
                </a:solidFill>
                <a:latin typeface="Arial"/>
                <a:ea typeface="Arial"/>
                <a:cs typeface="Arial"/>
              </a:defRPr>
            </a:pPr>
            <a:r>
              <a:rPr sz="1600" b="1">
                <a:solidFill>
                  <a:srgbClr val="FFFFFF"/>
                </a:solidFill>
                <a:latin typeface="Arial"/>
                <a:ea typeface="Arial"/>
                <a:cs typeface="Arial"/>
              </a:rPr>
              <a:t>Inter-Scene Occlusion</a:t>
            </a:r>
          </a:p>
        </p:txBody>
      </p:sp>
      <p:pic>
        <p:nvPicPr>
          <p:cNvPr id="11" name="图片 10">
            <a:extLst>
              <a:ext uri="{FF2B5EF4-FFF2-40B4-BE49-F238E27FC236}">
                <a16:creationId xmlns:a16="http://schemas.microsoft.com/office/drawing/2014/main" id="{87DF960E-1A01-4DAF-B758-1B045FA61F4E}"/>
              </a:ext>
            </a:extLst>
          </p:cNvPr>
          <p:cNvPicPr>
            <a:picLocks noChangeAspect="1"/>
          </p:cNvPicPr>
          <p:nvPr/>
        </p:nvPicPr>
        <p:blipFill>
          <a:blip r:embed="rId6"/>
          <a:stretch/>
        </p:blipFill>
        <p:spPr>
          <a:xfrm>
            <a:off x="8199958" y="1728788"/>
            <a:ext cx="3158084" cy="1854899"/>
          </a:xfrm>
          <a:prstGeom prst="rect">
            <a:avLst/>
          </a:prstGeom>
        </p:spPr>
      </p:pic>
      <p:sp>
        <p:nvSpPr>
          <p:cNvPr id="12" name="External Multipath">
            <a:extLst>
              <a:ext uri="{FF2B5EF4-FFF2-40B4-BE49-F238E27FC236}">
                <a16:creationId xmlns:a16="http://schemas.microsoft.com/office/drawing/2014/main" id="{44857167-9D46-46C0-A747-EFEE97A55903}"/>
              </a:ext>
            </a:extLst>
          </p:cNvPr>
          <p:cNvSpPr>
            <a:spLocks noGrp="1"/>
          </p:cNvSpPr>
          <p:nvPr/>
        </p:nvSpPr>
        <p:spPr>
          <a:xfrm>
            <a:off x="8077200" y="3728149"/>
            <a:ext cx="3403600" cy="288925"/>
          </a:xfrm>
          <a:prstGeom prst="rect">
            <a:avLst/>
          </a:prstGeom>
          <a:noFill/>
          <a:ln w="0">
            <a:noFill/>
          </a:ln>
        </p:spPr>
        <p:txBody>
          <a:bodyPr wrap="none" lIns="0" tIns="0" rIns="0" bIns="0" anchor="t">
            <a:noAutofit/>
          </a:bodyPr>
          <a:lstStyle>
            <a:defPPr algn="ctr">
              <a:defRPr sz="1600" b="1">
                <a:solidFill>
                  <a:srgbClr val="FFFFFF"/>
                </a:solidFill>
                <a:latin typeface="Arial"/>
                <a:ea typeface="Arial"/>
                <a:cs typeface="Arial"/>
              </a:defRPr>
            </a:defPPr>
          </a:lstStyle>
          <a:p>
            <a:pPr algn="ctr">
              <a:defRPr sz="1600" b="1">
                <a:solidFill>
                  <a:srgbClr val="FFFFFF"/>
                </a:solidFill>
                <a:latin typeface="Arial"/>
                <a:ea typeface="Arial"/>
                <a:cs typeface="Arial"/>
              </a:defRPr>
            </a:pPr>
            <a:r>
              <a:rPr sz="1600" b="1">
                <a:solidFill>
                  <a:srgbClr val="FFFFFF"/>
                </a:solidFill>
                <a:latin typeface="Arial"/>
                <a:ea typeface="Arial"/>
                <a:cs typeface="Arial"/>
              </a:rPr>
              <a:t>External Multipath</a:t>
            </a:r>
          </a:p>
        </p:txBody>
      </p:sp>
      <p:sp>
        <p:nvSpPr>
          <p:cNvPr id="13" name="Low SNR Confidence">
            <a:extLst>
              <a:ext uri="{FF2B5EF4-FFF2-40B4-BE49-F238E27FC236}">
                <a16:creationId xmlns:a16="http://schemas.microsoft.com/office/drawing/2014/main" id="{3B4F564E-4535-4BC4-8B1C-AA0C0E60EDFA}"/>
              </a:ext>
            </a:extLst>
          </p:cNvPr>
          <p:cNvSpPr>
            <a:spLocks noGrp="1"/>
          </p:cNvSpPr>
          <p:nvPr/>
        </p:nvSpPr>
        <p:spPr>
          <a:xfrm>
            <a:off x="711200" y="4245928"/>
            <a:ext cx="10769600" cy="329375"/>
          </a:xfrm>
          <a:prstGeom prst="rect">
            <a:avLst/>
          </a:prstGeom>
          <a:noFill/>
          <a:ln w="0">
            <a:noFill/>
          </a:ln>
        </p:spPr>
        <p:txBody>
          <a:bodyPr wrap="none" lIns="0" tIns="0" rIns="0" bIns="0" anchor="t">
            <a:noAutofit/>
          </a:bodyPr>
          <a:lstStyle>
            <a:defPPr algn="l">
              <a:defRPr sz="2050" b="1">
                <a:solidFill>
                  <a:srgbClr val="62DBF3"/>
                </a:solidFill>
                <a:latin typeface="Arial"/>
                <a:ea typeface="Arial"/>
                <a:cs typeface="Arial"/>
              </a:defRPr>
            </a:defPPr>
          </a:lstStyle>
          <a:p>
            <a:pPr marL="342900" indent="-342900" algn="l">
              <a:buFont typeface="Arial" panose="020B0604020202020204" pitchFamily="34" charset="0"/>
              <a:buChar char="•"/>
              <a:defRPr sz="2050" b="1">
                <a:solidFill>
                  <a:srgbClr val="62DBF3"/>
                </a:solidFill>
                <a:latin typeface="Arial"/>
                <a:ea typeface="Arial"/>
                <a:cs typeface="Arial"/>
              </a:defRPr>
            </a:pPr>
            <a:r>
              <a:rPr sz="2050" b="1" dirty="0">
                <a:solidFill>
                  <a:srgbClr val="62DBF3"/>
                </a:solidFill>
                <a:latin typeface="Arial"/>
                <a:ea typeface="Arial"/>
                <a:cs typeface="Arial"/>
              </a:rPr>
              <a:t>Low SNR Confidence</a:t>
            </a:r>
          </a:p>
        </p:txBody>
      </p:sp>
      <p:pic>
        <p:nvPicPr>
          <p:cNvPr id="14" name="图片 13">
            <a:extLst>
              <a:ext uri="{FF2B5EF4-FFF2-40B4-BE49-F238E27FC236}">
                <a16:creationId xmlns:a16="http://schemas.microsoft.com/office/drawing/2014/main" id="{04D7C335-179E-4932-81C7-4F7175EC76B6}"/>
              </a:ext>
            </a:extLst>
          </p:cNvPr>
          <p:cNvPicPr>
            <a:picLocks noChangeAspect="1"/>
          </p:cNvPicPr>
          <p:nvPr/>
        </p:nvPicPr>
        <p:blipFill>
          <a:blip r:embed="rId7"/>
          <a:stretch/>
        </p:blipFill>
        <p:spPr>
          <a:xfrm>
            <a:off x="2774878" y="4646930"/>
            <a:ext cx="3051607" cy="1473518"/>
          </a:xfrm>
          <a:prstGeom prst="rect">
            <a:avLst/>
          </a:prstGeom>
        </p:spPr>
      </p:pic>
      <p:pic>
        <p:nvPicPr>
          <p:cNvPr id="15" name="图片 14">
            <a:extLst>
              <a:ext uri="{FF2B5EF4-FFF2-40B4-BE49-F238E27FC236}">
                <a16:creationId xmlns:a16="http://schemas.microsoft.com/office/drawing/2014/main" id="{6E9AFAFC-2843-4406-A11B-616844BC64C9}"/>
              </a:ext>
            </a:extLst>
          </p:cNvPr>
          <p:cNvPicPr>
            <a:picLocks noChangeAspect="1"/>
          </p:cNvPicPr>
          <p:nvPr/>
        </p:nvPicPr>
        <p:blipFill>
          <a:blip r:embed="rId8"/>
          <a:stretch/>
        </p:blipFill>
        <p:spPr>
          <a:xfrm>
            <a:off x="6381826" y="4646930"/>
            <a:ext cx="3203712" cy="1473518"/>
          </a:xfrm>
          <a:prstGeom prst="rect">
            <a:avLst/>
          </a:prstGeom>
        </p:spPr>
      </p:pic>
      <p:sp>
        <p:nvSpPr>
          <p:cNvPr id="16" name="Positioning Error">
            <a:extLst>
              <a:ext uri="{FF2B5EF4-FFF2-40B4-BE49-F238E27FC236}">
                <a16:creationId xmlns:a16="http://schemas.microsoft.com/office/drawing/2014/main" id="{D9EB2C19-1456-4757-A831-38C0E18060A5}"/>
              </a:ext>
            </a:extLst>
          </p:cNvPr>
          <p:cNvSpPr>
            <a:spLocks noGrp="1"/>
          </p:cNvSpPr>
          <p:nvPr/>
        </p:nvSpPr>
        <p:spPr>
          <a:xfrm>
            <a:off x="2598882" y="6149340"/>
            <a:ext cx="3403600" cy="288925"/>
          </a:xfrm>
          <a:prstGeom prst="rect">
            <a:avLst/>
          </a:prstGeom>
          <a:noFill/>
          <a:ln w="0">
            <a:noFill/>
          </a:ln>
        </p:spPr>
        <p:txBody>
          <a:bodyPr wrap="none" lIns="0" tIns="0" rIns="0" bIns="0" anchor="t">
            <a:noAutofit/>
          </a:bodyPr>
          <a:lstStyle>
            <a:defPPr algn="ctr">
              <a:defRPr sz="1600" b="1">
                <a:solidFill>
                  <a:srgbClr val="FFFFFF"/>
                </a:solidFill>
                <a:latin typeface="Arial"/>
                <a:ea typeface="Arial"/>
                <a:cs typeface="Arial"/>
              </a:defRPr>
            </a:defPPr>
          </a:lstStyle>
          <a:p>
            <a:pPr algn="ctr">
              <a:defRPr sz="1600" b="1">
                <a:solidFill>
                  <a:srgbClr val="FFFFFF"/>
                </a:solidFill>
                <a:latin typeface="Arial"/>
                <a:ea typeface="Arial"/>
                <a:cs typeface="Arial"/>
              </a:defRPr>
            </a:pPr>
            <a:r>
              <a:rPr sz="1600" b="1">
                <a:solidFill>
                  <a:srgbClr val="FFFFFF"/>
                </a:solidFill>
                <a:latin typeface="Arial"/>
                <a:ea typeface="Arial"/>
                <a:cs typeface="Arial"/>
              </a:rPr>
              <a:t>Positioning Error</a:t>
            </a:r>
          </a:p>
        </p:txBody>
      </p:sp>
      <p:sp>
        <p:nvSpPr>
          <p:cNvPr id="17" name="Transient Occlusion">
            <a:extLst>
              <a:ext uri="{FF2B5EF4-FFF2-40B4-BE49-F238E27FC236}">
                <a16:creationId xmlns:a16="http://schemas.microsoft.com/office/drawing/2014/main" id="{F9747D21-EC8D-4739-AD42-0CB66D40DAC7}"/>
              </a:ext>
            </a:extLst>
          </p:cNvPr>
          <p:cNvSpPr>
            <a:spLocks noGrp="1"/>
          </p:cNvSpPr>
          <p:nvPr/>
        </p:nvSpPr>
        <p:spPr>
          <a:xfrm>
            <a:off x="6281882" y="6149340"/>
            <a:ext cx="3403600" cy="288925"/>
          </a:xfrm>
          <a:prstGeom prst="rect">
            <a:avLst/>
          </a:prstGeom>
          <a:noFill/>
          <a:ln w="0">
            <a:noFill/>
          </a:ln>
        </p:spPr>
        <p:txBody>
          <a:bodyPr wrap="none" lIns="0" tIns="0" rIns="0" bIns="0" anchor="t">
            <a:noAutofit/>
          </a:bodyPr>
          <a:lstStyle>
            <a:defPPr algn="ctr">
              <a:defRPr sz="1600" b="1">
                <a:solidFill>
                  <a:srgbClr val="FFFFFF"/>
                </a:solidFill>
                <a:latin typeface="Arial"/>
                <a:ea typeface="Arial"/>
                <a:cs typeface="Arial"/>
              </a:defRPr>
            </a:defPPr>
          </a:lstStyle>
          <a:p>
            <a:pPr algn="ctr">
              <a:defRPr sz="1600" b="1">
                <a:solidFill>
                  <a:srgbClr val="FFFFFF"/>
                </a:solidFill>
                <a:latin typeface="Arial"/>
                <a:ea typeface="Arial"/>
                <a:cs typeface="Arial"/>
              </a:defRPr>
            </a:pPr>
            <a:r>
              <a:rPr sz="1600" b="1">
                <a:solidFill>
                  <a:srgbClr val="FFFFFF"/>
                </a:solidFill>
                <a:latin typeface="Arial"/>
                <a:ea typeface="Arial"/>
                <a:cs typeface="Arial"/>
              </a:rPr>
              <a:t>Transient Occlusion</a:t>
            </a:r>
          </a:p>
        </p:txBody>
      </p:sp>
    </p:spTree>
    <p:extLst>
      <p:ext uri="{BB962C8B-B14F-4D97-AF65-F5344CB8AC3E}">
        <p14:creationId xmlns:p14="http://schemas.microsoft.com/office/powerpoint/2010/main" val="2103452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56" name="Black rectangle covering the former Michigan affiliation logo">
            <a:extLst>
              <a:ext uri="{FF2B5EF4-FFF2-40B4-BE49-F238E27FC236}">
                <a16:creationId xmlns:a16="http://schemas.microsoft.com/office/drawing/2014/main" id="{0F6ED5DF-F618-4A31-BDB2-0F149AC89A85}"/>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A990B5A9-C85C-445B-A756-AB3B1F922B8A}"/>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BFBE804A-6779-419D-A4E8-309B082F14FC}"/>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3D Urban Map Export">
            <a:extLst>
              <a:ext uri="{FF2B5EF4-FFF2-40B4-BE49-F238E27FC236}">
                <a16:creationId xmlns:a16="http://schemas.microsoft.com/office/drawing/2014/main" id="{1671DFAD-D575-43B9-8185-22FFCB0166F0}"/>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a:solidFill>
                  <a:srgbClr val="FFCF05"/>
                </a:solidFill>
                <a:latin typeface="Arial"/>
                <a:ea typeface="Arial"/>
                <a:cs typeface="Arial"/>
              </a:rPr>
              <a:t>3D Urban Map Export</a:t>
            </a:r>
          </a:p>
        </p:txBody>
      </p:sp>
      <p:sp>
        <p:nvSpPr>
          <p:cNvPr id="5" name="15">
            <a:extLst>
              <a:ext uri="{FF2B5EF4-FFF2-40B4-BE49-F238E27FC236}">
                <a16:creationId xmlns:a16="http://schemas.microsoft.com/office/drawing/2014/main" id="{B557B9CF-7D8B-41DD-AC23-30CF1A327034}"/>
              </a:ext>
            </a:extLst>
          </p:cNvPr>
          <p:cNvSpPr>
            <a:spLocks noGrp="1"/>
          </p:cNvSpPr>
          <p:nvPr/>
        </p:nvSpPr>
        <p:spPr>
          <a:xfrm>
            <a:off x="11046542" y="6295921"/>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15</a:t>
            </a:r>
          </a:p>
        </p:txBody>
      </p:sp>
      <p:sp>
        <p:nvSpPr>
          <p:cNvPr id="6" name="Optimized NeHF">
            <a:extLst>
              <a:ext uri="{FF2B5EF4-FFF2-40B4-BE49-F238E27FC236}">
                <a16:creationId xmlns:a16="http://schemas.microsoft.com/office/drawing/2014/main" id="{E8A9DCBB-25B3-442F-B1F7-F3B07AFDF84E}"/>
              </a:ext>
            </a:extLst>
          </p:cNvPr>
          <p:cNvSpPr>
            <a:spLocks noGrp="1"/>
          </p:cNvSpPr>
          <p:nvPr/>
        </p:nvSpPr>
        <p:spPr>
          <a:xfrm>
            <a:off x="521248" y="1538005"/>
            <a:ext cx="3606800" cy="346710"/>
          </a:xfrm>
          <a:prstGeom prst="rect">
            <a:avLst/>
          </a:prstGeom>
          <a:noFill/>
          <a:ln w="0">
            <a:noFill/>
          </a:ln>
        </p:spPr>
        <p:txBody>
          <a:bodyPr wrap="none" lIns="0" tIns="0" rIns="0" bIns="0" anchor="t">
            <a:noAutofit/>
          </a:bodyPr>
          <a:lstStyle>
            <a:defPPr algn="l">
              <a:defRPr sz="1800" b="1">
                <a:solidFill>
                  <a:srgbClr val="62DBF3"/>
                </a:solidFill>
                <a:latin typeface="Arial"/>
                <a:ea typeface="Arial"/>
                <a:cs typeface="Arial"/>
              </a:defRPr>
            </a:defPPr>
          </a:lstStyle>
          <a:p>
            <a:pPr algn="l">
              <a:defRPr sz="1800" b="1">
                <a:solidFill>
                  <a:srgbClr val="62DBF3"/>
                </a:solidFill>
                <a:latin typeface="Arial"/>
                <a:ea typeface="Arial"/>
                <a:cs typeface="Arial"/>
              </a:defRPr>
            </a:pPr>
            <a:r>
              <a:rPr sz="1800" b="1" dirty="0">
                <a:solidFill>
                  <a:srgbClr val="62DBF3"/>
                </a:solidFill>
                <a:latin typeface="Arial"/>
                <a:ea typeface="Arial"/>
                <a:cs typeface="Arial"/>
              </a:rPr>
              <a:t>Optimized NeHF</a:t>
            </a:r>
          </a:p>
        </p:txBody>
      </p:sp>
      <p:pic>
        <p:nvPicPr>
          <p:cNvPr id="7" name="图片 6">
            <a:extLst>
              <a:ext uri="{FF2B5EF4-FFF2-40B4-BE49-F238E27FC236}">
                <a16:creationId xmlns:a16="http://schemas.microsoft.com/office/drawing/2014/main" id="{A2AF5DC2-A7B7-45F1-BD74-57D8BF6C6CB2}"/>
              </a:ext>
            </a:extLst>
          </p:cNvPr>
          <p:cNvPicPr>
            <a:picLocks noChangeAspect="1"/>
          </p:cNvPicPr>
          <p:nvPr/>
        </p:nvPicPr>
        <p:blipFill>
          <a:blip r:embed="rId4"/>
          <a:stretch/>
        </p:blipFill>
        <p:spPr>
          <a:xfrm>
            <a:off x="2523490" y="1502203"/>
            <a:ext cx="1248352" cy="324716"/>
          </a:xfrm>
          <a:prstGeom prst="rect">
            <a:avLst/>
          </a:prstGeom>
        </p:spPr>
      </p:pic>
      <p:sp>
        <p:nvSpPr>
          <p:cNvPr id="11" name="Surface-Based Point Clouds">
            <a:extLst>
              <a:ext uri="{FF2B5EF4-FFF2-40B4-BE49-F238E27FC236}">
                <a16:creationId xmlns:a16="http://schemas.microsoft.com/office/drawing/2014/main" id="{367CBD1D-77F0-4787-9433-B630965D0943}"/>
              </a:ext>
            </a:extLst>
          </p:cNvPr>
          <p:cNvSpPr>
            <a:spLocks noGrp="1"/>
          </p:cNvSpPr>
          <p:nvPr/>
        </p:nvSpPr>
        <p:spPr>
          <a:xfrm>
            <a:off x="708742" y="2282277"/>
            <a:ext cx="5283200" cy="358267"/>
          </a:xfrm>
          <a:prstGeom prst="rect">
            <a:avLst/>
          </a:prstGeom>
          <a:noFill/>
          <a:ln w="0">
            <a:noFill/>
          </a:ln>
        </p:spPr>
        <p:txBody>
          <a:bodyPr wrap="none" lIns="0" tIns="0" rIns="0" bIns="0" anchor="t">
            <a:noAutofit/>
          </a:bodyPr>
          <a:lstStyle>
            <a:defPPr algn="ctr">
              <a:defRPr sz="1800" b="1">
                <a:solidFill>
                  <a:srgbClr val="FFCF05"/>
                </a:solidFill>
                <a:latin typeface="Arial"/>
                <a:ea typeface="Arial"/>
                <a:cs typeface="Arial"/>
              </a:defRPr>
            </a:defPPr>
          </a:lstStyle>
          <a:p>
            <a:pPr algn="ctr">
              <a:defRPr sz="1800" b="1">
                <a:solidFill>
                  <a:srgbClr val="FFCF05"/>
                </a:solidFill>
                <a:latin typeface="Arial"/>
                <a:ea typeface="Arial"/>
                <a:cs typeface="Arial"/>
              </a:defRPr>
            </a:pPr>
            <a:r>
              <a:rPr sz="1800" b="1">
                <a:solidFill>
                  <a:srgbClr val="FFCF05"/>
                </a:solidFill>
                <a:latin typeface="Arial"/>
                <a:ea typeface="Arial"/>
                <a:cs typeface="Arial"/>
              </a:rPr>
              <a:t>Surface-Based Point Clouds</a:t>
            </a:r>
          </a:p>
        </p:txBody>
      </p:sp>
      <p:sp>
        <p:nvSpPr>
          <p:cNvPr id="12" name="Voxel-Based Occupancy Map">
            <a:extLst>
              <a:ext uri="{FF2B5EF4-FFF2-40B4-BE49-F238E27FC236}">
                <a16:creationId xmlns:a16="http://schemas.microsoft.com/office/drawing/2014/main" id="{EEF34FDC-A0C2-489F-89D4-B79681542E87}"/>
              </a:ext>
            </a:extLst>
          </p:cNvPr>
          <p:cNvSpPr>
            <a:spLocks noGrp="1"/>
          </p:cNvSpPr>
          <p:nvPr/>
        </p:nvSpPr>
        <p:spPr>
          <a:xfrm>
            <a:off x="6195142" y="2282277"/>
            <a:ext cx="5283200" cy="358267"/>
          </a:xfrm>
          <a:prstGeom prst="rect">
            <a:avLst/>
          </a:prstGeom>
          <a:noFill/>
          <a:ln w="0">
            <a:noFill/>
          </a:ln>
        </p:spPr>
        <p:txBody>
          <a:bodyPr wrap="none" lIns="0" tIns="0" rIns="0" bIns="0" anchor="t">
            <a:noAutofit/>
          </a:bodyPr>
          <a:lstStyle>
            <a:defPPr algn="ctr">
              <a:defRPr sz="1800" b="1">
                <a:solidFill>
                  <a:srgbClr val="FFCF05"/>
                </a:solidFill>
                <a:latin typeface="Arial"/>
                <a:ea typeface="Arial"/>
                <a:cs typeface="Arial"/>
              </a:defRPr>
            </a:defPPr>
          </a:lstStyle>
          <a:p>
            <a:pPr algn="ctr">
              <a:defRPr sz="1800" b="1">
                <a:solidFill>
                  <a:srgbClr val="FFCF05"/>
                </a:solidFill>
                <a:latin typeface="Arial"/>
                <a:ea typeface="Arial"/>
                <a:cs typeface="Arial"/>
              </a:defRPr>
            </a:pPr>
            <a:r>
              <a:rPr sz="1800" b="1">
                <a:solidFill>
                  <a:srgbClr val="FFCF05"/>
                </a:solidFill>
                <a:latin typeface="Arial"/>
                <a:ea typeface="Arial"/>
                <a:cs typeface="Arial"/>
              </a:rPr>
              <a:t>Voxel-Based Occupancy Map</a:t>
            </a:r>
          </a:p>
        </p:txBody>
      </p:sp>
      <p:sp>
        <p:nvSpPr>
          <p:cNvPr id="13" name="Rear building silhouette">
            <a:extLst>
              <a:ext uri="{FF2B5EF4-FFF2-40B4-BE49-F238E27FC236}">
                <a16:creationId xmlns:a16="http://schemas.microsoft.com/office/drawing/2014/main" id="{A917E162-749F-4DF7-843C-5BA755909B5B}"/>
              </a:ext>
            </a:extLst>
          </p:cNvPr>
          <p:cNvSpPr>
            <a:spLocks noGrp="1"/>
          </p:cNvSpPr>
          <p:nvPr/>
        </p:nvSpPr>
        <p:spPr>
          <a:xfrm>
            <a:off x="2715342" y="2842791"/>
            <a:ext cx="1943100" cy="1901127"/>
          </a:xfrm>
          <a:custGeom>
            <a:avLst/>
            <a:gdLst/>
            <a:ahLst/>
            <a:cxnLst/>
            <a:rect l="0" t="0" r="0" b="0"/>
            <a:pathLst>
              <a:path w="1943100" h="1901127">
                <a:moveTo>
                  <a:pt x="0" y="1901127"/>
                </a:moveTo>
                <a:lnTo>
                  <a:pt x="0" y="271590"/>
                </a:lnTo>
                <a:lnTo>
                  <a:pt x="647700" y="271590"/>
                </a:lnTo>
                <a:lnTo>
                  <a:pt x="647700" y="0"/>
                </a:lnTo>
                <a:lnTo>
                  <a:pt x="1295400" y="0"/>
                </a:lnTo>
                <a:lnTo>
                  <a:pt x="1295400" y="271590"/>
                </a:lnTo>
                <a:lnTo>
                  <a:pt x="1943100" y="271590"/>
                </a:lnTo>
                <a:lnTo>
                  <a:pt x="1943100" y="1901127"/>
                </a:lnTo>
              </a:path>
            </a:pathLst>
          </a:custGeom>
          <a:noFill/>
          <a:ln w="9525">
            <a:solidFill>
              <a:srgbClr val="244B60"/>
            </a:solidFill>
          </a:ln>
        </p:spPr>
        <p:txBody>
          <a:bodyPr/>
          <a:lstStyle/>
          <a:p>
            <a:endParaRPr lang="zh-CN" altLang="en-US"/>
          </a:p>
        </p:txBody>
      </p:sp>
      <p:sp>
        <p:nvSpPr>
          <p:cNvPr id="14" name="Subtle facade supporting the surface-point illustration">
            <a:extLst>
              <a:ext uri="{FF2B5EF4-FFF2-40B4-BE49-F238E27FC236}">
                <a16:creationId xmlns:a16="http://schemas.microsoft.com/office/drawing/2014/main" id="{1C1717EE-D298-4CB8-AEDB-F2AE1DF7B9D6}"/>
              </a:ext>
            </a:extLst>
          </p:cNvPr>
          <p:cNvSpPr>
            <a:spLocks noGrp="1"/>
          </p:cNvSpPr>
          <p:nvPr/>
        </p:nvSpPr>
        <p:spPr>
          <a:xfrm>
            <a:off x="2029542" y="3224172"/>
            <a:ext cx="1943100" cy="1901126"/>
          </a:xfrm>
          <a:custGeom>
            <a:avLst/>
            <a:gdLst/>
            <a:ahLst/>
            <a:cxnLst/>
            <a:rect l="0" t="0" r="0" b="0"/>
            <a:pathLst>
              <a:path w="1943100" h="1901126">
                <a:moveTo>
                  <a:pt x="0" y="1901126"/>
                </a:moveTo>
                <a:lnTo>
                  <a:pt x="0" y="271589"/>
                </a:lnTo>
                <a:lnTo>
                  <a:pt x="647700" y="271589"/>
                </a:lnTo>
                <a:lnTo>
                  <a:pt x="647700" y="0"/>
                </a:lnTo>
                <a:lnTo>
                  <a:pt x="1295400" y="0"/>
                </a:lnTo>
                <a:lnTo>
                  <a:pt x="1295400" y="271589"/>
                </a:lnTo>
                <a:lnTo>
                  <a:pt x="1943100" y="271589"/>
                </a:lnTo>
                <a:lnTo>
                  <a:pt x="1943100" y="1901126"/>
                </a:lnTo>
                <a:close/>
              </a:path>
            </a:pathLst>
          </a:custGeom>
          <a:solidFill>
            <a:srgbClr val="081823"/>
          </a:solidFill>
          <a:ln w="9525">
            <a:solidFill>
              <a:srgbClr val="244B60"/>
            </a:solidFill>
          </a:ln>
        </p:spPr>
        <p:txBody>
          <a:bodyPr/>
          <a:lstStyle/>
          <a:p>
            <a:endParaRPr lang="zh-CN" altLang="en-US"/>
          </a:p>
        </p:txBody>
      </p:sp>
      <p:sp>
        <p:nvSpPr>
          <p:cNvPr id="15" name="Subtle visible side facade">
            <a:extLst>
              <a:ext uri="{FF2B5EF4-FFF2-40B4-BE49-F238E27FC236}">
                <a16:creationId xmlns:a16="http://schemas.microsoft.com/office/drawing/2014/main" id="{1A6CAAEA-9315-41AA-BDBD-D2094FA5C686}"/>
              </a:ext>
            </a:extLst>
          </p:cNvPr>
          <p:cNvSpPr>
            <a:spLocks noGrp="1"/>
          </p:cNvSpPr>
          <p:nvPr/>
        </p:nvSpPr>
        <p:spPr>
          <a:xfrm>
            <a:off x="3972642" y="3114381"/>
            <a:ext cx="685800" cy="2010918"/>
          </a:xfrm>
          <a:custGeom>
            <a:avLst/>
            <a:gdLst/>
            <a:ahLst/>
            <a:cxnLst/>
            <a:rect l="0" t="0" r="0" b="0"/>
            <a:pathLst>
              <a:path w="685800" h="2010918">
                <a:moveTo>
                  <a:pt x="0" y="2010918"/>
                </a:moveTo>
                <a:lnTo>
                  <a:pt x="685800" y="1629537"/>
                </a:lnTo>
                <a:lnTo>
                  <a:pt x="685800" y="0"/>
                </a:lnTo>
                <a:lnTo>
                  <a:pt x="0" y="381381"/>
                </a:lnTo>
                <a:close/>
              </a:path>
            </a:pathLst>
          </a:custGeom>
          <a:solidFill>
            <a:srgbClr val="07141C"/>
          </a:solidFill>
          <a:ln w="9525">
            <a:solidFill>
              <a:srgbClr val="244B60"/>
            </a:solidFill>
          </a:ln>
        </p:spPr>
        <p:txBody>
          <a:bodyPr/>
          <a:lstStyle/>
          <a:p>
            <a:endParaRPr lang="zh-CN" altLang="en-US"/>
          </a:p>
        </p:txBody>
      </p:sp>
      <p:sp>
        <p:nvSpPr>
          <p:cNvPr id="16" name="Front building cross-section boundary">
            <a:extLst>
              <a:ext uri="{FF2B5EF4-FFF2-40B4-BE49-F238E27FC236}">
                <a16:creationId xmlns:a16="http://schemas.microsoft.com/office/drawing/2014/main" id="{A86E8F8F-D730-465F-A4AC-39CCF1BCE9C5}"/>
              </a:ext>
            </a:extLst>
          </p:cNvPr>
          <p:cNvSpPr>
            <a:spLocks noGrp="1"/>
          </p:cNvSpPr>
          <p:nvPr/>
        </p:nvSpPr>
        <p:spPr>
          <a:xfrm>
            <a:off x="2029542" y="3224172"/>
            <a:ext cx="1943100" cy="1901126"/>
          </a:xfrm>
          <a:custGeom>
            <a:avLst/>
            <a:gdLst/>
            <a:ahLst/>
            <a:cxnLst/>
            <a:rect l="0" t="0" r="0" b="0"/>
            <a:pathLst>
              <a:path w="1943100" h="1901126">
                <a:moveTo>
                  <a:pt x="0" y="1901126"/>
                </a:moveTo>
                <a:lnTo>
                  <a:pt x="0" y="271589"/>
                </a:lnTo>
                <a:lnTo>
                  <a:pt x="647700" y="271589"/>
                </a:lnTo>
                <a:lnTo>
                  <a:pt x="647700" y="0"/>
                </a:lnTo>
                <a:lnTo>
                  <a:pt x="1295400" y="0"/>
                </a:lnTo>
                <a:lnTo>
                  <a:pt x="1295400" y="271589"/>
                </a:lnTo>
                <a:lnTo>
                  <a:pt x="1943100" y="271589"/>
                </a:lnTo>
                <a:lnTo>
                  <a:pt x="1943100" y="1901126"/>
                </a:lnTo>
              </a:path>
            </a:pathLst>
          </a:custGeom>
          <a:noFill/>
          <a:ln w="12700">
            <a:solidFill>
              <a:srgbClr val="FFAD57"/>
            </a:solidFill>
          </a:ln>
        </p:spPr>
        <p:txBody>
          <a:bodyPr/>
          <a:lstStyle/>
          <a:p>
            <a:endParaRPr lang="zh-CN" altLang="en-US"/>
          </a:p>
        </p:txBody>
      </p:sp>
      <p:sp>
        <p:nvSpPr>
          <p:cNvPr id="17" name="Editable diagram path">
            <a:extLst>
              <a:ext uri="{FF2B5EF4-FFF2-40B4-BE49-F238E27FC236}">
                <a16:creationId xmlns:a16="http://schemas.microsoft.com/office/drawing/2014/main" id="{728F2DF8-1410-4D4B-9064-77D1E61AA022}"/>
              </a:ext>
            </a:extLst>
          </p:cNvPr>
          <p:cNvSpPr>
            <a:spLocks noGrp="1"/>
          </p:cNvSpPr>
          <p:nvPr/>
        </p:nvSpPr>
        <p:spPr>
          <a:xfrm>
            <a:off x="2029542" y="3114381"/>
            <a:ext cx="685800" cy="381381"/>
          </a:xfrm>
          <a:custGeom>
            <a:avLst/>
            <a:gdLst/>
            <a:ahLst/>
            <a:cxnLst/>
            <a:rect l="0" t="0" r="0" b="0"/>
            <a:pathLst>
              <a:path w="685800" h="381381">
                <a:moveTo>
                  <a:pt x="0" y="381381"/>
                </a:moveTo>
                <a:lnTo>
                  <a:pt x="685800" y="0"/>
                </a:lnTo>
              </a:path>
            </a:pathLst>
          </a:custGeom>
          <a:noFill/>
          <a:ln w="9525">
            <a:solidFill>
              <a:srgbClr val="244B60"/>
            </a:solidFill>
          </a:ln>
        </p:spPr>
        <p:txBody>
          <a:bodyPr/>
          <a:lstStyle/>
          <a:p>
            <a:endParaRPr lang="zh-CN" altLang="en-US"/>
          </a:p>
        </p:txBody>
      </p:sp>
      <p:sp>
        <p:nvSpPr>
          <p:cNvPr id="18" name="Editable diagram path">
            <a:extLst>
              <a:ext uri="{FF2B5EF4-FFF2-40B4-BE49-F238E27FC236}">
                <a16:creationId xmlns:a16="http://schemas.microsoft.com/office/drawing/2014/main" id="{F8A47C1F-B977-4EF0-8659-A799D1442BCE}"/>
              </a:ext>
            </a:extLst>
          </p:cNvPr>
          <p:cNvSpPr>
            <a:spLocks noGrp="1"/>
          </p:cNvSpPr>
          <p:nvPr/>
        </p:nvSpPr>
        <p:spPr>
          <a:xfrm>
            <a:off x="2677242" y="2842791"/>
            <a:ext cx="685800" cy="381381"/>
          </a:xfrm>
          <a:custGeom>
            <a:avLst/>
            <a:gdLst/>
            <a:ahLst/>
            <a:cxnLst/>
            <a:rect l="0" t="0" r="0" b="0"/>
            <a:pathLst>
              <a:path w="685800" h="381381">
                <a:moveTo>
                  <a:pt x="0" y="381381"/>
                </a:moveTo>
                <a:lnTo>
                  <a:pt x="685800" y="0"/>
                </a:lnTo>
              </a:path>
            </a:pathLst>
          </a:custGeom>
          <a:noFill/>
          <a:ln w="9525">
            <a:solidFill>
              <a:srgbClr val="244B60"/>
            </a:solidFill>
          </a:ln>
        </p:spPr>
        <p:txBody>
          <a:bodyPr/>
          <a:lstStyle/>
          <a:p>
            <a:endParaRPr lang="zh-CN" altLang="en-US"/>
          </a:p>
        </p:txBody>
      </p:sp>
      <p:sp>
        <p:nvSpPr>
          <p:cNvPr id="19" name="Editable diagram path">
            <a:extLst>
              <a:ext uri="{FF2B5EF4-FFF2-40B4-BE49-F238E27FC236}">
                <a16:creationId xmlns:a16="http://schemas.microsoft.com/office/drawing/2014/main" id="{C500C565-5D0E-47EB-A100-4BEF0E53A0ED}"/>
              </a:ext>
            </a:extLst>
          </p:cNvPr>
          <p:cNvSpPr>
            <a:spLocks noGrp="1"/>
          </p:cNvSpPr>
          <p:nvPr/>
        </p:nvSpPr>
        <p:spPr>
          <a:xfrm>
            <a:off x="3324942" y="2842791"/>
            <a:ext cx="685800" cy="381381"/>
          </a:xfrm>
          <a:custGeom>
            <a:avLst/>
            <a:gdLst/>
            <a:ahLst/>
            <a:cxnLst/>
            <a:rect l="0" t="0" r="0" b="0"/>
            <a:pathLst>
              <a:path w="685800" h="381381">
                <a:moveTo>
                  <a:pt x="0" y="381381"/>
                </a:moveTo>
                <a:lnTo>
                  <a:pt x="685800" y="0"/>
                </a:lnTo>
              </a:path>
            </a:pathLst>
          </a:custGeom>
          <a:noFill/>
          <a:ln w="9525">
            <a:solidFill>
              <a:srgbClr val="244B60"/>
            </a:solidFill>
          </a:ln>
        </p:spPr>
        <p:txBody>
          <a:bodyPr/>
          <a:lstStyle/>
          <a:p>
            <a:endParaRPr lang="zh-CN" altLang="en-US"/>
          </a:p>
        </p:txBody>
      </p:sp>
      <p:sp>
        <p:nvSpPr>
          <p:cNvPr id="20" name="Editable diagram path">
            <a:extLst>
              <a:ext uri="{FF2B5EF4-FFF2-40B4-BE49-F238E27FC236}">
                <a16:creationId xmlns:a16="http://schemas.microsoft.com/office/drawing/2014/main" id="{567AC6D2-2A02-4B56-8B5C-1A38912443A6}"/>
              </a:ext>
            </a:extLst>
          </p:cNvPr>
          <p:cNvSpPr>
            <a:spLocks noGrp="1"/>
          </p:cNvSpPr>
          <p:nvPr/>
        </p:nvSpPr>
        <p:spPr>
          <a:xfrm>
            <a:off x="3972642" y="3114381"/>
            <a:ext cx="685800" cy="381381"/>
          </a:xfrm>
          <a:custGeom>
            <a:avLst/>
            <a:gdLst/>
            <a:ahLst/>
            <a:cxnLst/>
            <a:rect l="0" t="0" r="0" b="0"/>
            <a:pathLst>
              <a:path w="685800" h="381381">
                <a:moveTo>
                  <a:pt x="0" y="381381"/>
                </a:moveTo>
                <a:lnTo>
                  <a:pt x="685800" y="0"/>
                </a:lnTo>
              </a:path>
            </a:pathLst>
          </a:custGeom>
          <a:noFill/>
          <a:ln w="9525">
            <a:solidFill>
              <a:srgbClr val="244B60"/>
            </a:solidFill>
          </a:ln>
        </p:spPr>
        <p:txBody>
          <a:bodyPr/>
          <a:lstStyle/>
          <a:p>
            <a:endParaRPr lang="zh-CN" altLang="en-US"/>
          </a:p>
        </p:txBody>
      </p:sp>
      <p:sp>
        <p:nvSpPr>
          <p:cNvPr id="21" name="Exterior surface point">
            <a:extLst>
              <a:ext uri="{FF2B5EF4-FFF2-40B4-BE49-F238E27FC236}">
                <a16:creationId xmlns:a16="http://schemas.microsoft.com/office/drawing/2014/main" id="{9C6168C7-9398-43E2-82AA-D6176F979623}"/>
              </a:ext>
            </a:extLst>
          </p:cNvPr>
          <p:cNvSpPr>
            <a:spLocks noGrp="1"/>
          </p:cNvSpPr>
          <p:nvPr/>
        </p:nvSpPr>
        <p:spPr>
          <a:xfrm>
            <a:off x="2007317" y="3475537"/>
            <a:ext cx="44450" cy="40449"/>
          </a:xfrm>
          <a:prstGeom prst="ellipse">
            <a:avLst/>
          </a:prstGeom>
          <a:solidFill>
            <a:srgbClr val="62DBF3"/>
          </a:solidFill>
          <a:ln w="0">
            <a:noFill/>
          </a:ln>
        </p:spPr>
        <p:txBody>
          <a:bodyPr/>
          <a:lstStyle/>
          <a:p>
            <a:endParaRPr lang="zh-CN" altLang="en-US"/>
          </a:p>
        </p:txBody>
      </p:sp>
      <p:sp>
        <p:nvSpPr>
          <p:cNvPr id="22" name="Exterior surface point">
            <a:extLst>
              <a:ext uri="{FF2B5EF4-FFF2-40B4-BE49-F238E27FC236}">
                <a16:creationId xmlns:a16="http://schemas.microsoft.com/office/drawing/2014/main" id="{17EC6C68-2713-48DC-950C-1B43F46D01C8}"/>
              </a:ext>
            </a:extLst>
          </p:cNvPr>
          <p:cNvSpPr>
            <a:spLocks noGrp="1"/>
          </p:cNvSpPr>
          <p:nvPr/>
        </p:nvSpPr>
        <p:spPr>
          <a:xfrm>
            <a:off x="2075897" y="3437399"/>
            <a:ext cx="44450" cy="40449"/>
          </a:xfrm>
          <a:prstGeom prst="ellipse">
            <a:avLst/>
          </a:prstGeom>
          <a:solidFill>
            <a:srgbClr val="62DBF3"/>
          </a:solidFill>
          <a:ln w="0">
            <a:noFill/>
          </a:ln>
        </p:spPr>
        <p:txBody>
          <a:bodyPr/>
          <a:lstStyle/>
          <a:p>
            <a:endParaRPr lang="zh-CN" altLang="en-US"/>
          </a:p>
        </p:txBody>
      </p:sp>
      <p:sp>
        <p:nvSpPr>
          <p:cNvPr id="23" name="Exterior surface point">
            <a:extLst>
              <a:ext uri="{FF2B5EF4-FFF2-40B4-BE49-F238E27FC236}">
                <a16:creationId xmlns:a16="http://schemas.microsoft.com/office/drawing/2014/main" id="{76371410-FF6C-4833-8158-8C3983177D93}"/>
              </a:ext>
            </a:extLst>
          </p:cNvPr>
          <p:cNvSpPr>
            <a:spLocks noGrp="1"/>
          </p:cNvSpPr>
          <p:nvPr/>
        </p:nvSpPr>
        <p:spPr>
          <a:xfrm>
            <a:off x="2144477" y="3399261"/>
            <a:ext cx="44450" cy="40449"/>
          </a:xfrm>
          <a:prstGeom prst="ellipse">
            <a:avLst/>
          </a:prstGeom>
          <a:solidFill>
            <a:srgbClr val="62DBF3"/>
          </a:solidFill>
          <a:ln w="0">
            <a:noFill/>
          </a:ln>
        </p:spPr>
        <p:txBody>
          <a:bodyPr/>
          <a:lstStyle/>
          <a:p>
            <a:endParaRPr lang="zh-CN" altLang="en-US"/>
          </a:p>
        </p:txBody>
      </p:sp>
      <p:sp>
        <p:nvSpPr>
          <p:cNvPr id="24" name="Exterior surface point">
            <a:extLst>
              <a:ext uri="{FF2B5EF4-FFF2-40B4-BE49-F238E27FC236}">
                <a16:creationId xmlns:a16="http://schemas.microsoft.com/office/drawing/2014/main" id="{10F8CD1A-5FDA-4D0F-B46C-750D6D42B095}"/>
              </a:ext>
            </a:extLst>
          </p:cNvPr>
          <p:cNvSpPr>
            <a:spLocks noGrp="1"/>
          </p:cNvSpPr>
          <p:nvPr/>
        </p:nvSpPr>
        <p:spPr>
          <a:xfrm>
            <a:off x="2213057" y="3361122"/>
            <a:ext cx="44450" cy="40449"/>
          </a:xfrm>
          <a:prstGeom prst="ellipse">
            <a:avLst/>
          </a:prstGeom>
          <a:solidFill>
            <a:srgbClr val="62DBF3"/>
          </a:solidFill>
          <a:ln w="0">
            <a:noFill/>
          </a:ln>
        </p:spPr>
        <p:txBody>
          <a:bodyPr/>
          <a:lstStyle/>
          <a:p>
            <a:endParaRPr lang="zh-CN" altLang="en-US"/>
          </a:p>
        </p:txBody>
      </p:sp>
      <p:sp>
        <p:nvSpPr>
          <p:cNvPr id="25" name="Exterior surface point">
            <a:extLst>
              <a:ext uri="{FF2B5EF4-FFF2-40B4-BE49-F238E27FC236}">
                <a16:creationId xmlns:a16="http://schemas.microsoft.com/office/drawing/2014/main" id="{7EB6CC0B-08F0-42D3-8DC3-54A613620C95}"/>
              </a:ext>
            </a:extLst>
          </p:cNvPr>
          <p:cNvSpPr>
            <a:spLocks noGrp="1"/>
          </p:cNvSpPr>
          <p:nvPr/>
        </p:nvSpPr>
        <p:spPr>
          <a:xfrm>
            <a:off x="2281637" y="3322984"/>
            <a:ext cx="44450" cy="40449"/>
          </a:xfrm>
          <a:prstGeom prst="ellipse">
            <a:avLst/>
          </a:prstGeom>
          <a:solidFill>
            <a:srgbClr val="62DBF3"/>
          </a:solidFill>
          <a:ln w="0">
            <a:noFill/>
          </a:ln>
        </p:spPr>
        <p:txBody>
          <a:bodyPr/>
          <a:lstStyle/>
          <a:p>
            <a:endParaRPr lang="zh-CN" altLang="en-US"/>
          </a:p>
        </p:txBody>
      </p:sp>
      <p:sp>
        <p:nvSpPr>
          <p:cNvPr id="26" name="Exterior surface point">
            <a:extLst>
              <a:ext uri="{FF2B5EF4-FFF2-40B4-BE49-F238E27FC236}">
                <a16:creationId xmlns:a16="http://schemas.microsoft.com/office/drawing/2014/main" id="{969F4BA1-2348-4038-8DD6-888C92E49AE2}"/>
              </a:ext>
            </a:extLst>
          </p:cNvPr>
          <p:cNvSpPr>
            <a:spLocks noGrp="1"/>
          </p:cNvSpPr>
          <p:nvPr/>
        </p:nvSpPr>
        <p:spPr>
          <a:xfrm>
            <a:off x="2350217" y="3284846"/>
            <a:ext cx="44450" cy="40449"/>
          </a:xfrm>
          <a:prstGeom prst="ellipse">
            <a:avLst/>
          </a:prstGeom>
          <a:solidFill>
            <a:srgbClr val="62DBF3"/>
          </a:solidFill>
          <a:ln w="0">
            <a:noFill/>
          </a:ln>
        </p:spPr>
        <p:txBody>
          <a:bodyPr/>
          <a:lstStyle/>
          <a:p>
            <a:endParaRPr lang="zh-CN" altLang="en-US"/>
          </a:p>
        </p:txBody>
      </p:sp>
      <p:sp>
        <p:nvSpPr>
          <p:cNvPr id="27" name="Exterior surface point">
            <a:extLst>
              <a:ext uri="{FF2B5EF4-FFF2-40B4-BE49-F238E27FC236}">
                <a16:creationId xmlns:a16="http://schemas.microsoft.com/office/drawing/2014/main" id="{B0A2BB9D-4655-4E03-8362-402952BCEF36}"/>
              </a:ext>
            </a:extLst>
          </p:cNvPr>
          <p:cNvSpPr>
            <a:spLocks noGrp="1"/>
          </p:cNvSpPr>
          <p:nvPr/>
        </p:nvSpPr>
        <p:spPr>
          <a:xfrm>
            <a:off x="2418797" y="3246708"/>
            <a:ext cx="44450" cy="40449"/>
          </a:xfrm>
          <a:prstGeom prst="ellipse">
            <a:avLst/>
          </a:prstGeom>
          <a:solidFill>
            <a:srgbClr val="62DBF3"/>
          </a:solidFill>
          <a:ln w="0">
            <a:noFill/>
          </a:ln>
        </p:spPr>
        <p:txBody>
          <a:bodyPr/>
          <a:lstStyle/>
          <a:p>
            <a:endParaRPr lang="zh-CN" altLang="en-US"/>
          </a:p>
        </p:txBody>
      </p:sp>
      <p:sp>
        <p:nvSpPr>
          <p:cNvPr id="28" name="Exterior surface point">
            <a:extLst>
              <a:ext uri="{FF2B5EF4-FFF2-40B4-BE49-F238E27FC236}">
                <a16:creationId xmlns:a16="http://schemas.microsoft.com/office/drawing/2014/main" id="{C5647C36-BC4D-4180-B290-B01DDAE50717}"/>
              </a:ext>
            </a:extLst>
          </p:cNvPr>
          <p:cNvSpPr>
            <a:spLocks noGrp="1"/>
          </p:cNvSpPr>
          <p:nvPr/>
        </p:nvSpPr>
        <p:spPr>
          <a:xfrm>
            <a:off x="2487377" y="3208570"/>
            <a:ext cx="44450" cy="40449"/>
          </a:xfrm>
          <a:prstGeom prst="ellipse">
            <a:avLst/>
          </a:prstGeom>
          <a:solidFill>
            <a:srgbClr val="62DBF3"/>
          </a:solidFill>
          <a:ln w="0">
            <a:noFill/>
          </a:ln>
        </p:spPr>
        <p:txBody>
          <a:bodyPr/>
          <a:lstStyle/>
          <a:p>
            <a:endParaRPr lang="zh-CN" altLang="en-US"/>
          </a:p>
        </p:txBody>
      </p:sp>
      <p:sp>
        <p:nvSpPr>
          <p:cNvPr id="29" name="Exterior surface point">
            <a:extLst>
              <a:ext uri="{FF2B5EF4-FFF2-40B4-BE49-F238E27FC236}">
                <a16:creationId xmlns:a16="http://schemas.microsoft.com/office/drawing/2014/main" id="{C08093CF-EDCF-4147-9EE6-DBB54492170C}"/>
              </a:ext>
            </a:extLst>
          </p:cNvPr>
          <p:cNvSpPr>
            <a:spLocks noGrp="1"/>
          </p:cNvSpPr>
          <p:nvPr/>
        </p:nvSpPr>
        <p:spPr>
          <a:xfrm>
            <a:off x="2555957" y="3170432"/>
            <a:ext cx="44450" cy="40449"/>
          </a:xfrm>
          <a:prstGeom prst="ellipse">
            <a:avLst/>
          </a:prstGeom>
          <a:solidFill>
            <a:srgbClr val="62DBF3"/>
          </a:solidFill>
          <a:ln w="0">
            <a:noFill/>
          </a:ln>
        </p:spPr>
        <p:txBody>
          <a:bodyPr/>
          <a:lstStyle/>
          <a:p>
            <a:endParaRPr lang="zh-CN" altLang="en-US"/>
          </a:p>
        </p:txBody>
      </p:sp>
      <p:sp>
        <p:nvSpPr>
          <p:cNvPr id="30" name="Exterior surface point">
            <a:extLst>
              <a:ext uri="{FF2B5EF4-FFF2-40B4-BE49-F238E27FC236}">
                <a16:creationId xmlns:a16="http://schemas.microsoft.com/office/drawing/2014/main" id="{46D913E3-08CF-4D6D-8291-7FBECD85ACCE}"/>
              </a:ext>
            </a:extLst>
          </p:cNvPr>
          <p:cNvSpPr>
            <a:spLocks noGrp="1"/>
          </p:cNvSpPr>
          <p:nvPr/>
        </p:nvSpPr>
        <p:spPr>
          <a:xfrm>
            <a:off x="2624537" y="3132294"/>
            <a:ext cx="44450" cy="40449"/>
          </a:xfrm>
          <a:prstGeom prst="ellipse">
            <a:avLst/>
          </a:prstGeom>
          <a:solidFill>
            <a:srgbClr val="62DBF3"/>
          </a:solidFill>
          <a:ln w="0">
            <a:noFill/>
          </a:ln>
        </p:spPr>
        <p:txBody>
          <a:bodyPr/>
          <a:lstStyle/>
          <a:p>
            <a:endParaRPr lang="zh-CN" altLang="en-US"/>
          </a:p>
        </p:txBody>
      </p:sp>
      <p:sp>
        <p:nvSpPr>
          <p:cNvPr id="31" name="Exterior surface point">
            <a:extLst>
              <a:ext uri="{FF2B5EF4-FFF2-40B4-BE49-F238E27FC236}">
                <a16:creationId xmlns:a16="http://schemas.microsoft.com/office/drawing/2014/main" id="{F49C8ADB-668E-4A32-A67F-7C8244194D35}"/>
              </a:ext>
            </a:extLst>
          </p:cNvPr>
          <p:cNvSpPr>
            <a:spLocks noGrp="1"/>
          </p:cNvSpPr>
          <p:nvPr/>
        </p:nvSpPr>
        <p:spPr>
          <a:xfrm>
            <a:off x="2693117" y="3094156"/>
            <a:ext cx="44450" cy="40449"/>
          </a:xfrm>
          <a:prstGeom prst="ellipse">
            <a:avLst/>
          </a:prstGeom>
          <a:solidFill>
            <a:srgbClr val="62DBF3"/>
          </a:solidFill>
          <a:ln w="0">
            <a:noFill/>
          </a:ln>
        </p:spPr>
        <p:txBody>
          <a:bodyPr/>
          <a:lstStyle/>
          <a:p>
            <a:endParaRPr lang="zh-CN" altLang="en-US"/>
          </a:p>
        </p:txBody>
      </p:sp>
      <p:sp>
        <p:nvSpPr>
          <p:cNvPr id="32" name="Exterior surface point">
            <a:extLst>
              <a:ext uri="{FF2B5EF4-FFF2-40B4-BE49-F238E27FC236}">
                <a16:creationId xmlns:a16="http://schemas.microsoft.com/office/drawing/2014/main" id="{BDE3128C-5A7E-48F3-A9C1-4398B4910C25}"/>
              </a:ext>
            </a:extLst>
          </p:cNvPr>
          <p:cNvSpPr>
            <a:spLocks noGrp="1"/>
          </p:cNvSpPr>
          <p:nvPr/>
        </p:nvSpPr>
        <p:spPr>
          <a:xfrm>
            <a:off x="2104472" y="3475537"/>
            <a:ext cx="44450" cy="40449"/>
          </a:xfrm>
          <a:prstGeom prst="ellipse">
            <a:avLst/>
          </a:prstGeom>
          <a:solidFill>
            <a:srgbClr val="62DBF3"/>
          </a:solidFill>
          <a:ln w="0">
            <a:noFill/>
          </a:ln>
        </p:spPr>
        <p:txBody>
          <a:bodyPr/>
          <a:lstStyle/>
          <a:p>
            <a:endParaRPr lang="zh-CN" altLang="en-US"/>
          </a:p>
        </p:txBody>
      </p:sp>
      <p:sp>
        <p:nvSpPr>
          <p:cNvPr id="33" name="Exterior surface point">
            <a:extLst>
              <a:ext uri="{FF2B5EF4-FFF2-40B4-BE49-F238E27FC236}">
                <a16:creationId xmlns:a16="http://schemas.microsoft.com/office/drawing/2014/main" id="{2A169279-E36D-44DE-8968-AFAC7DB8CE5A}"/>
              </a:ext>
            </a:extLst>
          </p:cNvPr>
          <p:cNvSpPr>
            <a:spLocks noGrp="1"/>
          </p:cNvSpPr>
          <p:nvPr/>
        </p:nvSpPr>
        <p:spPr>
          <a:xfrm>
            <a:off x="2173052" y="3437399"/>
            <a:ext cx="44450" cy="40449"/>
          </a:xfrm>
          <a:prstGeom prst="ellipse">
            <a:avLst/>
          </a:prstGeom>
          <a:solidFill>
            <a:srgbClr val="62DBF3"/>
          </a:solidFill>
          <a:ln w="0">
            <a:noFill/>
          </a:ln>
        </p:spPr>
        <p:txBody>
          <a:bodyPr/>
          <a:lstStyle/>
          <a:p>
            <a:endParaRPr lang="zh-CN" altLang="en-US"/>
          </a:p>
        </p:txBody>
      </p:sp>
      <p:sp>
        <p:nvSpPr>
          <p:cNvPr id="34" name="Exterior surface point">
            <a:extLst>
              <a:ext uri="{FF2B5EF4-FFF2-40B4-BE49-F238E27FC236}">
                <a16:creationId xmlns:a16="http://schemas.microsoft.com/office/drawing/2014/main" id="{8DC8F21E-EBCE-430F-B160-0CDAB737FCB9}"/>
              </a:ext>
            </a:extLst>
          </p:cNvPr>
          <p:cNvSpPr>
            <a:spLocks noGrp="1"/>
          </p:cNvSpPr>
          <p:nvPr/>
        </p:nvSpPr>
        <p:spPr>
          <a:xfrm>
            <a:off x="2241632" y="3399261"/>
            <a:ext cx="44450" cy="40449"/>
          </a:xfrm>
          <a:prstGeom prst="ellipse">
            <a:avLst/>
          </a:prstGeom>
          <a:solidFill>
            <a:srgbClr val="62DBF3"/>
          </a:solidFill>
          <a:ln w="0">
            <a:noFill/>
          </a:ln>
        </p:spPr>
        <p:txBody>
          <a:bodyPr/>
          <a:lstStyle/>
          <a:p>
            <a:endParaRPr lang="zh-CN" altLang="en-US"/>
          </a:p>
        </p:txBody>
      </p:sp>
      <p:sp>
        <p:nvSpPr>
          <p:cNvPr id="35" name="Exterior surface point">
            <a:extLst>
              <a:ext uri="{FF2B5EF4-FFF2-40B4-BE49-F238E27FC236}">
                <a16:creationId xmlns:a16="http://schemas.microsoft.com/office/drawing/2014/main" id="{DA37FF28-D685-4505-8864-534F85E406F4}"/>
              </a:ext>
            </a:extLst>
          </p:cNvPr>
          <p:cNvSpPr>
            <a:spLocks noGrp="1"/>
          </p:cNvSpPr>
          <p:nvPr/>
        </p:nvSpPr>
        <p:spPr>
          <a:xfrm>
            <a:off x="2310212" y="3361122"/>
            <a:ext cx="44450" cy="40449"/>
          </a:xfrm>
          <a:prstGeom prst="ellipse">
            <a:avLst/>
          </a:prstGeom>
          <a:solidFill>
            <a:srgbClr val="62DBF3"/>
          </a:solidFill>
          <a:ln w="0">
            <a:noFill/>
          </a:ln>
        </p:spPr>
        <p:txBody>
          <a:bodyPr/>
          <a:lstStyle/>
          <a:p>
            <a:endParaRPr lang="zh-CN" altLang="en-US"/>
          </a:p>
        </p:txBody>
      </p:sp>
      <p:sp>
        <p:nvSpPr>
          <p:cNvPr id="36" name="Exterior surface point">
            <a:extLst>
              <a:ext uri="{FF2B5EF4-FFF2-40B4-BE49-F238E27FC236}">
                <a16:creationId xmlns:a16="http://schemas.microsoft.com/office/drawing/2014/main" id="{CCC42312-8F93-41C8-93E8-8EAE7A444A6B}"/>
              </a:ext>
            </a:extLst>
          </p:cNvPr>
          <p:cNvSpPr>
            <a:spLocks noGrp="1"/>
          </p:cNvSpPr>
          <p:nvPr/>
        </p:nvSpPr>
        <p:spPr>
          <a:xfrm>
            <a:off x="2378792" y="3322984"/>
            <a:ext cx="44450" cy="40449"/>
          </a:xfrm>
          <a:prstGeom prst="ellipse">
            <a:avLst/>
          </a:prstGeom>
          <a:solidFill>
            <a:srgbClr val="62DBF3"/>
          </a:solidFill>
          <a:ln w="0">
            <a:noFill/>
          </a:ln>
        </p:spPr>
        <p:txBody>
          <a:bodyPr/>
          <a:lstStyle/>
          <a:p>
            <a:endParaRPr lang="zh-CN" altLang="en-US"/>
          </a:p>
        </p:txBody>
      </p:sp>
      <p:sp>
        <p:nvSpPr>
          <p:cNvPr id="37" name="Exterior surface point">
            <a:extLst>
              <a:ext uri="{FF2B5EF4-FFF2-40B4-BE49-F238E27FC236}">
                <a16:creationId xmlns:a16="http://schemas.microsoft.com/office/drawing/2014/main" id="{9F8752B5-CC49-4A68-A82D-123801293F95}"/>
              </a:ext>
            </a:extLst>
          </p:cNvPr>
          <p:cNvSpPr>
            <a:spLocks noGrp="1"/>
          </p:cNvSpPr>
          <p:nvPr/>
        </p:nvSpPr>
        <p:spPr>
          <a:xfrm>
            <a:off x="2447372" y="3284846"/>
            <a:ext cx="44450" cy="40449"/>
          </a:xfrm>
          <a:prstGeom prst="ellipse">
            <a:avLst/>
          </a:prstGeom>
          <a:solidFill>
            <a:srgbClr val="62DBF3"/>
          </a:solidFill>
          <a:ln w="0">
            <a:noFill/>
          </a:ln>
        </p:spPr>
        <p:txBody>
          <a:bodyPr/>
          <a:lstStyle/>
          <a:p>
            <a:endParaRPr lang="zh-CN" altLang="en-US"/>
          </a:p>
        </p:txBody>
      </p:sp>
      <p:sp>
        <p:nvSpPr>
          <p:cNvPr id="38" name="Exterior surface point">
            <a:extLst>
              <a:ext uri="{FF2B5EF4-FFF2-40B4-BE49-F238E27FC236}">
                <a16:creationId xmlns:a16="http://schemas.microsoft.com/office/drawing/2014/main" id="{45E834A4-6D02-4DD1-AB36-454E57B1F6A9}"/>
              </a:ext>
            </a:extLst>
          </p:cNvPr>
          <p:cNvSpPr>
            <a:spLocks noGrp="1"/>
          </p:cNvSpPr>
          <p:nvPr/>
        </p:nvSpPr>
        <p:spPr>
          <a:xfrm>
            <a:off x="2515952" y="3246708"/>
            <a:ext cx="44450" cy="40449"/>
          </a:xfrm>
          <a:prstGeom prst="ellipse">
            <a:avLst/>
          </a:prstGeom>
          <a:solidFill>
            <a:srgbClr val="62DBF3"/>
          </a:solidFill>
          <a:ln w="0">
            <a:noFill/>
          </a:ln>
        </p:spPr>
        <p:txBody>
          <a:bodyPr/>
          <a:lstStyle/>
          <a:p>
            <a:endParaRPr lang="zh-CN" altLang="en-US"/>
          </a:p>
        </p:txBody>
      </p:sp>
      <p:sp>
        <p:nvSpPr>
          <p:cNvPr id="39" name="Exterior surface point">
            <a:extLst>
              <a:ext uri="{FF2B5EF4-FFF2-40B4-BE49-F238E27FC236}">
                <a16:creationId xmlns:a16="http://schemas.microsoft.com/office/drawing/2014/main" id="{EA05613B-8451-4084-A41A-C34E36F5D75B}"/>
              </a:ext>
            </a:extLst>
          </p:cNvPr>
          <p:cNvSpPr>
            <a:spLocks noGrp="1"/>
          </p:cNvSpPr>
          <p:nvPr/>
        </p:nvSpPr>
        <p:spPr>
          <a:xfrm>
            <a:off x="2584532" y="3208570"/>
            <a:ext cx="44450" cy="40449"/>
          </a:xfrm>
          <a:prstGeom prst="ellipse">
            <a:avLst/>
          </a:prstGeom>
          <a:solidFill>
            <a:srgbClr val="62DBF3"/>
          </a:solidFill>
          <a:ln w="0">
            <a:noFill/>
          </a:ln>
        </p:spPr>
        <p:txBody>
          <a:bodyPr/>
          <a:lstStyle/>
          <a:p>
            <a:endParaRPr lang="zh-CN" altLang="en-US"/>
          </a:p>
        </p:txBody>
      </p:sp>
      <p:sp>
        <p:nvSpPr>
          <p:cNvPr id="40" name="Exterior surface point">
            <a:extLst>
              <a:ext uri="{FF2B5EF4-FFF2-40B4-BE49-F238E27FC236}">
                <a16:creationId xmlns:a16="http://schemas.microsoft.com/office/drawing/2014/main" id="{CC3AE3A0-8D15-4411-A67C-F3ACDCE3963E}"/>
              </a:ext>
            </a:extLst>
          </p:cNvPr>
          <p:cNvSpPr>
            <a:spLocks noGrp="1"/>
          </p:cNvSpPr>
          <p:nvPr/>
        </p:nvSpPr>
        <p:spPr>
          <a:xfrm>
            <a:off x="2653112" y="3170432"/>
            <a:ext cx="44450" cy="40449"/>
          </a:xfrm>
          <a:prstGeom prst="ellipse">
            <a:avLst/>
          </a:prstGeom>
          <a:solidFill>
            <a:srgbClr val="62DBF3"/>
          </a:solidFill>
          <a:ln w="0">
            <a:noFill/>
          </a:ln>
        </p:spPr>
        <p:txBody>
          <a:bodyPr/>
          <a:lstStyle/>
          <a:p>
            <a:endParaRPr lang="zh-CN" altLang="en-US"/>
          </a:p>
        </p:txBody>
      </p:sp>
      <p:sp>
        <p:nvSpPr>
          <p:cNvPr id="41" name="Exterior surface point">
            <a:extLst>
              <a:ext uri="{FF2B5EF4-FFF2-40B4-BE49-F238E27FC236}">
                <a16:creationId xmlns:a16="http://schemas.microsoft.com/office/drawing/2014/main" id="{1C429B4D-E495-4E8A-BDCB-FDC19031BCBE}"/>
              </a:ext>
            </a:extLst>
          </p:cNvPr>
          <p:cNvSpPr>
            <a:spLocks noGrp="1"/>
          </p:cNvSpPr>
          <p:nvPr/>
        </p:nvSpPr>
        <p:spPr>
          <a:xfrm>
            <a:off x="2721692" y="3132294"/>
            <a:ext cx="44450" cy="40449"/>
          </a:xfrm>
          <a:prstGeom prst="ellipse">
            <a:avLst/>
          </a:prstGeom>
          <a:solidFill>
            <a:srgbClr val="62DBF3"/>
          </a:solidFill>
          <a:ln w="0">
            <a:noFill/>
          </a:ln>
        </p:spPr>
        <p:txBody>
          <a:bodyPr/>
          <a:lstStyle/>
          <a:p>
            <a:endParaRPr lang="zh-CN" altLang="en-US"/>
          </a:p>
        </p:txBody>
      </p:sp>
      <p:sp>
        <p:nvSpPr>
          <p:cNvPr id="42" name="Exterior surface point">
            <a:extLst>
              <a:ext uri="{FF2B5EF4-FFF2-40B4-BE49-F238E27FC236}">
                <a16:creationId xmlns:a16="http://schemas.microsoft.com/office/drawing/2014/main" id="{1978CE92-CB98-46FC-96D6-57012A9993F1}"/>
              </a:ext>
            </a:extLst>
          </p:cNvPr>
          <p:cNvSpPr>
            <a:spLocks noGrp="1"/>
          </p:cNvSpPr>
          <p:nvPr/>
        </p:nvSpPr>
        <p:spPr>
          <a:xfrm>
            <a:off x="2790272" y="3094156"/>
            <a:ext cx="44450" cy="40449"/>
          </a:xfrm>
          <a:prstGeom prst="ellipse">
            <a:avLst/>
          </a:prstGeom>
          <a:solidFill>
            <a:srgbClr val="62DBF3"/>
          </a:solidFill>
          <a:ln w="0">
            <a:noFill/>
          </a:ln>
        </p:spPr>
        <p:txBody>
          <a:bodyPr/>
          <a:lstStyle/>
          <a:p>
            <a:endParaRPr lang="zh-CN" altLang="en-US"/>
          </a:p>
        </p:txBody>
      </p:sp>
      <p:sp>
        <p:nvSpPr>
          <p:cNvPr id="43" name="Exterior surface point">
            <a:extLst>
              <a:ext uri="{FF2B5EF4-FFF2-40B4-BE49-F238E27FC236}">
                <a16:creationId xmlns:a16="http://schemas.microsoft.com/office/drawing/2014/main" id="{A69C35C2-CE5E-4B6E-B121-7324AC5E73F2}"/>
              </a:ext>
            </a:extLst>
          </p:cNvPr>
          <p:cNvSpPr>
            <a:spLocks noGrp="1"/>
          </p:cNvSpPr>
          <p:nvPr/>
        </p:nvSpPr>
        <p:spPr>
          <a:xfrm>
            <a:off x="2201627" y="3475537"/>
            <a:ext cx="44450" cy="40449"/>
          </a:xfrm>
          <a:prstGeom prst="ellipse">
            <a:avLst/>
          </a:prstGeom>
          <a:solidFill>
            <a:srgbClr val="62DBF3"/>
          </a:solidFill>
          <a:ln w="0">
            <a:noFill/>
          </a:ln>
        </p:spPr>
        <p:txBody>
          <a:bodyPr/>
          <a:lstStyle/>
          <a:p>
            <a:endParaRPr lang="zh-CN" altLang="en-US"/>
          </a:p>
        </p:txBody>
      </p:sp>
      <p:sp>
        <p:nvSpPr>
          <p:cNvPr id="44" name="Exterior surface point">
            <a:extLst>
              <a:ext uri="{FF2B5EF4-FFF2-40B4-BE49-F238E27FC236}">
                <a16:creationId xmlns:a16="http://schemas.microsoft.com/office/drawing/2014/main" id="{5C9AE93F-705C-458A-A407-3B8F3BC41948}"/>
              </a:ext>
            </a:extLst>
          </p:cNvPr>
          <p:cNvSpPr>
            <a:spLocks noGrp="1"/>
          </p:cNvSpPr>
          <p:nvPr/>
        </p:nvSpPr>
        <p:spPr>
          <a:xfrm>
            <a:off x="2270207" y="3437399"/>
            <a:ext cx="44450" cy="40449"/>
          </a:xfrm>
          <a:prstGeom prst="ellipse">
            <a:avLst/>
          </a:prstGeom>
          <a:solidFill>
            <a:srgbClr val="62DBF3"/>
          </a:solidFill>
          <a:ln w="0">
            <a:noFill/>
          </a:ln>
        </p:spPr>
        <p:txBody>
          <a:bodyPr/>
          <a:lstStyle/>
          <a:p>
            <a:endParaRPr lang="zh-CN" altLang="en-US"/>
          </a:p>
        </p:txBody>
      </p:sp>
      <p:sp>
        <p:nvSpPr>
          <p:cNvPr id="45" name="Exterior surface point">
            <a:extLst>
              <a:ext uri="{FF2B5EF4-FFF2-40B4-BE49-F238E27FC236}">
                <a16:creationId xmlns:a16="http://schemas.microsoft.com/office/drawing/2014/main" id="{4A2F518D-8BF0-4039-A3EB-994842187108}"/>
              </a:ext>
            </a:extLst>
          </p:cNvPr>
          <p:cNvSpPr>
            <a:spLocks noGrp="1"/>
          </p:cNvSpPr>
          <p:nvPr/>
        </p:nvSpPr>
        <p:spPr>
          <a:xfrm>
            <a:off x="2338787" y="3399261"/>
            <a:ext cx="44450" cy="40449"/>
          </a:xfrm>
          <a:prstGeom prst="ellipse">
            <a:avLst/>
          </a:prstGeom>
          <a:solidFill>
            <a:srgbClr val="62DBF3"/>
          </a:solidFill>
          <a:ln w="0">
            <a:noFill/>
          </a:ln>
        </p:spPr>
        <p:txBody>
          <a:bodyPr/>
          <a:lstStyle/>
          <a:p>
            <a:endParaRPr lang="zh-CN" altLang="en-US"/>
          </a:p>
        </p:txBody>
      </p:sp>
      <p:sp>
        <p:nvSpPr>
          <p:cNvPr id="46" name="Exterior surface point">
            <a:extLst>
              <a:ext uri="{FF2B5EF4-FFF2-40B4-BE49-F238E27FC236}">
                <a16:creationId xmlns:a16="http://schemas.microsoft.com/office/drawing/2014/main" id="{C9CD5EE9-899D-44B5-A9C1-B8CC0DCC62FF}"/>
              </a:ext>
            </a:extLst>
          </p:cNvPr>
          <p:cNvSpPr>
            <a:spLocks noGrp="1"/>
          </p:cNvSpPr>
          <p:nvPr/>
        </p:nvSpPr>
        <p:spPr>
          <a:xfrm>
            <a:off x="2407367" y="3361122"/>
            <a:ext cx="44450" cy="40449"/>
          </a:xfrm>
          <a:prstGeom prst="ellipse">
            <a:avLst/>
          </a:prstGeom>
          <a:solidFill>
            <a:srgbClr val="62DBF3"/>
          </a:solidFill>
          <a:ln w="0">
            <a:noFill/>
          </a:ln>
        </p:spPr>
        <p:txBody>
          <a:bodyPr/>
          <a:lstStyle/>
          <a:p>
            <a:endParaRPr lang="zh-CN" altLang="en-US"/>
          </a:p>
        </p:txBody>
      </p:sp>
      <p:sp>
        <p:nvSpPr>
          <p:cNvPr id="47" name="Exterior surface point">
            <a:extLst>
              <a:ext uri="{FF2B5EF4-FFF2-40B4-BE49-F238E27FC236}">
                <a16:creationId xmlns:a16="http://schemas.microsoft.com/office/drawing/2014/main" id="{79D06AC2-1C34-4243-83A1-02EF2579FE10}"/>
              </a:ext>
            </a:extLst>
          </p:cNvPr>
          <p:cNvSpPr>
            <a:spLocks noGrp="1"/>
          </p:cNvSpPr>
          <p:nvPr/>
        </p:nvSpPr>
        <p:spPr>
          <a:xfrm>
            <a:off x="2475947" y="3322984"/>
            <a:ext cx="44450" cy="40449"/>
          </a:xfrm>
          <a:prstGeom prst="ellipse">
            <a:avLst/>
          </a:prstGeom>
          <a:solidFill>
            <a:srgbClr val="62DBF3"/>
          </a:solidFill>
          <a:ln w="0">
            <a:noFill/>
          </a:ln>
        </p:spPr>
        <p:txBody>
          <a:bodyPr/>
          <a:lstStyle/>
          <a:p>
            <a:endParaRPr lang="zh-CN" altLang="en-US"/>
          </a:p>
        </p:txBody>
      </p:sp>
      <p:sp>
        <p:nvSpPr>
          <p:cNvPr id="48" name="Exterior surface point">
            <a:extLst>
              <a:ext uri="{FF2B5EF4-FFF2-40B4-BE49-F238E27FC236}">
                <a16:creationId xmlns:a16="http://schemas.microsoft.com/office/drawing/2014/main" id="{14D1247F-4D7B-409A-A8EA-7928379E6944}"/>
              </a:ext>
            </a:extLst>
          </p:cNvPr>
          <p:cNvSpPr>
            <a:spLocks noGrp="1"/>
          </p:cNvSpPr>
          <p:nvPr/>
        </p:nvSpPr>
        <p:spPr>
          <a:xfrm>
            <a:off x="2544527" y="3284846"/>
            <a:ext cx="44450" cy="40449"/>
          </a:xfrm>
          <a:prstGeom prst="ellipse">
            <a:avLst/>
          </a:prstGeom>
          <a:solidFill>
            <a:srgbClr val="62DBF3"/>
          </a:solidFill>
          <a:ln w="0">
            <a:noFill/>
          </a:ln>
        </p:spPr>
        <p:txBody>
          <a:bodyPr/>
          <a:lstStyle/>
          <a:p>
            <a:endParaRPr lang="zh-CN" altLang="en-US"/>
          </a:p>
        </p:txBody>
      </p:sp>
      <p:sp>
        <p:nvSpPr>
          <p:cNvPr id="49" name="Exterior surface point">
            <a:extLst>
              <a:ext uri="{FF2B5EF4-FFF2-40B4-BE49-F238E27FC236}">
                <a16:creationId xmlns:a16="http://schemas.microsoft.com/office/drawing/2014/main" id="{2190EE49-9BA8-47F6-AAC2-F4215E008602}"/>
              </a:ext>
            </a:extLst>
          </p:cNvPr>
          <p:cNvSpPr>
            <a:spLocks noGrp="1"/>
          </p:cNvSpPr>
          <p:nvPr/>
        </p:nvSpPr>
        <p:spPr>
          <a:xfrm>
            <a:off x="2613107" y="3246708"/>
            <a:ext cx="44450" cy="40449"/>
          </a:xfrm>
          <a:prstGeom prst="ellipse">
            <a:avLst/>
          </a:prstGeom>
          <a:solidFill>
            <a:srgbClr val="62DBF3"/>
          </a:solidFill>
          <a:ln w="0">
            <a:noFill/>
          </a:ln>
        </p:spPr>
        <p:txBody>
          <a:bodyPr/>
          <a:lstStyle/>
          <a:p>
            <a:endParaRPr lang="zh-CN" altLang="en-US"/>
          </a:p>
        </p:txBody>
      </p:sp>
      <p:sp>
        <p:nvSpPr>
          <p:cNvPr id="50" name="Exterior surface point">
            <a:extLst>
              <a:ext uri="{FF2B5EF4-FFF2-40B4-BE49-F238E27FC236}">
                <a16:creationId xmlns:a16="http://schemas.microsoft.com/office/drawing/2014/main" id="{26FC5834-8432-4435-B0AB-B4DCB18C552D}"/>
              </a:ext>
            </a:extLst>
          </p:cNvPr>
          <p:cNvSpPr>
            <a:spLocks noGrp="1"/>
          </p:cNvSpPr>
          <p:nvPr/>
        </p:nvSpPr>
        <p:spPr>
          <a:xfrm>
            <a:off x="2681687" y="3208570"/>
            <a:ext cx="44450" cy="40449"/>
          </a:xfrm>
          <a:prstGeom prst="ellipse">
            <a:avLst/>
          </a:prstGeom>
          <a:solidFill>
            <a:srgbClr val="62DBF3"/>
          </a:solidFill>
          <a:ln w="0">
            <a:noFill/>
          </a:ln>
        </p:spPr>
        <p:txBody>
          <a:bodyPr/>
          <a:lstStyle/>
          <a:p>
            <a:endParaRPr lang="zh-CN" altLang="en-US"/>
          </a:p>
        </p:txBody>
      </p:sp>
      <p:sp>
        <p:nvSpPr>
          <p:cNvPr id="51" name="Exterior surface point">
            <a:extLst>
              <a:ext uri="{FF2B5EF4-FFF2-40B4-BE49-F238E27FC236}">
                <a16:creationId xmlns:a16="http://schemas.microsoft.com/office/drawing/2014/main" id="{4CC396D1-387E-43A4-99E7-83B85E8B2525}"/>
              </a:ext>
            </a:extLst>
          </p:cNvPr>
          <p:cNvSpPr>
            <a:spLocks noGrp="1"/>
          </p:cNvSpPr>
          <p:nvPr/>
        </p:nvSpPr>
        <p:spPr>
          <a:xfrm>
            <a:off x="2750267" y="3170432"/>
            <a:ext cx="44450" cy="40449"/>
          </a:xfrm>
          <a:prstGeom prst="ellipse">
            <a:avLst/>
          </a:prstGeom>
          <a:solidFill>
            <a:srgbClr val="62DBF3"/>
          </a:solidFill>
          <a:ln w="0">
            <a:noFill/>
          </a:ln>
        </p:spPr>
        <p:txBody>
          <a:bodyPr/>
          <a:lstStyle/>
          <a:p>
            <a:endParaRPr lang="zh-CN" altLang="en-US"/>
          </a:p>
        </p:txBody>
      </p:sp>
      <p:sp>
        <p:nvSpPr>
          <p:cNvPr id="52" name="Exterior surface point">
            <a:extLst>
              <a:ext uri="{FF2B5EF4-FFF2-40B4-BE49-F238E27FC236}">
                <a16:creationId xmlns:a16="http://schemas.microsoft.com/office/drawing/2014/main" id="{D2647B04-A0DB-4EA5-928A-FDDE89C75464}"/>
              </a:ext>
            </a:extLst>
          </p:cNvPr>
          <p:cNvSpPr>
            <a:spLocks noGrp="1"/>
          </p:cNvSpPr>
          <p:nvPr/>
        </p:nvSpPr>
        <p:spPr>
          <a:xfrm>
            <a:off x="2818847" y="3132294"/>
            <a:ext cx="44450" cy="40449"/>
          </a:xfrm>
          <a:prstGeom prst="ellipse">
            <a:avLst/>
          </a:prstGeom>
          <a:solidFill>
            <a:srgbClr val="62DBF3"/>
          </a:solidFill>
          <a:ln w="0">
            <a:noFill/>
          </a:ln>
        </p:spPr>
        <p:txBody>
          <a:bodyPr/>
          <a:lstStyle/>
          <a:p>
            <a:endParaRPr lang="zh-CN" altLang="en-US"/>
          </a:p>
        </p:txBody>
      </p:sp>
      <p:sp>
        <p:nvSpPr>
          <p:cNvPr id="53" name="Exterior surface point">
            <a:extLst>
              <a:ext uri="{FF2B5EF4-FFF2-40B4-BE49-F238E27FC236}">
                <a16:creationId xmlns:a16="http://schemas.microsoft.com/office/drawing/2014/main" id="{BA7A14B2-6726-4B55-9229-F8D9D02BB12A}"/>
              </a:ext>
            </a:extLst>
          </p:cNvPr>
          <p:cNvSpPr>
            <a:spLocks noGrp="1"/>
          </p:cNvSpPr>
          <p:nvPr/>
        </p:nvSpPr>
        <p:spPr>
          <a:xfrm>
            <a:off x="2887427" y="3094156"/>
            <a:ext cx="44450" cy="40449"/>
          </a:xfrm>
          <a:prstGeom prst="ellipse">
            <a:avLst/>
          </a:prstGeom>
          <a:solidFill>
            <a:srgbClr val="62DBF3"/>
          </a:solidFill>
          <a:ln w="0">
            <a:noFill/>
          </a:ln>
        </p:spPr>
        <p:txBody>
          <a:bodyPr/>
          <a:lstStyle/>
          <a:p>
            <a:endParaRPr lang="zh-CN" altLang="en-US"/>
          </a:p>
        </p:txBody>
      </p:sp>
      <p:sp>
        <p:nvSpPr>
          <p:cNvPr id="54" name="Exterior surface point">
            <a:extLst>
              <a:ext uri="{FF2B5EF4-FFF2-40B4-BE49-F238E27FC236}">
                <a16:creationId xmlns:a16="http://schemas.microsoft.com/office/drawing/2014/main" id="{D226B67A-0C6C-453B-AF4D-7927743E86F7}"/>
              </a:ext>
            </a:extLst>
          </p:cNvPr>
          <p:cNvSpPr>
            <a:spLocks noGrp="1"/>
          </p:cNvSpPr>
          <p:nvPr/>
        </p:nvSpPr>
        <p:spPr>
          <a:xfrm>
            <a:off x="2298782" y="3475537"/>
            <a:ext cx="44450" cy="40449"/>
          </a:xfrm>
          <a:prstGeom prst="ellipse">
            <a:avLst/>
          </a:prstGeom>
          <a:solidFill>
            <a:srgbClr val="62DBF3"/>
          </a:solidFill>
          <a:ln w="0">
            <a:noFill/>
          </a:ln>
        </p:spPr>
        <p:txBody>
          <a:bodyPr/>
          <a:lstStyle/>
          <a:p>
            <a:endParaRPr lang="zh-CN" altLang="en-US"/>
          </a:p>
        </p:txBody>
      </p:sp>
      <p:sp>
        <p:nvSpPr>
          <p:cNvPr id="55" name="Exterior surface point">
            <a:extLst>
              <a:ext uri="{FF2B5EF4-FFF2-40B4-BE49-F238E27FC236}">
                <a16:creationId xmlns:a16="http://schemas.microsoft.com/office/drawing/2014/main" id="{9D19AA45-9C58-4C5E-BDE4-3AD9C9DE2FEF}"/>
              </a:ext>
            </a:extLst>
          </p:cNvPr>
          <p:cNvSpPr>
            <a:spLocks noGrp="1"/>
          </p:cNvSpPr>
          <p:nvPr/>
        </p:nvSpPr>
        <p:spPr>
          <a:xfrm>
            <a:off x="2367362" y="3437399"/>
            <a:ext cx="44450" cy="40449"/>
          </a:xfrm>
          <a:prstGeom prst="ellipse">
            <a:avLst/>
          </a:prstGeom>
          <a:solidFill>
            <a:srgbClr val="62DBF3"/>
          </a:solidFill>
          <a:ln w="0">
            <a:noFill/>
          </a:ln>
        </p:spPr>
        <p:txBody>
          <a:bodyPr/>
          <a:lstStyle/>
          <a:p>
            <a:endParaRPr lang="zh-CN" altLang="en-US"/>
          </a:p>
        </p:txBody>
      </p:sp>
      <p:sp>
        <p:nvSpPr>
          <p:cNvPr id="56" name="Exterior surface point">
            <a:extLst>
              <a:ext uri="{FF2B5EF4-FFF2-40B4-BE49-F238E27FC236}">
                <a16:creationId xmlns:a16="http://schemas.microsoft.com/office/drawing/2014/main" id="{04AA5577-8BD4-411A-A06E-A71E749CEC7D}"/>
              </a:ext>
            </a:extLst>
          </p:cNvPr>
          <p:cNvSpPr>
            <a:spLocks noGrp="1"/>
          </p:cNvSpPr>
          <p:nvPr/>
        </p:nvSpPr>
        <p:spPr>
          <a:xfrm>
            <a:off x="2435942" y="3399261"/>
            <a:ext cx="44450" cy="40449"/>
          </a:xfrm>
          <a:prstGeom prst="ellipse">
            <a:avLst/>
          </a:prstGeom>
          <a:solidFill>
            <a:srgbClr val="62DBF3"/>
          </a:solidFill>
          <a:ln w="0">
            <a:noFill/>
          </a:ln>
        </p:spPr>
        <p:txBody>
          <a:bodyPr/>
          <a:lstStyle/>
          <a:p>
            <a:endParaRPr lang="zh-CN" altLang="en-US"/>
          </a:p>
        </p:txBody>
      </p:sp>
      <p:sp>
        <p:nvSpPr>
          <p:cNvPr id="57" name="Exterior surface point">
            <a:extLst>
              <a:ext uri="{FF2B5EF4-FFF2-40B4-BE49-F238E27FC236}">
                <a16:creationId xmlns:a16="http://schemas.microsoft.com/office/drawing/2014/main" id="{A4291ED3-67C4-42BE-B51E-5639867FFE94}"/>
              </a:ext>
            </a:extLst>
          </p:cNvPr>
          <p:cNvSpPr>
            <a:spLocks noGrp="1"/>
          </p:cNvSpPr>
          <p:nvPr/>
        </p:nvSpPr>
        <p:spPr>
          <a:xfrm>
            <a:off x="2504522" y="3361122"/>
            <a:ext cx="44450" cy="40449"/>
          </a:xfrm>
          <a:prstGeom prst="ellipse">
            <a:avLst/>
          </a:prstGeom>
          <a:solidFill>
            <a:srgbClr val="62DBF3"/>
          </a:solidFill>
          <a:ln w="0">
            <a:noFill/>
          </a:ln>
        </p:spPr>
        <p:txBody>
          <a:bodyPr/>
          <a:lstStyle/>
          <a:p>
            <a:endParaRPr lang="zh-CN" altLang="en-US"/>
          </a:p>
        </p:txBody>
      </p:sp>
      <p:sp>
        <p:nvSpPr>
          <p:cNvPr id="58" name="Exterior surface point">
            <a:extLst>
              <a:ext uri="{FF2B5EF4-FFF2-40B4-BE49-F238E27FC236}">
                <a16:creationId xmlns:a16="http://schemas.microsoft.com/office/drawing/2014/main" id="{C177EA26-7B61-43D6-9F89-11DE6B9998DB}"/>
              </a:ext>
            </a:extLst>
          </p:cNvPr>
          <p:cNvSpPr>
            <a:spLocks noGrp="1"/>
          </p:cNvSpPr>
          <p:nvPr/>
        </p:nvSpPr>
        <p:spPr>
          <a:xfrm>
            <a:off x="2573102" y="3322984"/>
            <a:ext cx="44450" cy="40449"/>
          </a:xfrm>
          <a:prstGeom prst="ellipse">
            <a:avLst/>
          </a:prstGeom>
          <a:solidFill>
            <a:srgbClr val="62DBF3"/>
          </a:solidFill>
          <a:ln w="0">
            <a:noFill/>
          </a:ln>
        </p:spPr>
        <p:txBody>
          <a:bodyPr/>
          <a:lstStyle/>
          <a:p>
            <a:endParaRPr lang="zh-CN" altLang="en-US"/>
          </a:p>
        </p:txBody>
      </p:sp>
      <p:sp>
        <p:nvSpPr>
          <p:cNvPr id="59" name="Exterior surface point">
            <a:extLst>
              <a:ext uri="{FF2B5EF4-FFF2-40B4-BE49-F238E27FC236}">
                <a16:creationId xmlns:a16="http://schemas.microsoft.com/office/drawing/2014/main" id="{C9937BA9-4E8F-4C6B-941F-2592DD0F7538}"/>
              </a:ext>
            </a:extLst>
          </p:cNvPr>
          <p:cNvSpPr>
            <a:spLocks noGrp="1"/>
          </p:cNvSpPr>
          <p:nvPr/>
        </p:nvSpPr>
        <p:spPr>
          <a:xfrm>
            <a:off x="2641682" y="3284846"/>
            <a:ext cx="44450" cy="40449"/>
          </a:xfrm>
          <a:prstGeom prst="ellipse">
            <a:avLst/>
          </a:prstGeom>
          <a:solidFill>
            <a:srgbClr val="62DBF3"/>
          </a:solidFill>
          <a:ln w="0">
            <a:noFill/>
          </a:ln>
        </p:spPr>
        <p:txBody>
          <a:bodyPr/>
          <a:lstStyle/>
          <a:p>
            <a:endParaRPr lang="zh-CN" altLang="en-US"/>
          </a:p>
        </p:txBody>
      </p:sp>
      <p:sp>
        <p:nvSpPr>
          <p:cNvPr id="60" name="Exterior surface point">
            <a:extLst>
              <a:ext uri="{FF2B5EF4-FFF2-40B4-BE49-F238E27FC236}">
                <a16:creationId xmlns:a16="http://schemas.microsoft.com/office/drawing/2014/main" id="{1814EED4-9AE2-47E1-B1DA-F3AEED66FD74}"/>
              </a:ext>
            </a:extLst>
          </p:cNvPr>
          <p:cNvSpPr>
            <a:spLocks noGrp="1"/>
          </p:cNvSpPr>
          <p:nvPr/>
        </p:nvSpPr>
        <p:spPr>
          <a:xfrm>
            <a:off x="2710262" y="3246708"/>
            <a:ext cx="44450" cy="40449"/>
          </a:xfrm>
          <a:prstGeom prst="ellipse">
            <a:avLst/>
          </a:prstGeom>
          <a:solidFill>
            <a:srgbClr val="62DBF3"/>
          </a:solidFill>
          <a:ln w="0">
            <a:noFill/>
          </a:ln>
        </p:spPr>
        <p:txBody>
          <a:bodyPr/>
          <a:lstStyle/>
          <a:p>
            <a:endParaRPr lang="zh-CN" altLang="en-US"/>
          </a:p>
        </p:txBody>
      </p:sp>
      <p:sp>
        <p:nvSpPr>
          <p:cNvPr id="61" name="Exterior surface point">
            <a:extLst>
              <a:ext uri="{FF2B5EF4-FFF2-40B4-BE49-F238E27FC236}">
                <a16:creationId xmlns:a16="http://schemas.microsoft.com/office/drawing/2014/main" id="{67B37F26-3575-4652-B78B-8478993D2004}"/>
              </a:ext>
            </a:extLst>
          </p:cNvPr>
          <p:cNvSpPr>
            <a:spLocks noGrp="1"/>
          </p:cNvSpPr>
          <p:nvPr/>
        </p:nvSpPr>
        <p:spPr>
          <a:xfrm>
            <a:off x="2778842" y="3208570"/>
            <a:ext cx="44450" cy="40449"/>
          </a:xfrm>
          <a:prstGeom prst="ellipse">
            <a:avLst/>
          </a:prstGeom>
          <a:solidFill>
            <a:srgbClr val="62DBF3"/>
          </a:solidFill>
          <a:ln w="0">
            <a:noFill/>
          </a:ln>
        </p:spPr>
        <p:txBody>
          <a:bodyPr/>
          <a:lstStyle/>
          <a:p>
            <a:endParaRPr lang="zh-CN" altLang="en-US"/>
          </a:p>
        </p:txBody>
      </p:sp>
      <p:sp>
        <p:nvSpPr>
          <p:cNvPr id="62" name="Exterior surface point">
            <a:extLst>
              <a:ext uri="{FF2B5EF4-FFF2-40B4-BE49-F238E27FC236}">
                <a16:creationId xmlns:a16="http://schemas.microsoft.com/office/drawing/2014/main" id="{A610E1A3-0779-47D0-BE5C-F471448F3EC4}"/>
              </a:ext>
            </a:extLst>
          </p:cNvPr>
          <p:cNvSpPr>
            <a:spLocks noGrp="1"/>
          </p:cNvSpPr>
          <p:nvPr/>
        </p:nvSpPr>
        <p:spPr>
          <a:xfrm>
            <a:off x="2847422" y="3170432"/>
            <a:ext cx="44450" cy="40449"/>
          </a:xfrm>
          <a:prstGeom prst="ellipse">
            <a:avLst/>
          </a:prstGeom>
          <a:solidFill>
            <a:srgbClr val="62DBF3"/>
          </a:solidFill>
          <a:ln w="0">
            <a:noFill/>
          </a:ln>
        </p:spPr>
        <p:txBody>
          <a:bodyPr/>
          <a:lstStyle/>
          <a:p>
            <a:endParaRPr lang="zh-CN" altLang="en-US"/>
          </a:p>
        </p:txBody>
      </p:sp>
      <p:sp>
        <p:nvSpPr>
          <p:cNvPr id="63" name="Exterior surface point">
            <a:extLst>
              <a:ext uri="{FF2B5EF4-FFF2-40B4-BE49-F238E27FC236}">
                <a16:creationId xmlns:a16="http://schemas.microsoft.com/office/drawing/2014/main" id="{A312F231-99A1-4AAD-829B-A6C903E29542}"/>
              </a:ext>
            </a:extLst>
          </p:cNvPr>
          <p:cNvSpPr>
            <a:spLocks noGrp="1"/>
          </p:cNvSpPr>
          <p:nvPr/>
        </p:nvSpPr>
        <p:spPr>
          <a:xfrm>
            <a:off x="2916002" y="3132294"/>
            <a:ext cx="44450" cy="40449"/>
          </a:xfrm>
          <a:prstGeom prst="ellipse">
            <a:avLst/>
          </a:prstGeom>
          <a:solidFill>
            <a:srgbClr val="62DBF3"/>
          </a:solidFill>
          <a:ln w="0">
            <a:noFill/>
          </a:ln>
        </p:spPr>
        <p:txBody>
          <a:bodyPr/>
          <a:lstStyle/>
          <a:p>
            <a:endParaRPr lang="zh-CN" altLang="en-US"/>
          </a:p>
        </p:txBody>
      </p:sp>
      <p:sp>
        <p:nvSpPr>
          <p:cNvPr id="64" name="Exterior surface point">
            <a:extLst>
              <a:ext uri="{FF2B5EF4-FFF2-40B4-BE49-F238E27FC236}">
                <a16:creationId xmlns:a16="http://schemas.microsoft.com/office/drawing/2014/main" id="{B6F945CE-6554-43D9-80BB-AA5660559E0F}"/>
              </a:ext>
            </a:extLst>
          </p:cNvPr>
          <p:cNvSpPr>
            <a:spLocks noGrp="1"/>
          </p:cNvSpPr>
          <p:nvPr/>
        </p:nvSpPr>
        <p:spPr>
          <a:xfrm>
            <a:off x="2984582" y="3094156"/>
            <a:ext cx="44450" cy="40449"/>
          </a:xfrm>
          <a:prstGeom prst="ellipse">
            <a:avLst/>
          </a:prstGeom>
          <a:solidFill>
            <a:srgbClr val="62DBF3"/>
          </a:solidFill>
          <a:ln w="0">
            <a:noFill/>
          </a:ln>
        </p:spPr>
        <p:txBody>
          <a:bodyPr/>
          <a:lstStyle/>
          <a:p>
            <a:endParaRPr lang="zh-CN" altLang="en-US"/>
          </a:p>
        </p:txBody>
      </p:sp>
      <p:sp>
        <p:nvSpPr>
          <p:cNvPr id="65" name="Exterior surface point">
            <a:extLst>
              <a:ext uri="{FF2B5EF4-FFF2-40B4-BE49-F238E27FC236}">
                <a16:creationId xmlns:a16="http://schemas.microsoft.com/office/drawing/2014/main" id="{9ACE8E22-08AB-4F21-901D-76EDCB44AA91}"/>
              </a:ext>
            </a:extLst>
          </p:cNvPr>
          <p:cNvSpPr>
            <a:spLocks noGrp="1"/>
          </p:cNvSpPr>
          <p:nvPr/>
        </p:nvSpPr>
        <p:spPr>
          <a:xfrm>
            <a:off x="2395937" y="3475537"/>
            <a:ext cx="44450" cy="40449"/>
          </a:xfrm>
          <a:prstGeom prst="ellipse">
            <a:avLst/>
          </a:prstGeom>
          <a:solidFill>
            <a:srgbClr val="62DBF3"/>
          </a:solidFill>
          <a:ln w="0">
            <a:noFill/>
          </a:ln>
        </p:spPr>
        <p:txBody>
          <a:bodyPr/>
          <a:lstStyle/>
          <a:p>
            <a:endParaRPr lang="zh-CN" altLang="en-US"/>
          </a:p>
        </p:txBody>
      </p:sp>
      <p:sp>
        <p:nvSpPr>
          <p:cNvPr id="66" name="Exterior surface point">
            <a:extLst>
              <a:ext uri="{FF2B5EF4-FFF2-40B4-BE49-F238E27FC236}">
                <a16:creationId xmlns:a16="http://schemas.microsoft.com/office/drawing/2014/main" id="{B48B2A18-CF38-430D-9C8B-40373A6E19D5}"/>
              </a:ext>
            </a:extLst>
          </p:cNvPr>
          <p:cNvSpPr>
            <a:spLocks noGrp="1"/>
          </p:cNvSpPr>
          <p:nvPr/>
        </p:nvSpPr>
        <p:spPr>
          <a:xfrm>
            <a:off x="2464517" y="3437399"/>
            <a:ext cx="44450" cy="40449"/>
          </a:xfrm>
          <a:prstGeom prst="ellipse">
            <a:avLst/>
          </a:prstGeom>
          <a:solidFill>
            <a:srgbClr val="62DBF3"/>
          </a:solidFill>
          <a:ln w="0">
            <a:noFill/>
          </a:ln>
        </p:spPr>
        <p:txBody>
          <a:bodyPr/>
          <a:lstStyle/>
          <a:p>
            <a:endParaRPr lang="zh-CN" altLang="en-US"/>
          </a:p>
        </p:txBody>
      </p:sp>
      <p:sp>
        <p:nvSpPr>
          <p:cNvPr id="67" name="Exterior surface point">
            <a:extLst>
              <a:ext uri="{FF2B5EF4-FFF2-40B4-BE49-F238E27FC236}">
                <a16:creationId xmlns:a16="http://schemas.microsoft.com/office/drawing/2014/main" id="{F1925045-7D32-4B01-B03E-6ACB52FCDCBC}"/>
              </a:ext>
            </a:extLst>
          </p:cNvPr>
          <p:cNvSpPr>
            <a:spLocks noGrp="1"/>
          </p:cNvSpPr>
          <p:nvPr/>
        </p:nvSpPr>
        <p:spPr>
          <a:xfrm>
            <a:off x="2533097" y="3399261"/>
            <a:ext cx="44450" cy="40449"/>
          </a:xfrm>
          <a:prstGeom prst="ellipse">
            <a:avLst/>
          </a:prstGeom>
          <a:solidFill>
            <a:srgbClr val="62DBF3"/>
          </a:solidFill>
          <a:ln w="0">
            <a:noFill/>
          </a:ln>
        </p:spPr>
        <p:txBody>
          <a:bodyPr/>
          <a:lstStyle/>
          <a:p>
            <a:endParaRPr lang="zh-CN" altLang="en-US"/>
          </a:p>
        </p:txBody>
      </p:sp>
      <p:sp>
        <p:nvSpPr>
          <p:cNvPr id="68" name="Exterior surface point">
            <a:extLst>
              <a:ext uri="{FF2B5EF4-FFF2-40B4-BE49-F238E27FC236}">
                <a16:creationId xmlns:a16="http://schemas.microsoft.com/office/drawing/2014/main" id="{6BB4B113-1185-49F4-B113-5142B8DC7B68}"/>
              </a:ext>
            </a:extLst>
          </p:cNvPr>
          <p:cNvSpPr>
            <a:spLocks noGrp="1"/>
          </p:cNvSpPr>
          <p:nvPr/>
        </p:nvSpPr>
        <p:spPr>
          <a:xfrm>
            <a:off x="2601677" y="3361122"/>
            <a:ext cx="44450" cy="40449"/>
          </a:xfrm>
          <a:prstGeom prst="ellipse">
            <a:avLst/>
          </a:prstGeom>
          <a:solidFill>
            <a:srgbClr val="62DBF3"/>
          </a:solidFill>
          <a:ln w="0">
            <a:noFill/>
          </a:ln>
        </p:spPr>
        <p:txBody>
          <a:bodyPr/>
          <a:lstStyle/>
          <a:p>
            <a:endParaRPr lang="zh-CN" altLang="en-US"/>
          </a:p>
        </p:txBody>
      </p:sp>
      <p:sp>
        <p:nvSpPr>
          <p:cNvPr id="69" name="Exterior surface point">
            <a:extLst>
              <a:ext uri="{FF2B5EF4-FFF2-40B4-BE49-F238E27FC236}">
                <a16:creationId xmlns:a16="http://schemas.microsoft.com/office/drawing/2014/main" id="{C2408D08-4063-4529-AF77-32ACFEDC05C0}"/>
              </a:ext>
            </a:extLst>
          </p:cNvPr>
          <p:cNvSpPr>
            <a:spLocks noGrp="1"/>
          </p:cNvSpPr>
          <p:nvPr/>
        </p:nvSpPr>
        <p:spPr>
          <a:xfrm>
            <a:off x="2670257" y="3322984"/>
            <a:ext cx="44450" cy="40449"/>
          </a:xfrm>
          <a:prstGeom prst="ellipse">
            <a:avLst/>
          </a:prstGeom>
          <a:solidFill>
            <a:srgbClr val="62DBF3"/>
          </a:solidFill>
          <a:ln w="0">
            <a:noFill/>
          </a:ln>
        </p:spPr>
        <p:txBody>
          <a:bodyPr/>
          <a:lstStyle/>
          <a:p>
            <a:endParaRPr lang="zh-CN" altLang="en-US"/>
          </a:p>
        </p:txBody>
      </p:sp>
      <p:sp>
        <p:nvSpPr>
          <p:cNvPr id="70" name="Exterior surface point">
            <a:extLst>
              <a:ext uri="{FF2B5EF4-FFF2-40B4-BE49-F238E27FC236}">
                <a16:creationId xmlns:a16="http://schemas.microsoft.com/office/drawing/2014/main" id="{5475C99C-1178-4B53-A830-8D9C11B2A670}"/>
              </a:ext>
            </a:extLst>
          </p:cNvPr>
          <p:cNvSpPr>
            <a:spLocks noGrp="1"/>
          </p:cNvSpPr>
          <p:nvPr/>
        </p:nvSpPr>
        <p:spPr>
          <a:xfrm>
            <a:off x="2738837" y="3284846"/>
            <a:ext cx="44450" cy="40449"/>
          </a:xfrm>
          <a:prstGeom prst="ellipse">
            <a:avLst/>
          </a:prstGeom>
          <a:solidFill>
            <a:srgbClr val="62DBF3"/>
          </a:solidFill>
          <a:ln w="0">
            <a:noFill/>
          </a:ln>
        </p:spPr>
        <p:txBody>
          <a:bodyPr/>
          <a:lstStyle/>
          <a:p>
            <a:endParaRPr lang="zh-CN" altLang="en-US"/>
          </a:p>
        </p:txBody>
      </p:sp>
      <p:sp>
        <p:nvSpPr>
          <p:cNvPr id="71" name="Exterior surface point">
            <a:extLst>
              <a:ext uri="{FF2B5EF4-FFF2-40B4-BE49-F238E27FC236}">
                <a16:creationId xmlns:a16="http://schemas.microsoft.com/office/drawing/2014/main" id="{44B9E93E-CD64-4602-A435-7B8AACC026C5}"/>
              </a:ext>
            </a:extLst>
          </p:cNvPr>
          <p:cNvSpPr>
            <a:spLocks noGrp="1"/>
          </p:cNvSpPr>
          <p:nvPr/>
        </p:nvSpPr>
        <p:spPr>
          <a:xfrm>
            <a:off x="2807417" y="3246708"/>
            <a:ext cx="44450" cy="40449"/>
          </a:xfrm>
          <a:prstGeom prst="ellipse">
            <a:avLst/>
          </a:prstGeom>
          <a:solidFill>
            <a:srgbClr val="62DBF3"/>
          </a:solidFill>
          <a:ln w="0">
            <a:noFill/>
          </a:ln>
        </p:spPr>
        <p:txBody>
          <a:bodyPr/>
          <a:lstStyle/>
          <a:p>
            <a:endParaRPr lang="zh-CN" altLang="en-US"/>
          </a:p>
        </p:txBody>
      </p:sp>
      <p:sp>
        <p:nvSpPr>
          <p:cNvPr id="72" name="Exterior surface point">
            <a:extLst>
              <a:ext uri="{FF2B5EF4-FFF2-40B4-BE49-F238E27FC236}">
                <a16:creationId xmlns:a16="http://schemas.microsoft.com/office/drawing/2014/main" id="{B69B5240-7C8A-4B8C-AC4A-37CE2930EEAE}"/>
              </a:ext>
            </a:extLst>
          </p:cNvPr>
          <p:cNvSpPr>
            <a:spLocks noGrp="1"/>
          </p:cNvSpPr>
          <p:nvPr/>
        </p:nvSpPr>
        <p:spPr>
          <a:xfrm>
            <a:off x="2875997" y="3208570"/>
            <a:ext cx="44450" cy="40449"/>
          </a:xfrm>
          <a:prstGeom prst="ellipse">
            <a:avLst/>
          </a:prstGeom>
          <a:solidFill>
            <a:srgbClr val="62DBF3"/>
          </a:solidFill>
          <a:ln w="0">
            <a:noFill/>
          </a:ln>
        </p:spPr>
        <p:txBody>
          <a:bodyPr/>
          <a:lstStyle/>
          <a:p>
            <a:endParaRPr lang="zh-CN" altLang="en-US"/>
          </a:p>
        </p:txBody>
      </p:sp>
      <p:sp>
        <p:nvSpPr>
          <p:cNvPr id="73" name="Exterior surface point">
            <a:extLst>
              <a:ext uri="{FF2B5EF4-FFF2-40B4-BE49-F238E27FC236}">
                <a16:creationId xmlns:a16="http://schemas.microsoft.com/office/drawing/2014/main" id="{0522EE32-E6C6-41A1-BB01-07989046142F}"/>
              </a:ext>
            </a:extLst>
          </p:cNvPr>
          <p:cNvSpPr>
            <a:spLocks noGrp="1"/>
          </p:cNvSpPr>
          <p:nvPr/>
        </p:nvSpPr>
        <p:spPr>
          <a:xfrm>
            <a:off x="2944577" y="3170432"/>
            <a:ext cx="44450" cy="40449"/>
          </a:xfrm>
          <a:prstGeom prst="ellipse">
            <a:avLst/>
          </a:prstGeom>
          <a:solidFill>
            <a:srgbClr val="62DBF3"/>
          </a:solidFill>
          <a:ln w="0">
            <a:noFill/>
          </a:ln>
        </p:spPr>
        <p:txBody>
          <a:bodyPr/>
          <a:lstStyle/>
          <a:p>
            <a:endParaRPr lang="zh-CN" altLang="en-US"/>
          </a:p>
        </p:txBody>
      </p:sp>
      <p:sp>
        <p:nvSpPr>
          <p:cNvPr id="74" name="Exterior surface point">
            <a:extLst>
              <a:ext uri="{FF2B5EF4-FFF2-40B4-BE49-F238E27FC236}">
                <a16:creationId xmlns:a16="http://schemas.microsoft.com/office/drawing/2014/main" id="{514B8DFC-6203-4444-B897-F74F885B2C24}"/>
              </a:ext>
            </a:extLst>
          </p:cNvPr>
          <p:cNvSpPr>
            <a:spLocks noGrp="1"/>
          </p:cNvSpPr>
          <p:nvPr/>
        </p:nvSpPr>
        <p:spPr>
          <a:xfrm>
            <a:off x="3013157" y="3132294"/>
            <a:ext cx="44450" cy="40449"/>
          </a:xfrm>
          <a:prstGeom prst="ellipse">
            <a:avLst/>
          </a:prstGeom>
          <a:solidFill>
            <a:srgbClr val="62DBF3"/>
          </a:solidFill>
          <a:ln w="0">
            <a:noFill/>
          </a:ln>
        </p:spPr>
        <p:txBody>
          <a:bodyPr/>
          <a:lstStyle/>
          <a:p>
            <a:endParaRPr lang="zh-CN" altLang="en-US"/>
          </a:p>
        </p:txBody>
      </p:sp>
      <p:sp>
        <p:nvSpPr>
          <p:cNvPr id="75" name="Exterior surface point">
            <a:extLst>
              <a:ext uri="{FF2B5EF4-FFF2-40B4-BE49-F238E27FC236}">
                <a16:creationId xmlns:a16="http://schemas.microsoft.com/office/drawing/2014/main" id="{3662E9CF-CDC5-4CAC-9A2E-DF750AC3FA61}"/>
              </a:ext>
            </a:extLst>
          </p:cNvPr>
          <p:cNvSpPr>
            <a:spLocks noGrp="1"/>
          </p:cNvSpPr>
          <p:nvPr/>
        </p:nvSpPr>
        <p:spPr>
          <a:xfrm>
            <a:off x="3081737" y="3094156"/>
            <a:ext cx="44450" cy="40449"/>
          </a:xfrm>
          <a:prstGeom prst="ellipse">
            <a:avLst/>
          </a:prstGeom>
          <a:solidFill>
            <a:srgbClr val="62DBF3"/>
          </a:solidFill>
          <a:ln w="0">
            <a:noFill/>
          </a:ln>
        </p:spPr>
        <p:txBody>
          <a:bodyPr/>
          <a:lstStyle/>
          <a:p>
            <a:endParaRPr lang="zh-CN" altLang="en-US"/>
          </a:p>
        </p:txBody>
      </p:sp>
      <p:sp>
        <p:nvSpPr>
          <p:cNvPr id="76" name="Exterior surface point">
            <a:extLst>
              <a:ext uri="{FF2B5EF4-FFF2-40B4-BE49-F238E27FC236}">
                <a16:creationId xmlns:a16="http://schemas.microsoft.com/office/drawing/2014/main" id="{1F418ED4-8BE7-4357-9F49-5032BD1771A5}"/>
              </a:ext>
            </a:extLst>
          </p:cNvPr>
          <p:cNvSpPr>
            <a:spLocks noGrp="1"/>
          </p:cNvSpPr>
          <p:nvPr/>
        </p:nvSpPr>
        <p:spPr>
          <a:xfrm>
            <a:off x="2493092" y="3475537"/>
            <a:ext cx="44450" cy="40449"/>
          </a:xfrm>
          <a:prstGeom prst="ellipse">
            <a:avLst/>
          </a:prstGeom>
          <a:solidFill>
            <a:srgbClr val="62DBF3"/>
          </a:solidFill>
          <a:ln w="0">
            <a:noFill/>
          </a:ln>
        </p:spPr>
        <p:txBody>
          <a:bodyPr/>
          <a:lstStyle/>
          <a:p>
            <a:endParaRPr lang="zh-CN" altLang="en-US"/>
          </a:p>
        </p:txBody>
      </p:sp>
      <p:sp>
        <p:nvSpPr>
          <p:cNvPr id="77" name="Exterior surface point">
            <a:extLst>
              <a:ext uri="{FF2B5EF4-FFF2-40B4-BE49-F238E27FC236}">
                <a16:creationId xmlns:a16="http://schemas.microsoft.com/office/drawing/2014/main" id="{0A24C82F-3DEE-4ECB-842C-1D63D8F4CAEE}"/>
              </a:ext>
            </a:extLst>
          </p:cNvPr>
          <p:cNvSpPr>
            <a:spLocks noGrp="1"/>
          </p:cNvSpPr>
          <p:nvPr/>
        </p:nvSpPr>
        <p:spPr>
          <a:xfrm>
            <a:off x="2561672" y="3437399"/>
            <a:ext cx="44450" cy="40449"/>
          </a:xfrm>
          <a:prstGeom prst="ellipse">
            <a:avLst/>
          </a:prstGeom>
          <a:solidFill>
            <a:srgbClr val="62DBF3"/>
          </a:solidFill>
          <a:ln w="0">
            <a:noFill/>
          </a:ln>
        </p:spPr>
        <p:txBody>
          <a:bodyPr/>
          <a:lstStyle/>
          <a:p>
            <a:endParaRPr lang="zh-CN" altLang="en-US"/>
          </a:p>
        </p:txBody>
      </p:sp>
      <p:sp>
        <p:nvSpPr>
          <p:cNvPr id="78" name="Exterior surface point">
            <a:extLst>
              <a:ext uri="{FF2B5EF4-FFF2-40B4-BE49-F238E27FC236}">
                <a16:creationId xmlns:a16="http://schemas.microsoft.com/office/drawing/2014/main" id="{4E3AD66A-A5E4-405A-A29C-D2DC01AF0A75}"/>
              </a:ext>
            </a:extLst>
          </p:cNvPr>
          <p:cNvSpPr>
            <a:spLocks noGrp="1"/>
          </p:cNvSpPr>
          <p:nvPr/>
        </p:nvSpPr>
        <p:spPr>
          <a:xfrm>
            <a:off x="2630252" y="3399261"/>
            <a:ext cx="44450" cy="40449"/>
          </a:xfrm>
          <a:prstGeom prst="ellipse">
            <a:avLst/>
          </a:prstGeom>
          <a:solidFill>
            <a:srgbClr val="62DBF3"/>
          </a:solidFill>
          <a:ln w="0">
            <a:noFill/>
          </a:ln>
        </p:spPr>
        <p:txBody>
          <a:bodyPr/>
          <a:lstStyle/>
          <a:p>
            <a:endParaRPr lang="zh-CN" altLang="en-US"/>
          </a:p>
        </p:txBody>
      </p:sp>
      <p:sp>
        <p:nvSpPr>
          <p:cNvPr id="79" name="Exterior surface point">
            <a:extLst>
              <a:ext uri="{FF2B5EF4-FFF2-40B4-BE49-F238E27FC236}">
                <a16:creationId xmlns:a16="http://schemas.microsoft.com/office/drawing/2014/main" id="{A529362C-2A23-4F6B-9806-3145FDC31A2E}"/>
              </a:ext>
            </a:extLst>
          </p:cNvPr>
          <p:cNvSpPr>
            <a:spLocks noGrp="1"/>
          </p:cNvSpPr>
          <p:nvPr/>
        </p:nvSpPr>
        <p:spPr>
          <a:xfrm>
            <a:off x="2698832" y="3361122"/>
            <a:ext cx="44450" cy="40449"/>
          </a:xfrm>
          <a:prstGeom prst="ellipse">
            <a:avLst/>
          </a:prstGeom>
          <a:solidFill>
            <a:srgbClr val="62DBF3"/>
          </a:solidFill>
          <a:ln w="0">
            <a:noFill/>
          </a:ln>
        </p:spPr>
        <p:txBody>
          <a:bodyPr/>
          <a:lstStyle/>
          <a:p>
            <a:endParaRPr lang="zh-CN" altLang="en-US"/>
          </a:p>
        </p:txBody>
      </p:sp>
      <p:sp>
        <p:nvSpPr>
          <p:cNvPr id="80" name="Exterior surface point">
            <a:extLst>
              <a:ext uri="{FF2B5EF4-FFF2-40B4-BE49-F238E27FC236}">
                <a16:creationId xmlns:a16="http://schemas.microsoft.com/office/drawing/2014/main" id="{C1ED4DEB-CFC1-45F1-A020-85392D1996CD}"/>
              </a:ext>
            </a:extLst>
          </p:cNvPr>
          <p:cNvSpPr>
            <a:spLocks noGrp="1"/>
          </p:cNvSpPr>
          <p:nvPr/>
        </p:nvSpPr>
        <p:spPr>
          <a:xfrm>
            <a:off x="2767412" y="3322984"/>
            <a:ext cx="44450" cy="40449"/>
          </a:xfrm>
          <a:prstGeom prst="ellipse">
            <a:avLst/>
          </a:prstGeom>
          <a:solidFill>
            <a:srgbClr val="62DBF3"/>
          </a:solidFill>
          <a:ln w="0">
            <a:noFill/>
          </a:ln>
        </p:spPr>
        <p:txBody>
          <a:bodyPr/>
          <a:lstStyle/>
          <a:p>
            <a:endParaRPr lang="zh-CN" altLang="en-US"/>
          </a:p>
        </p:txBody>
      </p:sp>
      <p:sp>
        <p:nvSpPr>
          <p:cNvPr id="81" name="Exterior surface point">
            <a:extLst>
              <a:ext uri="{FF2B5EF4-FFF2-40B4-BE49-F238E27FC236}">
                <a16:creationId xmlns:a16="http://schemas.microsoft.com/office/drawing/2014/main" id="{5862499A-2C76-4E4C-8CDB-FEC84FC9DC4A}"/>
              </a:ext>
            </a:extLst>
          </p:cNvPr>
          <p:cNvSpPr>
            <a:spLocks noGrp="1"/>
          </p:cNvSpPr>
          <p:nvPr/>
        </p:nvSpPr>
        <p:spPr>
          <a:xfrm>
            <a:off x="2835992" y="3284846"/>
            <a:ext cx="44450" cy="40449"/>
          </a:xfrm>
          <a:prstGeom prst="ellipse">
            <a:avLst/>
          </a:prstGeom>
          <a:solidFill>
            <a:srgbClr val="62DBF3"/>
          </a:solidFill>
          <a:ln w="0">
            <a:noFill/>
          </a:ln>
        </p:spPr>
        <p:txBody>
          <a:bodyPr/>
          <a:lstStyle/>
          <a:p>
            <a:endParaRPr lang="zh-CN" altLang="en-US"/>
          </a:p>
        </p:txBody>
      </p:sp>
      <p:sp>
        <p:nvSpPr>
          <p:cNvPr id="82" name="Exterior surface point">
            <a:extLst>
              <a:ext uri="{FF2B5EF4-FFF2-40B4-BE49-F238E27FC236}">
                <a16:creationId xmlns:a16="http://schemas.microsoft.com/office/drawing/2014/main" id="{4F28D0BB-7DC8-4C6A-9C85-5CA0DD3E7941}"/>
              </a:ext>
            </a:extLst>
          </p:cNvPr>
          <p:cNvSpPr>
            <a:spLocks noGrp="1"/>
          </p:cNvSpPr>
          <p:nvPr/>
        </p:nvSpPr>
        <p:spPr>
          <a:xfrm>
            <a:off x="2904572" y="3246708"/>
            <a:ext cx="44450" cy="40449"/>
          </a:xfrm>
          <a:prstGeom prst="ellipse">
            <a:avLst/>
          </a:prstGeom>
          <a:solidFill>
            <a:srgbClr val="62DBF3"/>
          </a:solidFill>
          <a:ln w="0">
            <a:noFill/>
          </a:ln>
        </p:spPr>
        <p:txBody>
          <a:bodyPr/>
          <a:lstStyle/>
          <a:p>
            <a:endParaRPr lang="zh-CN" altLang="en-US"/>
          </a:p>
        </p:txBody>
      </p:sp>
      <p:sp>
        <p:nvSpPr>
          <p:cNvPr id="83" name="Exterior surface point">
            <a:extLst>
              <a:ext uri="{FF2B5EF4-FFF2-40B4-BE49-F238E27FC236}">
                <a16:creationId xmlns:a16="http://schemas.microsoft.com/office/drawing/2014/main" id="{9EDBFE7E-A76B-4680-849B-132DF51CFAC9}"/>
              </a:ext>
            </a:extLst>
          </p:cNvPr>
          <p:cNvSpPr>
            <a:spLocks noGrp="1"/>
          </p:cNvSpPr>
          <p:nvPr/>
        </p:nvSpPr>
        <p:spPr>
          <a:xfrm>
            <a:off x="2973152" y="3208570"/>
            <a:ext cx="44450" cy="40449"/>
          </a:xfrm>
          <a:prstGeom prst="ellipse">
            <a:avLst/>
          </a:prstGeom>
          <a:solidFill>
            <a:srgbClr val="62DBF3"/>
          </a:solidFill>
          <a:ln w="0">
            <a:noFill/>
          </a:ln>
        </p:spPr>
        <p:txBody>
          <a:bodyPr/>
          <a:lstStyle/>
          <a:p>
            <a:endParaRPr lang="zh-CN" altLang="en-US"/>
          </a:p>
        </p:txBody>
      </p:sp>
      <p:sp>
        <p:nvSpPr>
          <p:cNvPr id="84" name="Exterior surface point">
            <a:extLst>
              <a:ext uri="{FF2B5EF4-FFF2-40B4-BE49-F238E27FC236}">
                <a16:creationId xmlns:a16="http://schemas.microsoft.com/office/drawing/2014/main" id="{207B3FC3-6A4C-4043-941A-DF337C55CE38}"/>
              </a:ext>
            </a:extLst>
          </p:cNvPr>
          <p:cNvSpPr>
            <a:spLocks noGrp="1"/>
          </p:cNvSpPr>
          <p:nvPr/>
        </p:nvSpPr>
        <p:spPr>
          <a:xfrm>
            <a:off x="3041732" y="3170432"/>
            <a:ext cx="44450" cy="40449"/>
          </a:xfrm>
          <a:prstGeom prst="ellipse">
            <a:avLst/>
          </a:prstGeom>
          <a:solidFill>
            <a:srgbClr val="62DBF3"/>
          </a:solidFill>
          <a:ln w="0">
            <a:noFill/>
          </a:ln>
        </p:spPr>
        <p:txBody>
          <a:bodyPr/>
          <a:lstStyle/>
          <a:p>
            <a:endParaRPr lang="zh-CN" altLang="en-US"/>
          </a:p>
        </p:txBody>
      </p:sp>
      <p:sp>
        <p:nvSpPr>
          <p:cNvPr id="85" name="Exterior surface point">
            <a:extLst>
              <a:ext uri="{FF2B5EF4-FFF2-40B4-BE49-F238E27FC236}">
                <a16:creationId xmlns:a16="http://schemas.microsoft.com/office/drawing/2014/main" id="{6740C674-3510-42AF-AFD5-4337B2DC4900}"/>
              </a:ext>
            </a:extLst>
          </p:cNvPr>
          <p:cNvSpPr>
            <a:spLocks noGrp="1"/>
          </p:cNvSpPr>
          <p:nvPr/>
        </p:nvSpPr>
        <p:spPr>
          <a:xfrm>
            <a:off x="3110312" y="3132294"/>
            <a:ext cx="44450" cy="40449"/>
          </a:xfrm>
          <a:prstGeom prst="ellipse">
            <a:avLst/>
          </a:prstGeom>
          <a:solidFill>
            <a:srgbClr val="62DBF3"/>
          </a:solidFill>
          <a:ln w="0">
            <a:noFill/>
          </a:ln>
        </p:spPr>
        <p:txBody>
          <a:bodyPr/>
          <a:lstStyle/>
          <a:p>
            <a:endParaRPr lang="zh-CN" altLang="en-US"/>
          </a:p>
        </p:txBody>
      </p:sp>
      <p:sp>
        <p:nvSpPr>
          <p:cNvPr id="86" name="Exterior surface point">
            <a:extLst>
              <a:ext uri="{FF2B5EF4-FFF2-40B4-BE49-F238E27FC236}">
                <a16:creationId xmlns:a16="http://schemas.microsoft.com/office/drawing/2014/main" id="{8B1EF701-7604-430E-8AF8-0B8408EE9666}"/>
              </a:ext>
            </a:extLst>
          </p:cNvPr>
          <p:cNvSpPr>
            <a:spLocks noGrp="1"/>
          </p:cNvSpPr>
          <p:nvPr/>
        </p:nvSpPr>
        <p:spPr>
          <a:xfrm>
            <a:off x="3178892" y="3094156"/>
            <a:ext cx="44450" cy="40449"/>
          </a:xfrm>
          <a:prstGeom prst="ellipse">
            <a:avLst/>
          </a:prstGeom>
          <a:solidFill>
            <a:srgbClr val="62DBF3"/>
          </a:solidFill>
          <a:ln w="0">
            <a:noFill/>
          </a:ln>
        </p:spPr>
        <p:txBody>
          <a:bodyPr/>
          <a:lstStyle/>
          <a:p>
            <a:endParaRPr lang="zh-CN" altLang="en-US"/>
          </a:p>
        </p:txBody>
      </p:sp>
      <p:sp>
        <p:nvSpPr>
          <p:cNvPr id="87" name="Exterior surface point">
            <a:extLst>
              <a:ext uri="{FF2B5EF4-FFF2-40B4-BE49-F238E27FC236}">
                <a16:creationId xmlns:a16="http://schemas.microsoft.com/office/drawing/2014/main" id="{38DDA4D8-7D61-4F7A-8968-556D28D31356}"/>
              </a:ext>
            </a:extLst>
          </p:cNvPr>
          <p:cNvSpPr>
            <a:spLocks noGrp="1"/>
          </p:cNvSpPr>
          <p:nvPr/>
        </p:nvSpPr>
        <p:spPr>
          <a:xfrm>
            <a:off x="2590247" y="3475537"/>
            <a:ext cx="44450" cy="40449"/>
          </a:xfrm>
          <a:prstGeom prst="ellipse">
            <a:avLst/>
          </a:prstGeom>
          <a:solidFill>
            <a:srgbClr val="62DBF3"/>
          </a:solidFill>
          <a:ln w="0">
            <a:noFill/>
          </a:ln>
        </p:spPr>
        <p:txBody>
          <a:bodyPr/>
          <a:lstStyle/>
          <a:p>
            <a:endParaRPr lang="zh-CN" altLang="en-US"/>
          </a:p>
        </p:txBody>
      </p:sp>
      <p:sp>
        <p:nvSpPr>
          <p:cNvPr id="88" name="Exterior surface point">
            <a:extLst>
              <a:ext uri="{FF2B5EF4-FFF2-40B4-BE49-F238E27FC236}">
                <a16:creationId xmlns:a16="http://schemas.microsoft.com/office/drawing/2014/main" id="{0156D171-1E6F-46BE-BA3E-38B43E1A11C1}"/>
              </a:ext>
            </a:extLst>
          </p:cNvPr>
          <p:cNvSpPr>
            <a:spLocks noGrp="1"/>
          </p:cNvSpPr>
          <p:nvPr/>
        </p:nvSpPr>
        <p:spPr>
          <a:xfrm>
            <a:off x="2658827" y="3437399"/>
            <a:ext cx="44450" cy="40449"/>
          </a:xfrm>
          <a:prstGeom prst="ellipse">
            <a:avLst/>
          </a:prstGeom>
          <a:solidFill>
            <a:srgbClr val="62DBF3"/>
          </a:solidFill>
          <a:ln w="0">
            <a:noFill/>
          </a:ln>
        </p:spPr>
        <p:txBody>
          <a:bodyPr/>
          <a:lstStyle/>
          <a:p>
            <a:endParaRPr lang="zh-CN" altLang="en-US"/>
          </a:p>
        </p:txBody>
      </p:sp>
      <p:sp>
        <p:nvSpPr>
          <p:cNvPr id="89" name="Exterior surface point">
            <a:extLst>
              <a:ext uri="{FF2B5EF4-FFF2-40B4-BE49-F238E27FC236}">
                <a16:creationId xmlns:a16="http://schemas.microsoft.com/office/drawing/2014/main" id="{84355979-4AAE-49BF-9640-FBD91588D825}"/>
              </a:ext>
            </a:extLst>
          </p:cNvPr>
          <p:cNvSpPr>
            <a:spLocks noGrp="1"/>
          </p:cNvSpPr>
          <p:nvPr/>
        </p:nvSpPr>
        <p:spPr>
          <a:xfrm>
            <a:off x="2727407" y="3399261"/>
            <a:ext cx="44450" cy="40449"/>
          </a:xfrm>
          <a:prstGeom prst="ellipse">
            <a:avLst/>
          </a:prstGeom>
          <a:solidFill>
            <a:srgbClr val="62DBF3"/>
          </a:solidFill>
          <a:ln w="0">
            <a:noFill/>
          </a:ln>
        </p:spPr>
        <p:txBody>
          <a:bodyPr/>
          <a:lstStyle/>
          <a:p>
            <a:endParaRPr lang="zh-CN" altLang="en-US"/>
          </a:p>
        </p:txBody>
      </p:sp>
      <p:sp>
        <p:nvSpPr>
          <p:cNvPr id="90" name="Exterior surface point">
            <a:extLst>
              <a:ext uri="{FF2B5EF4-FFF2-40B4-BE49-F238E27FC236}">
                <a16:creationId xmlns:a16="http://schemas.microsoft.com/office/drawing/2014/main" id="{8181913C-1D30-4AFB-B5B7-536E36A14E4F}"/>
              </a:ext>
            </a:extLst>
          </p:cNvPr>
          <p:cNvSpPr>
            <a:spLocks noGrp="1"/>
          </p:cNvSpPr>
          <p:nvPr/>
        </p:nvSpPr>
        <p:spPr>
          <a:xfrm>
            <a:off x="2795987" y="3361122"/>
            <a:ext cx="44450" cy="40449"/>
          </a:xfrm>
          <a:prstGeom prst="ellipse">
            <a:avLst/>
          </a:prstGeom>
          <a:solidFill>
            <a:srgbClr val="62DBF3"/>
          </a:solidFill>
          <a:ln w="0">
            <a:noFill/>
          </a:ln>
        </p:spPr>
        <p:txBody>
          <a:bodyPr/>
          <a:lstStyle/>
          <a:p>
            <a:endParaRPr lang="zh-CN" altLang="en-US"/>
          </a:p>
        </p:txBody>
      </p:sp>
      <p:sp>
        <p:nvSpPr>
          <p:cNvPr id="91" name="Exterior surface point">
            <a:extLst>
              <a:ext uri="{FF2B5EF4-FFF2-40B4-BE49-F238E27FC236}">
                <a16:creationId xmlns:a16="http://schemas.microsoft.com/office/drawing/2014/main" id="{8FDCBCCB-EDA7-49EA-8F27-818ACB312F6A}"/>
              </a:ext>
            </a:extLst>
          </p:cNvPr>
          <p:cNvSpPr>
            <a:spLocks noGrp="1"/>
          </p:cNvSpPr>
          <p:nvPr/>
        </p:nvSpPr>
        <p:spPr>
          <a:xfrm>
            <a:off x="2864567" y="3322984"/>
            <a:ext cx="44450" cy="40449"/>
          </a:xfrm>
          <a:prstGeom prst="ellipse">
            <a:avLst/>
          </a:prstGeom>
          <a:solidFill>
            <a:srgbClr val="62DBF3"/>
          </a:solidFill>
          <a:ln w="0">
            <a:noFill/>
          </a:ln>
        </p:spPr>
        <p:txBody>
          <a:bodyPr/>
          <a:lstStyle/>
          <a:p>
            <a:endParaRPr lang="zh-CN" altLang="en-US"/>
          </a:p>
        </p:txBody>
      </p:sp>
      <p:sp>
        <p:nvSpPr>
          <p:cNvPr id="92" name="Exterior surface point">
            <a:extLst>
              <a:ext uri="{FF2B5EF4-FFF2-40B4-BE49-F238E27FC236}">
                <a16:creationId xmlns:a16="http://schemas.microsoft.com/office/drawing/2014/main" id="{52F41D7C-D2C4-4496-AAA5-6BA3A576B74B}"/>
              </a:ext>
            </a:extLst>
          </p:cNvPr>
          <p:cNvSpPr>
            <a:spLocks noGrp="1"/>
          </p:cNvSpPr>
          <p:nvPr/>
        </p:nvSpPr>
        <p:spPr>
          <a:xfrm>
            <a:off x="2933147" y="3284846"/>
            <a:ext cx="44450" cy="40449"/>
          </a:xfrm>
          <a:prstGeom prst="ellipse">
            <a:avLst/>
          </a:prstGeom>
          <a:solidFill>
            <a:srgbClr val="62DBF3"/>
          </a:solidFill>
          <a:ln w="0">
            <a:noFill/>
          </a:ln>
        </p:spPr>
        <p:txBody>
          <a:bodyPr/>
          <a:lstStyle/>
          <a:p>
            <a:endParaRPr lang="zh-CN" altLang="en-US"/>
          </a:p>
        </p:txBody>
      </p:sp>
      <p:sp>
        <p:nvSpPr>
          <p:cNvPr id="93" name="Exterior surface point">
            <a:extLst>
              <a:ext uri="{FF2B5EF4-FFF2-40B4-BE49-F238E27FC236}">
                <a16:creationId xmlns:a16="http://schemas.microsoft.com/office/drawing/2014/main" id="{1DACFE39-DC2E-443D-9D5C-40F3EC209298}"/>
              </a:ext>
            </a:extLst>
          </p:cNvPr>
          <p:cNvSpPr>
            <a:spLocks noGrp="1"/>
          </p:cNvSpPr>
          <p:nvPr/>
        </p:nvSpPr>
        <p:spPr>
          <a:xfrm>
            <a:off x="3001727" y="3246708"/>
            <a:ext cx="44450" cy="40449"/>
          </a:xfrm>
          <a:prstGeom prst="ellipse">
            <a:avLst/>
          </a:prstGeom>
          <a:solidFill>
            <a:srgbClr val="62DBF3"/>
          </a:solidFill>
          <a:ln w="0">
            <a:noFill/>
          </a:ln>
        </p:spPr>
        <p:txBody>
          <a:bodyPr/>
          <a:lstStyle/>
          <a:p>
            <a:endParaRPr lang="zh-CN" altLang="en-US"/>
          </a:p>
        </p:txBody>
      </p:sp>
      <p:sp>
        <p:nvSpPr>
          <p:cNvPr id="94" name="Exterior surface point">
            <a:extLst>
              <a:ext uri="{FF2B5EF4-FFF2-40B4-BE49-F238E27FC236}">
                <a16:creationId xmlns:a16="http://schemas.microsoft.com/office/drawing/2014/main" id="{6AD3EE5A-BE9B-48CC-939B-8DCEE51DC9A2}"/>
              </a:ext>
            </a:extLst>
          </p:cNvPr>
          <p:cNvSpPr>
            <a:spLocks noGrp="1"/>
          </p:cNvSpPr>
          <p:nvPr/>
        </p:nvSpPr>
        <p:spPr>
          <a:xfrm>
            <a:off x="3070307" y="3208570"/>
            <a:ext cx="44450" cy="40449"/>
          </a:xfrm>
          <a:prstGeom prst="ellipse">
            <a:avLst/>
          </a:prstGeom>
          <a:solidFill>
            <a:srgbClr val="62DBF3"/>
          </a:solidFill>
          <a:ln w="0">
            <a:noFill/>
          </a:ln>
        </p:spPr>
        <p:txBody>
          <a:bodyPr/>
          <a:lstStyle/>
          <a:p>
            <a:endParaRPr lang="zh-CN" altLang="en-US"/>
          </a:p>
        </p:txBody>
      </p:sp>
      <p:sp>
        <p:nvSpPr>
          <p:cNvPr id="95" name="Exterior surface point">
            <a:extLst>
              <a:ext uri="{FF2B5EF4-FFF2-40B4-BE49-F238E27FC236}">
                <a16:creationId xmlns:a16="http://schemas.microsoft.com/office/drawing/2014/main" id="{61CD1665-F6CF-452D-BCBF-26593AFDA9AC}"/>
              </a:ext>
            </a:extLst>
          </p:cNvPr>
          <p:cNvSpPr>
            <a:spLocks noGrp="1"/>
          </p:cNvSpPr>
          <p:nvPr/>
        </p:nvSpPr>
        <p:spPr>
          <a:xfrm>
            <a:off x="3138887" y="3170432"/>
            <a:ext cx="44450" cy="40449"/>
          </a:xfrm>
          <a:prstGeom prst="ellipse">
            <a:avLst/>
          </a:prstGeom>
          <a:solidFill>
            <a:srgbClr val="62DBF3"/>
          </a:solidFill>
          <a:ln w="0">
            <a:noFill/>
          </a:ln>
        </p:spPr>
        <p:txBody>
          <a:bodyPr/>
          <a:lstStyle/>
          <a:p>
            <a:endParaRPr lang="zh-CN" altLang="en-US"/>
          </a:p>
        </p:txBody>
      </p:sp>
      <p:sp>
        <p:nvSpPr>
          <p:cNvPr id="96" name="Exterior surface point">
            <a:extLst>
              <a:ext uri="{FF2B5EF4-FFF2-40B4-BE49-F238E27FC236}">
                <a16:creationId xmlns:a16="http://schemas.microsoft.com/office/drawing/2014/main" id="{5A82B843-099D-45EC-8C24-11213D76FA06}"/>
              </a:ext>
            </a:extLst>
          </p:cNvPr>
          <p:cNvSpPr>
            <a:spLocks noGrp="1"/>
          </p:cNvSpPr>
          <p:nvPr/>
        </p:nvSpPr>
        <p:spPr>
          <a:xfrm>
            <a:off x="3207467" y="3132294"/>
            <a:ext cx="44450" cy="40449"/>
          </a:xfrm>
          <a:prstGeom prst="ellipse">
            <a:avLst/>
          </a:prstGeom>
          <a:solidFill>
            <a:srgbClr val="62DBF3"/>
          </a:solidFill>
          <a:ln w="0">
            <a:noFill/>
          </a:ln>
        </p:spPr>
        <p:txBody>
          <a:bodyPr/>
          <a:lstStyle/>
          <a:p>
            <a:endParaRPr lang="zh-CN" altLang="en-US"/>
          </a:p>
        </p:txBody>
      </p:sp>
      <p:sp>
        <p:nvSpPr>
          <p:cNvPr id="97" name="Exterior surface point">
            <a:extLst>
              <a:ext uri="{FF2B5EF4-FFF2-40B4-BE49-F238E27FC236}">
                <a16:creationId xmlns:a16="http://schemas.microsoft.com/office/drawing/2014/main" id="{49A84E2A-592F-4724-A9E4-4CD50B84F761}"/>
              </a:ext>
            </a:extLst>
          </p:cNvPr>
          <p:cNvSpPr>
            <a:spLocks noGrp="1"/>
          </p:cNvSpPr>
          <p:nvPr/>
        </p:nvSpPr>
        <p:spPr>
          <a:xfrm>
            <a:off x="3276047" y="3094156"/>
            <a:ext cx="44450" cy="40449"/>
          </a:xfrm>
          <a:prstGeom prst="ellipse">
            <a:avLst/>
          </a:prstGeom>
          <a:solidFill>
            <a:srgbClr val="62DBF3"/>
          </a:solidFill>
          <a:ln w="0">
            <a:noFill/>
          </a:ln>
        </p:spPr>
        <p:txBody>
          <a:bodyPr/>
          <a:lstStyle/>
          <a:p>
            <a:endParaRPr lang="zh-CN" altLang="en-US"/>
          </a:p>
        </p:txBody>
      </p:sp>
      <p:sp>
        <p:nvSpPr>
          <p:cNvPr id="98" name="Exterior surface point">
            <a:extLst>
              <a:ext uri="{FF2B5EF4-FFF2-40B4-BE49-F238E27FC236}">
                <a16:creationId xmlns:a16="http://schemas.microsoft.com/office/drawing/2014/main" id="{8D3500CD-31C6-4DBA-8B18-E45705AD790C}"/>
              </a:ext>
            </a:extLst>
          </p:cNvPr>
          <p:cNvSpPr>
            <a:spLocks noGrp="1"/>
          </p:cNvSpPr>
          <p:nvPr/>
        </p:nvSpPr>
        <p:spPr>
          <a:xfrm>
            <a:off x="2687402" y="3203947"/>
            <a:ext cx="44450" cy="40449"/>
          </a:xfrm>
          <a:prstGeom prst="ellipse">
            <a:avLst/>
          </a:prstGeom>
          <a:solidFill>
            <a:srgbClr val="62DBF3"/>
          </a:solidFill>
          <a:ln w="0">
            <a:noFill/>
          </a:ln>
        </p:spPr>
        <p:txBody>
          <a:bodyPr/>
          <a:lstStyle/>
          <a:p>
            <a:endParaRPr lang="zh-CN" altLang="en-US"/>
          </a:p>
        </p:txBody>
      </p:sp>
      <p:sp>
        <p:nvSpPr>
          <p:cNvPr id="99" name="Exterior surface point">
            <a:extLst>
              <a:ext uri="{FF2B5EF4-FFF2-40B4-BE49-F238E27FC236}">
                <a16:creationId xmlns:a16="http://schemas.microsoft.com/office/drawing/2014/main" id="{2742531A-94E4-4A9C-B17A-2FCF4DF96DC1}"/>
              </a:ext>
            </a:extLst>
          </p:cNvPr>
          <p:cNvSpPr>
            <a:spLocks noGrp="1"/>
          </p:cNvSpPr>
          <p:nvPr/>
        </p:nvSpPr>
        <p:spPr>
          <a:xfrm>
            <a:off x="2755982" y="3165809"/>
            <a:ext cx="44450" cy="40449"/>
          </a:xfrm>
          <a:prstGeom prst="ellipse">
            <a:avLst/>
          </a:prstGeom>
          <a:solidFill>
            <a:srgbClr val="62DBF3"/>
          </a:solidFill>
          <a:ln w="0">
            <a:noFill/>
          </a:ln>
        </p:spPr>
        <p:txBody>
          <a:bodyPr/>
          <a:lstStyle/>
          <a:p>
            <a:endParaRPr lang="zh-CN" altLang="en-US"/>
          </a:p>
        </p:txBody>
      </p:sp>
      <p:sp>
        <p:nvSpPr>
          <p:cNvPr id="100" name="Exterior surface point">
            <a:extLst>
              <a:ext uri="{FF2B5EF4-FFF2-40B4-BE49-F238E27FC236}">
                <a16:creationId xmlns:a16="http://schemas.microsoft.com/office/drawing/2014/main" id="{2499C687-4D3C-4C30-94B3-024CC4F259E5}"/>
              </a:ext>
            </a:extLst>
          </p:cNvPr>
          <p:cNvSpPr>
            <a:spLocks noGrp="1"/>
          </p:cNvSpPr>
          <p:nvPr/>
        </p:nvSpPr>
        <p:spPr>
          <a:xfrm>
            <a:off x="2824562" y="3127671"/>
            <a:ext cx="44450" cy="40449"/>
          </a:xfrm>
          <a:prstGeom prst="ellipse">
            <a:avLst/>
          </a:prstGeom>
          <a:solidFill>
            <a:srgbClr val="62DBF3"/>
          </a:solidFill>
          <a:ln w="0">
            <a:noFill/>
          </a:ln>
        </p:spPr>
        <p:txBody>
          <a:bodyPr/>
          <a:lstStyle/>
          <a:p>
            <a:endParaRPr lang="zh-CN" altLang="en-US"/>
          </a:p>
        </p:txBody>
      </p:sp>
      <p:sp>
        <p:nvSpPr>
          <p:cNvPr id="101" name="Exterior surface point">
            <a:extLst>
              <a:ext uri="{FF2B5EF4-FFF2-40B4-BE49-F238E27FC236}">
                <a16:creationId xmlns:a16="http://schemas.microsoft.com/office/drawing/2014/main" id="{58D3BA25-8A05-443B-8C76-DD1CD006688C}"/>
              </a:ext>
            </a:extLst>
          </p:cNvPr>
          <p:cNvSpPr>
            <a:spLocks noGrp="1"/>
          </p:cNvSpPr>
          <p:nvPr/>
        </p:nvSpPr>
        <p:spPr>
          <a:xfrm>
            <a:off x="2893142" y="3089533"/>
            <a:ext cx="44450" cy="40449"/>
          </a:xfrm>
          <a:prstGeom prst="ellipse">
            <a:avLst/>
          </a:prstGeom>
          <a:solidFill>
            <a:srgbClr val="62DBF3"/>
          </a:solidFill>
          <a:ln w="0">
            <a:noFill/>
          </a:ln>
        </p:spPr>
        <p:txBody>
          <a:bodyPr/>
          <a:lstStyle/>
          <a:p>
            <a:endParaRPr lang="zh-CN" altLang="en-US"/>
          </a:p>
        </p:txBody>
      </p:sp>
      <p:sp>
        <p:nvSpPr>
          <p:cNvPr id="102" name="Exterior surface point">
            <a:extLst>
              <a:ext uri="{FF2B5EF4-FFF2-40B4-BE49-F238E27FC236}">
                <a16:creationId xmlns:a16="http://schemas.microsoft.com/office/drawing/2014/main" id="{223B1F19-1E6D-4C19-81A7-D40119CA806C}"/>
              </a:ext>
            </a:extLst>
          </p:cNvPr>
          <p:cNvSpPr>
            <a:spLocks noGrp="1"/>
          </p:cNvSpPr>
          <p:nvPr/>
        </p:nvSpPr>
        <p:spPr>
          <a:xfrm>
            <a:off x="2961722" y="3051395"/>
            <a:ext cx="44450" cy="40449"/>
          </a:xfrm>
          <a:prstGeom prst="ellipse">
            <a:avLst/>
          </a:prstGeom>
          <a:solidFill>
            <a:srgbClr val="62DBF3"/>
          </a:solidFill>
          <a:ln w="0">
            <a:noFill/>
          </a:ln>
        </p:spPr>
        <p:txBody>
          <a:bodyPr/>
          <a:lstStyle/>
          <a:p>
            <a:endParaRPr lang="zh-CN" altLang="en-US"/>
          </a:p>
        </p:txBody>
      </p:sp>
      <p:sp>
        <p:nvSpPr>
          <p:cNvPr id="103" name="Exterior surface point">
            <a:extLst>
              <a:ext uri="{FF2B5EF4-FFF2-40B4-BE49-F238E27FC236}">
                <a16:creationId xmlns:a16="http://schemas.microsoft.com/office/drawing/2014/main" id="{D278428D-1443-43B9-979E-75C018C523CB}"/>
              </a:ext>
            </a:extLst>
          </p:cNvPr>
          <p:cNvSpPr>
            <a:spLocks noGrp="1"/>
          </p:cNvSpPr>
          <p:nvPr/>
        </p:nvSpPr>
        <p:spPr>
          <a:xfrm>
            <a:off x="3030302" y="3013257"/>
            <a:ext cx="44450" cy="40449"/>
          </a:xfrm>
          <a:prstGeom prst="ellipse">
            <a:avLst/>
          </a:prstGeom>
          <a:solidFill>
            <a:srgbClr val="62DBF3"/>
          </a:solidFill>
          <a:ln w="0">
            <a:noFill/>
          </a:ln>
        </p:spPr>
        <p:txBody>
          <a:bodyPr/>
          <a:lstStyle/>
          <a:p>
            <a:endParaRPr lang="zh-CN" altLang="en-US"/>
          </a:p>
        </p:txBody>
      </p:sp>
      <p:sp>
        <p:nvSpPr>
          <p:cNvPr id="104" name="Exterior surface point">
            <a:extLst>
              <a:ext uri="{FF2B5EF4-FFF2-40B4-BE49-F238E27FC236}">
                <a16:creationId xmlns:a16="http://schemas.microsoft.com/office/drawing/2014/main" id="{455B4549-1A6A-4473-873D-1CA502277918}"/>
              </a:ext>
            </a:extLst>
          </p:cNvPr>
          <p:cNvSpPr>
            <a:spLocks noGrp="1"/>
          </p:cNvSpPr>
          <p:nvPr/>
        </p:nvSpPr>
        <p:spPr>
          <a:xfrm>
            <a:off x="3098882" y="2975119"/>
            <a:ext cx="44450" cy="40449"/>
          </a:xfrm>
          <a:prstGeom prst="ellipse">
            <a:avLst/>
          </a:prstGeom>
          <a:solidFill>
            <a:srgbClr val="62DBF3"/>
          </a:solidFill>
          <a:ln w="0">
            <a:noFill/>
          </a:ln>
        </p:spPr>
        <p:txBody>
          <a:bodyPr/>
          <a:lstStyle/>
          <a:p>
            <a:endParaRPr lang="zh-CN" altLang="en-US"/>
          </a:p>
        </p:txBody>
      </p:sp>
      <p:sp>
        <p:nvSpPr>
          <p:cNvPr id="105" name="Exterior surface point">
            <a:extLst>
              <a:ext uri="{FF2B5EF4-FFF2-40B4-BE49-F238E27FC236}">
                <a16:creationId xmlns:a16="http://schemas.microsoft.com/office/drawing/2014/main" id="{9144822A-AB35-41BA-BD34-AD96ACCA7750}"/>
              </a:ext>
            </a:extLst>
          </p:cNvPr>
          <p:cNvSpPr>
            <a:spLocks noGrp="1"/>
          </p:cNvSpPr>
          <p:nvPr/>
        </p:nvSpPr>
        <p:spPr>
          <a:xfrm>
            <a:off x="3167462" y="2936981"/>
            <a:ext cx="44450" cy="40449"/>
          </a:xfrm>
          <a:prstGeom prst="ellipse">
            <a:avLst/>
          </a:prstGeom>
          <a:solidFill>
            <a:srgbClr val="62DBF3"/>
          </a:solidFill>
          <a:ln w="0">
            <a:noFill/>
          </a:ln>
        </p:spPr>
        <p:txBody>
          <a:bodyPr/>
          <a:lstStyle/>
          <a:p>
            <a:endParaRPr lang="zh-CN" altLang="en-US"/>
          </a:p>
        </p:txBody>
      </p:sp>
      <p:sp>
        <p:nvSpPr>
          <p:cNvPr id="106" name="Exterior surface point">
            <a:extLst>
              <a:ext uri="{FF2B5EF4-FFF2-40B4-BE49-F238E27FC236}">
                <a16:creationId xmlns:a16="http://schemas.microsoft.com/office/drawing/2014/main" id="{D8D39316-CD8B-49A1-940E-1EEB2CD673D4}"/>
              </a:ext>
            </a:extLst>
          </p:cNvPr>
          <p:cNvSpPr>
            <a:spLocks noGrp="1"/>
          </p:cNvSpPr>
          <p:nvPr/>
        </p:nvSpPr>
        <p:spPr>
          <a:xfrm>
            <a:off x="3236042" y="2898842"/>
            <a:ext cx="44450" cy="40449"/>
          </a:xfrm>
          <a:prstGeom prst="ellipse">
            <a:avLst/>
          </a:prstGeom>
          <a:solidFill>
            <a:srgbClr val="62DBF3"/>
          </a:solidFill>
          <a:ln w="0">
            <a:noFill/>
          </a:ln>
        </p:spPr>
        <p:txBody>
          <a:bodyPr/>
          <a:lstStyle/>
          <a:p>
            <a:endParaRPr lang="zh-CN" altLang="en-US"/>
          </a:p>
        </p:txBody>
      </p:sp>
      <p:sp>
        <p:nvSpPr>
          <p:cNvPr id="107" name="Exterior surface point">
            <a:extLst>
              <a:ext uri="{FF2B5EF4-FFF2-40B4-BE49-F238E27FC236}">
                <a16:creationId xmlns:a16="http://schemas.microsoft.com/office/drawing/2014/main" id="{91355864-65C1-4A8F-A73D-36D353AABDDE}"/>
              </a:ext>
            </a:extLst>
          </p:cNvPr>
          <p:cNvSpPr>
            <a:spLocks noGrp="1"/>
          </p:cNvSpPr>
          <p:nvPr/>
        </p:nvSpPr>
        <p:spPr>
          <a:xfrm>
            <a:off x="3304622" y="2860704"/>
            <a:ext cx="44450" cy="40449"/>
          </a:xfrm>
          <a:prstGeom prst="ellipse">
            <a:avLst/>
          </a:prstGeom>
          <a:solidFill>
            <a:srgbClr val="62DBF3"/>
          </a:solidFill>
          <a:ln w="0">
            <a:noFill/>
          </a:ln>
        </p:spPr>
        <p:txBody>
          <a:bodyPr/>
          <a:lstStyle/>
          <a:p>
            <a:endParaRPr lang="zh-CN" altLang="en-US"/>
          </a:p>
        </p:txBody>
      </p:sp>
      <p:sp>
        <p:nvSpPr>
          <p:cNvPr id="108" name="Exterior surface point">
            <a:extLst>
              <a:ext uri="{FF2B5EF4-FFF2-40B4-BE49-F238E27FC236}">
                <a16:creationId xmlns:a16="http://schemas.microsoft.com/office/drawing/2014/main" id="{595273CB-BB1E-428A-A902-E39E7BAAAC49}"/>
              </a:ext>
            </a:extLst>
          </p:cNvPr>
          <p:cNvSpPr>
            <a:spLocks noGrp="1"/>
          </p:cNvSpPr>
          <p:nvPr/>
        </p:nvSpPr>
        <p:spPr>
          <a:xfrm>
            <a:off x="3373202" y="2822566"/>
            <a:ext cx="44450" cy="40449"/>
          </a:xfrm>
          <a:prstGeom prst="ellipse">
            <a:avLst/>
          </a:prstGeom>
          <a:solidFill>
            <a:srgbClr val="62DBF3"/>
          </a:solidFill>
          <a:ln w="0">
            <a:noFill/>
          </a:ln>
        </p:spPr>
        <p:txBody>
          <a:bodyPr/>
          <a:lstStyle/>
          <a:p>
            <a:endParaRPr lang="zh-CN" altLang="en-US"/>
          </a:p>
        </p:txBody>
      </p:sp>
      <p:sp>
        <p:nvSpPr>
          <p:cNvPr id="109" name="Exterior surface point">
            <a:extLst>
              <a:ext uri="{FF2B5EF4-FFF2-40B4-BE49-F238E27FC236}">
                <a16:creationId xmlns:a16="http://schemas.microsoft.com/office/drawing/2014/main" id="{884B6C1E-3A72-438F-A5E8-D4F6A98EB193}"/>
              </a:ext>
            </a:extLst>
          </p:cNvPr>
          <p:cNvSpPr>
            <a:spLocks noGrp="1"/>
          </p:cNvSpPr>
          <p:nvPr/>
        </p:nvSpPr>
        <p:spPr>
          <a:xfrm>
            <a:off x="2784557" y="3203947"/>
            <a:ext cx="44450" cy="40449"/>
          </a:xfrm>
          <a:prstGeom prst="ellipse">
            <a:avLst/>
          </a:prstGeom>
          <a:solidFill>
            <a:srgbClr val="62DBF3"/>
          </a:solidFill>
          <a:ln w="0">
            <a:noFill/>
          </a:ln>
        </p:spPr>
        <p:txBody>
          <a:bodyPr/>
          <a:lstStyle/>
          <a:p>
            <a:endParaRPr lang="zh-CN" altLang="en-US"/>
          </a:p>
        </p:txBody>
      </p:sp>
      <p:sp>
        <p:nvSpPr>
          <p:cNvPr id="110" name="Exterior surface point">
            <a:extLst>
              <a:ext uri="{FF2B5EF4-FFF2-40B4-BE49-F238E27FC236}">
                <a16:creationId xmlns:a16="http://schemas.microsoft.com/office/drawing/2014/main" id="{7D15732E-355F-440D-9621-3B2A0F5D38DF}"/>
              </a:ext>
            </a:extLst>
          </p:cNvPr>
          <p:cNvSpPr>
            <a:spLocks noGrp="1"/>
          </p:cNvSpPr>
          <p:nvPr/>
        </p:nvSpPr>
        <p:spPr>
          <a:xfrm>
            <a:off x="2853137" y="3165809"/>
            <a:ext cx="44450" cy="40449"/>
          </a:xfrm>
          <a:prstGeom prst="ellipse">
            <a:avLst/>
          </a:prstGeom>
          <a:solidFill>
            <a:srgbClr val="62DBF3"/>
          </a:solidFill>
          <a:ln w="0">
            <a:noFill/>
          </a:ln>
        </p:spPr>
        <p:txBody>
          <a:bodyPr/>
          <a:lstStyle/>
          <a:p>
            <a:endParaRPr lang="zh-CN" altLang="en-US"/>
          </a:p>
        </p:txBody>
      </p:sp>
      <p:sp>
        <p:nvSpPr>
          <p:cNvPr id="111" name="Exterior surface point">
            <a:extLst>
              <a:ext uri="{FF2B5EF4-FFF2-40B4-BE49-F238E27FC236}">
                <a16:creationId xmlns:a16="http://schemas.microsoft.com/office/drawing/2014/main" id="{6AEA3BA5-0D68-4927-8C27-C59192C4F49F}"/>
              </a:ext>
            </a:extLst>
          </p:cNvPr>
          <p:cNvSpPr>
            <a:spLocks noGrp="1"/>
          </p:cNvSpPr>
          <p:nvPr/>
        </p:nvSpPr>
        <p:spPr>
          <a:xfrm>
            <a:off x="2921717" y="3127671"/>
            <a:ext cx="44450" cy="40449"/>
          </a:xfrm>
          <a:prstGeom prst="ellipse">
            <a:avLst/>
          </a:prstGeom>
          <a:solidFill>
            <a:srgbClr val="62DBF3"/>
          </a:solidFill>
          <a:ln w="0">
            <a:noFill/>
          </a:ln>
        </p:spPr>
        <p:txBody>
          <a:bodyPr/>
          <a:lstStyle/>
          <a:p>
            <a:endParaRPr lang="zh-CN" altLang="en-US"/>
          </a:p>
        </p:txBody>
      </p:sp>
      <p:sp>
        <p:nvSpPr>
          <p:cNvPr id="112" name="Exterior surface point">
            <a:extLst>
              <a:ext uri="{FF2B5EF4-FFF2-40B4-BE49-F238E27FC236}">
                <a16:creationId xmlns:a16="http://schemas.microsoft.com/office/drawing/2014/main" id="{66252DB2-11AB-4DC4-ABD6-05001BD6898A}"/>
              </a:ext>
            </a:extLst>
          </p:cNvPr>
          <p:cNvSpPr>
            <a:spLocks noGrp="1"/>
          </p:cNvSpPr>
          <p:nvPr/>
        </p:nvSpPr>
        <p:spPr>
          <a:xfrm>
            <a:off x="2990297" y="3089533"/>
            <a:ext cx="44450" cy="40449"/>
          </a:xfrm>
          <a:prstGeom prst="ellipse">
            <a:avLst/>
          </a:prstGeom>
          <a:solidFill>
            <a:srgbClr val="62DBF3"/>
          </a:solidFill>
          <a:ln w="0">
            <a:noFill/>
          </a:ln>
        </p:spPr>
        <p:txBody>
          <a:bodyPr/>
          <a:lstStyle/>
          <a:p>
            <a:endParaRPr lang="zh-CN" altLang="en-US"/>
          </a:p>
        </p:txBody>
      </p:sp>
      <p:sp>
        <p:nvSpPr>
          <p:cNvPr id="113" name="Exterior surface point">
            <a:extLst>
              <a:ext uri="{FF2B5EF4-FFF2-40B4-BE49-F238E27FC236}">
                <a16:creationId xmlns:a16="http://schemas.microsoft.com/office/drawing/2014/main" id="{ED0A9E7D-87CC-405D-93AD-5209E5698233}"/>
              </a:ext>
            </a:extLst>
          </p:cNvPr>
          <p:cNvSpPr>
            <a:spLocks noGrp="1"/>
          </p:cNvSpPr>
          <p:nvPr/>
        </p:nvSpPr>
        <p:spPr>
          <a:xfrm>
            <a:off x="3058877" y="3051395"/>
            <a:ext cx="44450" cy="40449"/>
          </a:xfrm>
          <a:prstGeom prst="ellipse">
            <a:avLst/>
          </a:prstGeom>
          <a:solidFill>
            <a:srgbClr val="62DBF3"/>
          </a:solidFill>
          <a:ln w="0">
            <a:noFill/>
          </a:ln>
        </p:spPr>
        <p:txBody>
          <a:bodyPr/>
          <a:lstStyle/>
          <a:p>
            <a:endParaRPr lang="zh-CN" altLang="en-US"/>
          </a:p>
        </p:txBody>
      </p:sp>
      <p:sp>
        <p:nvSpPr>
          <p:cNvPr id="114" name="Exterior surface point">
            <a:extLst>
              <a:ext uri="{FF2B5EF4-FFF2-40B4-BE49-F238E27FC236}">
                <a16:creationId xmlns:a16="http://schemas.microsoft.com/office/drawing/2014/main" id="{F15DE02A-BAAD-46D1-BE99-C7766BB8578A}"/>
              </a:ext>
            </a:extLst>
          </p:cNvPr>
          <p:cNvSpPr>
            <a:spLocks noGrp="1"/>
          </p:cNvSpPr>
          <p:nvPr/>
        </p:nvSpPr>
        <p:spPr>
          <a:xfrm>
            <a:off x="3127457" y="3013257"/>
            <a:ext cx="44450" cy="40449"/>
          </a:xfrm>
          <a:prstGeom prst="ellipse">
            <a:avLst/>
          </a:prstGeom>
          <a:solidFill>
            <a:srgbClr val="62DBF3"/>
          </a:solidFill>
          <a:ln w="0">
            <a:noFill/>
          </a:ln>
        </p:spPr>
        <p:txBody>
          <a:bodyPr/>
          <a:lstStyle/>
          <a:p>
            <a:endParaRPr lang="zh-CN" altLang="en-US"/>
          </a:p>
        </p:txBody>
      </p:sp>
      <p:sp>
        <p:nvSpPr>
          <p:cNvPr id="115" name="Exterior surface point">
            <a:extLst>
              <a:ext uri="{FF2B5EF4-FFF2-40B4-BE49-F238E27FC236}">
                <a16:creationId xmlns:a16="http://schemas.microsoft.com/office/drawing/2014/main" id="{68A315C0-C555-48AB-92A4-97BC32BF6397}"/>
              </a:ext>
            </a:extLst>
          </p:cNvPr>
          <p:cNvSpPr>
            <a:spLocks noGrp="1"/>
          </p:cNvSpPr>
          <p:nvPr/>
        </p:nvSpPr>
        <p:spPr>
          <a:xfrm>
            <a:off x="3196037" y="2975119"/>
            <a:ext cx="44450" cy="40449"/>
          </a:xfrm>
          <a:prstGeom prst="ellipse">
            <a:avLst/>
          </a:prstGeom>
          <a:solidFill>
            <a:srgbClr val="62DBF3"/>
          </a:solidFill>
          <a:ln w="0">
            <a:noFill/>
          </a:ln>
        </p:spPr>
        <p:txBody>
          <a:bodyPr/>
          <a:lstStyle/>
          <a:p>
            <a:endParaRPr lang="zh-CN" altLang="en-US"/>
          </a:p>
        </p:txBody>
      </p:sp>
      <p:sp>
        <p:nvSpPr>
          <p:cNvPr id="116" name="Exterior surface point">
            <a:extLst>
              <a:ext uri="{FF2B5EF4-FFF2-40B4-BE49-F238E27FC236}">
                <a16:creationId xmlns:a16="http://schemas.microsoft.com/office/drawing/2014/main" id="{E48F4267-5108-4A0B-83A9-727368D35B26}"/>
              </a:ext>
            </a:extLst>
          </p:cNvPr>
          <p:cNvSpPr>
            <a:spLocks noGrp="1"/>
          </p:cNvSpPr>
          <p:nvPr/>
        </p:nvSpPr>
        <p:spPr>
          <a:xfrm>
            <a:off x="3264617" y="2936981"/>
            <a:ext cx="44450" cy="40449"/>
          </a:xfrm>
          <a:prstGeom prst="ellipse">
            <a:avLst/>
          </a:prstGeom>
          <a:solidFill>
            <a:srgbClr val="62DBF3"/>
          </a:solidFill>
          <a:ln w="0">
            <a:noFill/>
          </a:ln>
        </p:spPr>
        <p:txBody>
          <a:bodyPr/>
          <a:lstStyle/>
          <a:p>
            <a:endParaRPr lang="zh-CN" altLang="en-US"/>
          </a:p>
        </p:txBody>
      </p:sp>
      <p:sp>
        <p:nvSpPr>
          <p:cNvPr id="117" name="Exterior surface point">
            <a:extLst>
              <a:ext uri="{FF2B5EF4-FFF2-40B4-BE49-F238E27FC236}">
                <a16:creationId xmlns:a16="http://schemas.microsoft.com/office/drawing/2014/main" id="{7D7B88DE-CBE9-442F-967C-1DC791D75B5C}"/>
              </a:ext>
            </a:extLst>
          </p:cNvPr>
          <p:cNvSpPr>
            <a:spLocks noGrp="1"/>
          </p:cNvSpPr>
          <p:nvPr/>
        </p:nvSpPr>
        <p:spPr>
          <a:xfrm>
            <a:off x="3333197" y="2898842"/>
            <a:ext cx="44450" cy="40449"/>
          </a:xfrm>
          <a:prstGeom prst="ellipse">
            <a:avLst/>
          </a:prstGeom>
          <a:solidFill>
            <a:srgbClr val="62DBF3"/>
          </a:solidFill>
          <a:ln w="0">
            <a:noFill/>
          </a:ln>
        </p:spPr>
        <p:txBody>
          <a:bodyPr/>
          <a:lstStyle/>
          <a:p>
            <a:endParaRPr lang="zh-CN" altLang="en-US"/>
          </a:p>
        </p:txBody>
      </p:sp>
      <p:sp>
        <p:nvSpPr>
          <p:cNvPr id="118" name="Exterior surface point">
            <a:extLst>
              <a:ext uri="{FF2B5EF4-FFF2-40B4-BE49-F238E27FC236}">
                <a16:creationId xmlns:a16="http://schemas.microsoft.com/office/drawing/2014/main" id="{A47E1F95-1E7C-4588-A407-E6E19CE3B1DF}"/>
              </a:ext>
            </a:extLst>
          </p:cNvPr>
          <p:cNvSpPr>
            <a:spLocks noGrp="1"/>
          </p:cNvSpPr>
          <p:nvPr/>
        </p:nvSpPr>
        <p:spPr>
          <a:xfrm>
            <a:off x="3401777" y="2860704"/>
            <a:ext cx="44450" cy="40449"/>
          </a:xfrm>
          <a:prstGeom prst="ellipse">
            <a:avLst/>
          </a:prstGeom>
          <a:solidFill>
            <a:srgbClr val="62DBF3"/>
          </a:solidFill>
          <a:ln w="0">
            <a:noFill/>
          </a:ln>
        </p:spPr>
        <p:txBody>
          <a:bodyPr/>
          <a:lstStyle/>
          <a:p>
            <a:endParaRPr lang="zh-CN" altLang="en-US"/>
          </a:p>
        </p:txBody>
      </p:sp>
      <p:sp>
        <p:nvSpPr>
          <p:cNvPr id="119" name="Exterior surface point">
            <a:extLst>
              <a:ext uri="{FF2B5EF4-FFF2-40B4-BE49-F238E27FC236}">
                <a16:creationId xmlns:a16="http://schemas.microsoft.com/office/drawing/2014/main" id="{982E4212-F819-413E-9327-B4738A7F5BFE}"/>
              </a:ext>
            </a:extLst>
          </p:cNvPr>
          <p:cNvSpPr>
            <a:spLocks noGrp="1"/>
          </p:cNvSpPr>
          <p:nvPr/>
        </p:nvSpPr>
        <p:spPr>
          <a:xfrm>
            <a:off x="3470357" y="2822566"/>
            <a:ext cx="44450" cy="40449"/>
          </a:xfrm>
          <a:prstGeom prst="ellipse">
            <a:avLst/>
          </a:prstGeom>
          <a:solidFill>
            <a:srgbClr val="62DBF3"/>
          </a:solidFill>
          <a:ln w="0">
            <a:noFill/>
          </a:ln>
        </p:spPr>
        <p:txBody>
          <a:bodyPr/>
          <a:lstStyle/>
          <a:p>
            <a:endParaRPr lang="zh-CN" altLang="en-US"/>
          </a:p>
        </p:txBody>
      </p:sp>
      <p:sp>
        <p:nvSpPr>
          <p:cNvPr id="120" name="Exterior surface point">
            <a:extLst>
              <a:ext uri="{FF2B5EF4-FFF2-40B4-BE49-F238E27FC236}">
                <a16:creationId xmlns:a16="http://schemas.microsoft.com/office/drawing/2014/main" id="{29B3A18D-87F7-4395-B790-5CB3025C4011}"/>
              </a:ext>
            </a:extLst>
          </p:cNvPr>
          <p:cNvSpPr>
            <a:spLocks noGrp="1"/>
          </p:cNvSpPr>
          <p:nvPr/>
        </p:nvSpPr>
        <p:spPr>
          <a:xfrm>
            <a:off x="2881712" y="3203947"/>
            <a:ext cx="44450" cy="40449"/>
          </a:xfrm>
          <a:prstGeom prst="ellipse">
            <a:avLst/>
          </a:prstGeom>
          <a:solidFill>
            <a:srgbClr val="62DBF3"/>
          </a:solidFill>
          <a:ln w="0">
            <a:noFill/>
          </a:ln>
        </p:spPr>
        <p:txBody>
          <a:bodyPr/>
          <a:lstStyle/>
          <a:p>
            <a:endParaRPr lang="zh-CN" altLang="en-US"/>
          </a:p>
        </p:txBody>
      </p:sp>
      <p:sp>
        <p:nvSpPr>
          <p:cNvPr id="121" name="Exterior surface point">
            <a:extLst>
              <a:ext uri="{FF2B5EF4-FFF2-40B4-BE49-F238E27FC236}">
                <a16:creationId xmlns:a16="http://schemas.microsoft.com/office/drawing/2014/main" id="{0252942C-3B81-450C-9680-77EE573D5157}"/>
              </a:ext>
            </a:extLst>
          </p:cNvPr>
          <p:cNvSpPr>
            <a:spLocks noGrp="1"/>
          </p:cNvSpPr>
          <p:nvPr/>
        </p:nvSpPr>
        <p:spPr>
          <a:xfrm>
            <a:off x="2950292" y="3165809"/>
            <a:ext cx="44450" cy="40449"/>
          </a:xfrm>
          <a:prstGeom prst="ellipse">
            <a:avLst/>
          </a:prstGeom>
          <a:solidFill>
            <a:srgbClr val="62DBF3"/>
          </a:solidFill>
          <a:ln w="0">
            <a:noFill/>
          </a:ln>
        </p:spPr>
        <p:txBody>
          <a:bodyPr/>
          <a:lstStyle/>
          <a:p>
            <a:endParaRPr lang="zh-CN" altLang="en-US"/>
          </a:p>
        </p:txBody>
      </p:sp>
      <p:sp>
        <p:nvSpPr>
          <p:cNvPr id="122" name="Exterior surface point">
            <a:extLst>
              <a:ext uri="{FF2B5EF4-FFF2-40B4-BE49-F238E27FC236}">
                <a16:creationId xmlns:a16="http://schemas.microsoft.com/office/drawing/2014/main" id="{55547954-A8DB-42E1-A444-F4DEB3684342}"/>
              </a:ext>
            </a:extLst>
          </p:cNvPr>
          <p:cNvSpPr>
            <a:spLocks noGrp="1"/>
          </p:cNvSpPr>
          <p:nvPr/>
        </p:nvSpPr>
        <p:spPr>
          <a:xfrm>
            <a:off x="3018872" y="3127671"/>
            <a:ext cx="44450" cy="40449"/>
          </a:xfrm>
          <a:prstGeom prst="ellipse">
            <a:avLst/>
          </a:prstGeom>
          <a:solidFill>
            <a:srgbClr val="62DBF3"/>
          </a:solidFill>
          <a:ln w="0">
            <a:noFill/>
          </a:ln>
        </p:spPr>
        <p:txBody>
          <a:bodyPr/>
          <a:lstStyle/>
          <a:p>
            <a:endParaRPr lang="zh-CN" altLang="en-US"/>
          </a:p>
        </p:txBody>
      </p:sp>
      <p:sp>
        <p:nvSpPr>
          <p:cNvPr id="123" name="Exterior surface point">
            <a:extLst>
              <a:ext uri="{FF2B5EF4-FFF2-40B4-BE49-F238E27FC236}">
                <a16:creationId xmlns:a16="http://schemas.microsoft.com/office/drawing/2014/main" id="{026138FE-EC0E-407F-9B27-CD87EA12F5C2}"/>
              </a:ext>
            </a:extLst>
          </p:cNvPr>
          <p:cNvSpPr>
            <a:spLocks noGrp="1"/>
          </p:cNvSpPr>
          <p:nvPr/>
        </p:nvSpPr>
        <p:spPr>
          <a:xfrm>
            <a:off x="3087452" y="3089533"/>
            <a:ext cx="44450" cy="40449"/>
          </a:xfrm>
          <a:prstGeom prst="ellipse">
            <a:avLst/>
          </a:prstGeom>
          <a:solidFill>
            <a:srgbClr val="62DBF3"/>
          </a:solidFill>
          <a:ln w="0">
            <a:noFill/>
          </a:ln>
        </p:spPr>
        <p:txBody>
          <a:bodyPr/>
          <a:lstStyle/>
          <a:p>
            <a:endParaRPr lang="zh-CN" altLang="en-US"/>
          </a:p>
        </p:txBody>
      </p:sp>
      <p:sp>
        <p:nvSpPr>
          <p:cNvPr id="124" name="Exterior surface point">
            <a:extLst>
              <a:ext uri="{FF2B5EF4-FFF2-40B4-BE49-F238E27FC236}">
                <a16:creationId xmlns:a16="http://schemas.microsoft.com/office/drawing/2014/main" id="{FAE0735E-8114-44C8-8E65-C32B73D3D54A}"/>
              </a:ext>
            </a:extLst>
          </p:cNvPr>
          <p:cNvSpPr>
            <a:spLocks noGrp="1"/>
          </p:cNvSpPr>
          <p:nvPr/>
        </p:nvSpPr>
        <p:spPr>
          <a:xfrm>
            <a:off x="3156032" y="3051395"/>
            <a:ext cx="44450" cy="40449"/>
          </a:xfrm>
          <a:prstGeom prst="ellipse">
            <a:avLst/>
          </a:prstGeom>
          <a:solidFill>
            <a:srgbClr val="62DBF3"/>
          </a:solidFill>
          <a:ln w="0">
            <a:noFill/>
          </a:ln>
        </p:spPr>
        <p:txBody>
          <a:bodyPr/>
          <a:lstStyle/>
          <a:p>
            <a:endParaRPr lang="zh-CN" altLang="en-US"/>
          </a:p>
        </p:txBody>
      </p:sp>
      <p:sp>
        <p:nvSpPr>
          <p:cNvPr id="125" name="Exterior surface point">
            <a:extLst>
              <a:ext uri="{FF2B5EF4-FFF2-40B4-BE49-F238E27FC236}">
                <a16:creationId xmlns:a16="http://schemas.microsoft.com/office/drawing/2014/main" id="{AEB28FF5-98DF-4123-9EA5-387D4505B855}"/>
              </a:ext>
            </a:extLst>
          </p:cNvPr>
          <p:cNvSpPr>
            <a:spLocks noGrp="1"/>
          </p:cNvSpPr>
          <p:nvPr/>
        </p:nvSpPr>
        <p:spPr>
          <a:xfrm>
            <a:off x="3224612" y="3013257"/>
            <a:ext cx="44450" cy="40449"/>
          </a:xfrm>
          <a:prstGeom prst="ellipse">
            <a:avLst/>
          </a:prstGeom>
          <a:solidFill>
            <a:srgbClr val="62DBF3"/>
          </a:solidFill>
          <a:ln w="0">
            <a:noFill/>
          </a:ln>
        </p:spPr>
        <p:txBody>
          <a:bodyPr/>
          <a:lstStyle/>
          <a:p>
            <a:endParaRPr lang="zh-CN" altLang="en-US"/>
          </a:p>
        </p:txBody>
      </p:sp>
      <p:sp>
        <p:nvSpPr>
          <p:cNvPr id="126" name="Exterior surface point">
            <a:extLst>
              <a:ext uri="{FF2B5EF4-FFF2-40B4-BE49-F238E27FC236}">
                <a16:creationId xmlns:a16="http://schemas.microsoft.com/office/drawing/2014/main" id="{824E5228-B624-45FB-BC29-5ED996E5B8A0}"/>
              </a:ext>
            </a:extLst>
          </p:cNvPr>
          <p:cNvSpPr>
            <a:spLocks noGrp="1"/>
          </p:cNvSpPr>
          <p:nvPr/>
        </p:nvSpPr>
        <p:spPr>
          <a:xfrm>
            <a:off x="3293192" y="2975119"/>
            <a:ext cx="44450" cy="40449"/>
          </a:xfrm>
          <a:prstGeom prst="ellipse">
            <a:avLst/>
          </a:prstGeom>
          <a:solidFill>
            <a:srgbClr val="62DBF3"/>
          </a:solidFill>
          <a:ln w="0">
            <a:noFill/>
          </a:ln>
        </p:spPr>
        <p:txBody>
          <a:bodyPr/>
          <a:lstStyle/>
          <a:p>
            <a:endParaRPr lang="zh-CN" altLang="en-US"/>
          </a:p>
        </p:txBody>
      </p:sp>
      <p:sp>
        <p:nvSpPr>
          <p:cNvPr id="127" name="Exterior surface point">
            <a:extLst>
              <a:ext uri="{FF2B5EF4-FFF2-40B4-BE49-F238E27FC236}">
                <a16:creationId xmlns:a16="http://schemas.microsoft.com/office/drawing/2014/main" id="{DCD449F7-0D9A-482D-8519-5871F2165DA9}"/>
              </a:ext>
            </a:extLst>
          </p:cNvPr>
          <p:cNvSpPr>
            <a:spLocks noGrp="1"/>
          </p:cNvSpPr>
          <p:nvPr/>
        </p:nvSpPr>
        <p:spPr>
          <a:xfrm>
            <a:off x="3361772" y="2936981"/>
            <a:ext cx="44450" cy="40449"/>
          </a:xfrm>
          <a:prstGeom prst="ellipse">
            <a:avLst/>
          </a:prstGeom>
          <a:solidFill>
            <a:srgbClr val="62DBF3"/>
          </a:solidFill>
          <a:ln w="0">
            <a:noFill/>
          </a:ln>
        </p:spPr>
        <p:txBody>
          <a:bodyPr/>
          <a:lstStyle/>
          <a:p>
            <a:endParaRPr lang="zh-CN" altLang="en-US"/>
          </a:p>
        </p:txBody>
      </p:sp>
      <p:sp>
        <p:nvSpPr>
          <p:cNvPr id="128" name="Exterior surface point">
            <a:extLst>
              <a:ext uri="{FF2B5EF4-FFF2-40B4-BE49-F238E27FC236}">
                <a16:creationId xmlns:a16="http://schemas.microsoft.com/office/drawing/2014/main" id="{575A32D5-9C7F-4982-ACA7-BB52DEC28406}"/>
              </a:ext>
            </a:extLst>
          </p:cNvPr>
          <p:cNvSpPr>
            <a:spLocks noGrp="1"/>
          </p:cNvSpPr>
          <p:nvPr/>
        </p:nvSpPr>
        <p:spPr>
          <a:xfrm>
            <a:off x="3430352" y="2898842"/>
            <a:ext cx="44450" cy="40449"/>
          </a:xfrm>
          <a:prstGeom prst="ellipse">
            <a:avLst/>
          </a:prstGeom>
          <a:solidFill>
            <a:srgbClr val="62DBF3"/>
          </a:solidFill>
          <a:ln w="0">
            <a:noFill/>
          </a:ln>
        </p:spPr>
        <p:txBody>
          <a:bodyPr/>
          <a:lstStyle/>
          <a:p>
            <a:endParaRPr lang="zh-CN" altLang="en-US"/>
          </a:p>
        </p:txBody>
      </p:sp>
      <p:sp>
        <p:nvSpPr>
          <p:cNvPr id="129" name="Exterior surface point">
            <a:extLst>
              <a:ext uri="{FF2B5EF4-FFF2-40B4-BE49-F238E27FC236}">
                <a16:creationId xmlns:a16="http://schemas.microsoft.com/office/drawing/2014/main" id="{DF801944-8EC9-4731-AB9D-9C5B42DBA993}"/>
              </a:ext>
            </a:extLst>
          </p:cNvPr>
          <p:cNvSpPr>
            <a:spLocks noGrp="1"/>
          </p:cNvSpPr>
          <p:nvPr/>
        </p:nvSpPr>
        <p:spPr>
          <a:xfrm>
            <a:off x="3498932" y="2860704"/>
            <a:ext cx="44450" cy="40449"/>
          </a:xfrm>
          <a:prstGeom prst="ellipse">
            <a:avLst/>
          </a:prstGeom>
          <a:solidFill>
            <a:srgbClr val="62DBF3"/>
          </a:solidFill>
          <a:ln w="0">
            <a:noFill/>
          </a:ln>
        </p:spPr>
        <p:txBody>
          <a:bodyPr/>
          <a:lstStyle/>
          <a:p>
            <a:endParaRPr lang="zh-CN" altLang="en-US"/>
          </a:p>
        </p:txBody>
      </p:sp>
      <p:sp>
        <p:nvSpPr>
          <p:cNvPr id="130" name="Exterior surface point">
            <a:extLst>
              <a:ext uri="{FF2B5EF4-FFF2-40B4-BE49-F238E27FC236}">
                <a16:creationId xmlns:a16="http://schemas.microsoft.com/office/drawing/2014/main" id="{6BDEAA39-FDE5-4C55-A64F-85A565DB4265}"/>
              </a:ext>
            </a:extLst>
          </p:cNvPr>
          <p:cNvSpPr>
            <a:spLocks noGrp="1"/>
          </p:cNvSpPr>
          <p:nvPr/>
        </p:nvSpPr>
        <p:spPr>
          <a:xfrm>
            <a:off x="3567512" y="2822566"/>
            <a:ext cx="44450" cy="40449"/>
          </a:xfrm>
          <a:prstGeom prst="ellipse">
            <a:avLst/>
          </a:prstGeom>
          <a:solidFill>
            <a:srgbClr val="62DBF3"/>
          </a:solidFill>
          <a:ln w="0">
            <a:noFill/>
          </a:ln>
        </p:spPr>
        <p:txBody>
          <a:bodyPr/>
          <a:lstStyle/>
          <a:p>
            <a:endParaRPr lang="zh-CN" altLang="en-US"/>
          </a:p>
        </p:txBody>
      </p:sp>
      <p:sp>
        <p:nvSpPr>
          <p:cNvPr id="131" name="Exterior surface point">
            <a:extLst>
              <a:ext uri="{FF2B5EF4-FFF2-40B4-BE49-F238E27FC236}">
                <a16:creationId xmlns:a16="http://schemas.microsoft.com/office/drawing/2014/main" id="{FB42A0A2-0103-497C-B754-5F020FB99128}"/>
              </a:ext>
            </a:extLst>
          </p:cNvPr>
          <p:cNvSpPr>
            <a:spLocks noGrp="1"/>
          </p:cNvSpPr>
          <p:nvPr/>
        </p:nvSpPr>
        <p:spPr>
          <a:xfrm>
            <a:off x="2978867" y="3203947"/>
            <a:ext cx="44450" cy="40449"/>
          </a:xfrm>
          <a:prstGeom prst="ellipse">
            <a:avLst/>
          </a:prstGeom>
          <a:solidFill>
            <a:srgbClr val="62DBF3"/>
          </a:solidFill>
          <a:ln w="0">
            <a:noFill/>
          </a:ln>
        </p:spPr>
        <p:txBody>
          <a:bodyPr/>
          <a:lstStyle/>
          <a:p>
            <a:endParaRPr lang="zh-CN" altLang="en-US"/>
          </a:p>
        </p:txBody>
      </p:sp>
      <p:sp>
        <p:nvSpPr>
          <p:cNvPr id="132" name="Exterior surface point">
            <a:extLst>
              <a:ext uri="{FF2B5EF4-FFF2-40B4-BE49-F238E27FC236}">
                <a16:creationId xmlns:a16="http://schemas.microsoft.com/office/drawing/2014/main" id="{BD60D687-9B3F-48D4-B871-86EA1FC1F241}"/>
              </a:ext>
            </a:extLst>
          </p:cNvPr>
          <p:cNvSpPr>
            <a:spLocks noGrp="1"/>
          </p:cNvSpPr>
          <p:nvPr/>
        </p:nvSpPr>
        <p:spPr>
          <a:xfrm>
            <a:off x="3047447" y="3165809"/>
            <a:ext cx="44450" cy="40449"/>
          </a:xfrm>
          <a:prstGeom prst="ellipse">
            <a:avLst/>
          </a:prstGeom>
          <a:solidFill>
            <a:srgbClr val="62DBF3"/>
          </a:solidFill>
          <a:ln w="0">
            <a:noFill/>
          </a:ln>
        </p:spPr>
        <p:txBody>
          <a:bodyPr/>
          <a:lstStyle/>
          <a:p>
            <a:endParaRPr lang="zh-CN" altLang="en-US"/>
          </a:p>
        </p:txBody>
      </p:sp>
      <p:sp>
        <p:nvSpPr>
          <p:cNvPr id="133" name="Exterior surface point">
            <a:extLst>
              <a:ext uri="{FF2B5EF4-FFF2-40B4-BE49-F238E27FC236}">
                <a16:creationId xmlns:a16="http://schemas.microsoft.com/office/drawing/2014/main" id="{C66B8449-2438-4D22-A436-8E18E7483A51}"/>
              </a:ext>
            </a:extLst>
          </p:cNvPr>
          <p:cNvSpPr>
            <a:spLocks noGrp="1"/>
          </p:cNvSpPr>
          <p:nvPr/>
        </p:nvSpPr>
        <p:spPr>
          <a:xfrm>
            <a:off x="3116027" y="3127671"/>
            <a:ext cx="44450" cy="40449"/>
          </a:xfrm>
          <a:prstGeom prst="ellipse">
            <a:avLst/>
          </a:prstGeom>
          <a:solidFill>
            <a:srgbClr val="62DBF3"/>
          </a:solidFill>
          <a:ln w="0">
            <a:noFill/>
          </a:ln>
        </p:spPr>
        <p:txBody>
          <a:bodyPr/>
          <a:lstStyle/>
          <a:p>
            <a:endParaRPr lang="zh-CN" altLang="en-US"/>
          </a:p>
        </p:txBody>
      </p:sp>
      <p:sp>
        <p:nvSpPr>
          <p:cNvPr id="134" name="Exterior surface point">
            <a:extLst>
              <a:ext uri="{FF2B5EF4-FFF2-40B4-BE49-F238E27FC236}">
                <a16:creationId xmlns:a16="http://schemas.microsoft.com/office/drawing/2014/main" id="{7F4567DD-DB79-441C-B92F-90F96F224556}"/>
              </a:ext>
            </a:extLst>
          </p:cNvPr>
          <p:cNvSpPr>
            <a:spLocks noGrp="1"/>
          </p:cNvSpPr>
          <p:nvPr/>
        </p:nvSpPr>
        <p:spPr>
          <a:xfrm>
            <a:off x="3184607" y="3089533"/>
            <a:ext cx="44450" cy="40449"/>
          </a:xfrm>
          <a:prstGeom prst="ellipse">
            <a:avLst/>
          </a:prstGeom>
          <a:solidFill>
            <a:srgbClr val="62DBF3"/>
          </a:solidFill>
          <a:ln w="0">
            <a:noFill/>
          </a:ln>
        </p:spPr>
        <p:txBody>
          <a:bodyPr/>
          <a:lstStyle/>
          <a:p>
            <a:endParaRPr lang="zh-CN" altLang="en-US"/>
          </a:p>
        </p:txBody>
      </p:sp>
      <p:sp>
        <p:nvSpPr>
          <p:cNvPr id="135" name="Exterior surface point">
            <a:extLst>
              <a:ext uri="{FF2B5EF4-FFF2-40B4-BE49-F238E27FC236}">
                <a16:creationId xmlns:a16="http://schemas.microsoft.com/office/drawing/2014/main" id="{586E678E-30A1-4D81-AA72-777425D743ED}"/>
              </a:ext>
            </a:extLst>
          </p:cNvPr>
          <p:cNvSpPr>
            <a:spLocks noGrp="1"/>
          </p:cNvSpPr>
          <p:nvPr/>
        </p:nvSpPr>
        <p:spPr>
          <a:xfrm>
            <a:off x="3253187" y="3051395"/>
            <a:ext cx="44450" cy="40449"/>
          </a:xfrm>
          <a:prstGeom prst="ellipse">
            <a:avLst/>
          </a:prstGeom>
          <a:solidFill>
            <a:srgbClr val="62DBF3"/>
          </a:solidFill>
          <a:ln w="0">
            <a:noFill/>
          </a:ln>
        </p:spPr>
        <p:txBody>
          <a:bodyPr/>
          <a:lstStyle/>
          <a:p>
            <a:endParaRPr lang="zh-CN" altLang="en-US"/>
          </a:p>
        </p:txBody>
      </p:sp>
      <p:sp>
        <p:nvSpPr>
          <p:cNvPr id="136" name="Exterior surface point">
            <a:extLst>
              <a:ext uri="{FF2B5EF4-FFF2-40B4-BE49-F238E27FC236}">
                <a16:creationId xmlns:a16="http://schemas.microsoft.com/office/drawing/2014/main" id="{1EEF6253-336A-4A8A-A8C8-90C651A877B4}"/>
              </a:ext>
            </a:extLst>
          </p:cNvPr>
          <p:cNvSpPr>
            <a:spLocks noGrp="1"/>
          </p:cNvSpPr>
          <p:nvPr/>
        </p:nvSpPr>
        <p:spPr>
          <a:xfrm>
            <a:off x="3321767" y="3013257"/>
            <a:ext cx="44450" cy="40449"/>
          </a:xfrm>
          <a:prstGeom prst="ellipse">
            <a:avLst/>
          </a:prstGeom>
          <a:solidFill>
            <a:srgbClr val="62DBF3"/>
          </a:solidFill>
          <a:ln w="0">
            <a:noFill/>
          </a:ln>
        </p:spPr>
        <p:txBody>
          <a:bodyPr/>
          <a:lstStyle/>
          <a:p>
            <a:endParaRPr lang="zh-CN" altLang="en-US"/>
          </a:p>
        </p:txBody>
      </p:sp>
      <p:sp>
        <p:nvSpPr>
          <p:cNvPr id="137" name="Exterior surface point">
            <a:extLst>
              <a:ext uri="{FF2B5EF4-FFF2-40B4-BE49-F238E27FC236}">
                <a16:creationId xmlns:a16="http://schemas.microsoft.com/office/drawing/2014/main" id="{4B455D5F-99F8-4B97-887F-5638499D1AEF}"/>
              </a:ext>
            </a:extLst>
          </p:cNvPr>
          <p:cNvSpPr>
            <a:spLocks noGrp="1"/>
          </p:cNvSpPr>
          <p:nvPr/>
        </p:nvSpPr>
        <p:spPr>
          <a:xfrm>
            <a:off x="3390347" y="2975119"/>
            <a:ext cx="44450" cy="40449"/>
          </a:xfrm>
          <a:prstGeom prst="ellipse">
            <a:avLst/>
          </a:prstGeom>
          <a:solidFill>
            <a:srgbClr val="62DBF3"/>
          </a:solidFill>
          <a:ln w="0">
            <a:noFill/>
          </a:ln>
        </p:spPr>
        <p:txBody>
          <a:bodyPr/>
          <a:lstStyle/>
          <a:p>
            <a:endParaRPr lang="zh-CN" altLang="en-US"/>
          </a:p>
        </p:txBody>
      </p:sp>
      <p:sp>
        <p:nvSpPr>
          <p:cNvPr id="138" name="Exterior surface point">
            <a:extLst>
              <a:ext uri="{FF2B5EF4-FFF2-40B4-BE49-F238E27FC236}">
                <a16:creationId xmlns:a16="http://schemas.microsoft.com/office/drawing/2014/main" id="{C30A00BE-A033-40AB-BBF7-DBB68714FA7C}"/>
              </a:ext>
            </a:extLst>
          </p:cNvPr>
          <p:cNvSpPr>
            <a:spLocks noGrp="1"/>
          </p:cNvSpPr>
          <p:nvPr/>
        </p:nvSpPr>
        <p:spPr>
          <a:xfrm>
            <a:off x="3458927" y="2936981"/>
            <a:ext cx="44450" cy="40449"/>
          </a:xfrm>
          <a:prstGeom prst="ellipse">
            <a:avLst/>
          </a:prstGeom>
          <a:solidFill>
            <a:srgbClr val="62DBF3"/>
          </a:solidFill>
          <a:ln w="0">
            <a:noFill/>
          </a:ln>
        </p:spPr>
        <p:txBody>
          <a:bodyPr/>
          <a:lstStyle/>
          <a:p>
            <a:endParaRPr lang="zh-CN" altLang="en-US"/>
          </a:p>
        </p:txBody>
      </p:sp>
      <p:sp>
        <p:nvSpPr>
          <p:cNvPr id="139" name="Exterior surface point">
            <a:extLst>
              <a:ext uri="{FF2B5EF4-FFF2-40B4-BE49-F238E27FC236}">
                <a16:creationId xmlns:a16="http://schemas.microsoft.com/office/drawing/2014/main" id="{C720A5F0-9FE1-4C0E-8CFD-9D4085E0FD23}"/>
              </a:ext>
            </a:extLst>
          </p:cNvPr>
          <p:cNvSpPr>
            <a:spLocks noGrp="1"/>
          </p:cNvSpPr>
          <p:nvPr/>
        </p:nvSpPr>
        <p:spPr>
          <a:xfrm>
            <a:off x="3527507" y="2898842"/>
            <a:ext cx="44450" cy="40449"/>
          </a:xfrm>
          <a:prstGeom prst="ellipse">
            <a:avLst/>
          </a:prstGeom>
          <a:solidFill>
            <a:srgbClr val="62DBF3"/>
          </a:solidFill>
          <a:ln w="0">
            <a:noFill/>
          </a:ln>
        </p:spPr>
        <p:txBody>
          <a:bodyPr/>
          <a:lstStyle/>
          <a:p>
            <a:endParaRPr lang="zh-CN" altLang="en-US"/>
          </a:p>
        </p:txBody>
      </p:sp>
      <p:sp>
        <p:nvSpPr>
          <p:cNvPr id="140" name="Exterior surface point">
            <a:extLst>
              <a:ext uri="{FF2B5EF4-FFF2-40B4-BE49-F238E27FC236}">
                <a16:creationId xmlns:a16="http://schemas.microsoft.com/office/drawing/2014/main" id="{CDCE3B1D-07F6-4FA8-B883-DA83005146AB}"/>
              </a:ext>
            </a:extLst>
          </p:cNvPr>
          <p:cNvSpPr>
            <a:spLocks noGrp="1"/>
          </p:cNvSpPr>
          <p:nvPr/>
        </p:nvSpPr>
        <p:spPr>
          <a:xfrm>
            <a:off x="3596087" y="2860704"/>
            <a:ext cx="44450" cy="40449"/>
          </a:xfrm>
          <a:prstGeom prst="ellipse">
            <a:avLst/>
          </a:prstGeom>
          <a:solidFill>
            <a:srgbClr val="62DBF3"/>
          </a:solidFill>
          <a:ln w="0">
            <a:noFill/>
          </a:ln>
        </p:spPr>
        <p:txBody>
          <a:bodyPr/>
          <a:lstStyle/>
          <a:p>
            <a:endParaRPr lang="zh-CN" altLang="en-US"/>
          </a:p>
        </p:txBody>
      </p:sp>
      <p:sp>
        <p:nvSpPr>
          <p:cNvPr id="141" name="Exterior surface point">
            <a:extLst>
              <a:ext uri="{FF2B5EF4-FFF2-40B4-BE49-F238E27FC236}">
                <a16:creationId xmlns:a16="http://schemas.microsoft.com/office/drawing/2014/main" id="{CBB1D438-119A-4A22-8311-7D58BBE6301D}"/>
              </a:ext>
            </a:extLst>
          </p:cNvPr>
          <p:cNvSpPr>
            <a:spLocks noGrp="1"/>
          </p:cNvSpPr>
          <p:nvPr/>
        </p:nvSpPr>
        <p:spPr>
          <a:xfrm>
            <a:off x="3664667" y="2822566"/>
            <a:ext cx="44450" cy="40449"/>
          </a:xfrm>
          <a:prstGeom prst="ellipse">
            <a:avLst/>
          </a:prstGeom>
          <a:solidFill>
            <a:srgbClr val="62DBF3"/>
          </a:solidFill>
          <a:ln w="0">
            <a:noFill/>
          </a:ln>
        </p:spPr>
        <p:txBody>
          <a:bodyPr/>
          <a:lstStyle/>
          <a:p>
            <a:endParaRPr lang="zh-CN" altLang="en-US"/>
          </a:p>
        </p:txBody>
      </p:sp>
      <p:sp>
        <p:nvSpPr>
          <p:cNvPr id="142" name="Exterior surface point">
            <a:extLst>
              <a:ext uri="{FF2B5EF4-FFF2-40B4-BE49-F238E27FC236}">
                <a16:creationId xmlns:a16="http://schemas.microsoft.com/office/drawing/2014/main" id="{6CAA75BF-0561-48CB-AA17-3315BC317447}"/>
              </a:ext>
            </a:extLst>
          </p:cNvPr>
          <p:cNvSpPr>
            <a:spLocks noGrp="1"/>
          </p:cNvSpPr>
          <p:nvPr/>
        </p:nvSpPr>
        <p:spPr>
          <a:xfrm>
            <a:off x="3076022" y="3203947"/>
            <a:ext cx="44450" cy="40449"/>
          </a:xfrm>
          <a:prstGeom prst="ellipse">
            <a:avLst/>
          </a:prstGeom>
          <a:solidFill>
            <a:srgbClr val="62DBF3"/>
          </a:solidFill>
          <a:ln w="0">
            <a:noFill/>
          </a:ln>
        </p:spPr>
        <p:txBody>
          <a:bodyPr/>
          <a:lstStyle/>
          <a:p>
            <a:endParaRPr lang="zh-CN" altLang="en-US"/>
          </a:p>
        </p:txBody>
      </p:sp>
      <p:sp>
        <p:nvSpPr>
          <p:cNvPr id="143" name="Exterior surface point">
            <a:extLst>
              <a:ext uri="{FF2B5EF4-FFF2-40B4-BE49-F238E27FC236}">
                <a16:creationId xmlns:a16="http://schemas.microsoft.com/office/drawing/2014/main" id="{6837E3FE-60CC-461E-AC6B-C15DA3BF1FAD}"/>
              </a:ext>
            </a:extLst>
          </p:cNvPr>
          <p:cNvSpPr>
            <a:spLocks noGrp="1"/>
          </p:cNvSpPr>
          <p:nvPr/>
        </p:nvSpPr>
        <p:spPr>
          <a:xfrm>
            <a:off x="3144602" y="3165809"/>
            <a:ext cx="44450" cy="40449"/>
          </a:xfrm>
          <a:prstGeom prst="ellipse">
            <a:avLst/>
          </a:prstGeom>
          <a:solidFill>
            <a:srgbClr val="62DBF3"/>
          </a:solidFill>
          <a:ln w="0">
            <a:noFill/>
          </a:ln>
        </p:spPr>
        <p:txBody>
          <a:bodyPr/>
          <a:lstStyle/>
          <a:p>
            <a:endParaRPr lang="zh-CN" altLang="en-US"/>
          </a:p>
        </p:txBody>
      </p:sp>
      <p:sp>
        <p:nvSpPr>
          <p:cNvPr id="144" name="Exterior surface point">
            <a:extLst>
              <a:ext uri="{FF2B5EF4-FFF2-40B4-BE49-F238E27FC236}">
                <a16:creationId xmlns:a16="http://schemas.microsoft.com/office/drawing/2014/main" id="{1856E897-9807-4F68-8828-4ADF0A505A85}"/>
              </a:ext>
            </a:extLst>
          </p:cNvPr>
          <p:cNvSpPr>
            <a:spLocks noGrp="1"/>
          </p:cNvSpPr>
          <p:nvPr/>
        </p:nvSpPr>
        <p:spPr>
          <a:xfrm>
            <a:off x="3213182" y="3127671"/>
            <a:ext cx="44450" cy="40449"/>
          </a:xfrm>
          <a:prstGeom prst="ellipse">
            <a:avLst/>
          </a:prstGeom>
          <a:solidFill>
            <a:srgbClr val="62DBF3"/>
          </a:solidFill>
          <a:ln w="0">
            <a:noFill/>
          </a:ln>
        </p:spPr>
        <p:txBody>
          <a:bodyPr/>
          <a:lstStyle/>
          <a:p>
            <a:endParaRPr lang="zh-CN" altLang="en-US"/>
          </a:p>
        </p:txBody>
      </p:sp>
      <p:sp>
        <p:nvSpPr>
          <p:cNvPr id="145" name="Exterior surface point">
            <a:extLst>
              <a:ext uri="{FF2B5EF4-FFF2-40B4-BE49-F238E27FC236}">
                <a16:creationId xmlns:a16="http://schemas.microsoft.com/office/drawing/2014/main" id="{AACA40A3-3ED0-44BC-A652-BD80BAD7B517}"/>
              </a:ext>
            </a:extLst>
          </p:cNvPr>
          <p:cNvSpPr>
            <a:spLocks noGrp="1"/>
          </p:cNvSpPr>
          <p:nvPr/>
        </p:nvSpPr>
        <p:spPr>
          <a:xfrm>
            <a:off x="3281762" y="3089533"/>
            <a:ext cx="44450" cy="40449"/>
          </a:xfrm>
          <a:prstGeom prst="ellipse">
            <a:avLst/>
          </a:prstGeom>
          <a:solidFill>
            <a:srgbClr val="62DBF3"/>
          </a:solidFill>
          <a:ln w="0">
            <a:noFill/>
          </a:ln>
        </p:spPr>
        <p:txBody>
          <a:bodyPr/>
          <a:lstStyle/>
          <a:p>
            <a:endParaRPr lang="zh-CN" altLang="en-US"/>
          </a:p>
        </p:txBody>
      </p:sp>
      <p:sp>
        <p:nvSpPr>
          <p:cNvPr id="146" name="Exterior surface point">
            <a:extLst>
              <a:ext uri="{FF2B5EF4-FFF2-40B4-BE49-F238E27FC236}">
                <a16:creationId xmlns:a16="http://schemas.microsoft.com/office/drawing/2014/main" id="{794EC5BB-D870-49E1-B74D-0C70B6A49B60}"/>
              </a:ext>
            </a:extLst>
          </p:cNvPr>
          <p:cNvSpPr>
            <a:spLocks noGrp="1"/>
          </p:cNvSpPr>
          <p:nvPr/>
        </p:nvSpPr>
        <p:spPr>
          <a:xfrm>
            <a:off x="3350342" y="3051395"/>
            <a:ext cx="44450" cy="40449"/>
          </a:xfrm>
          <a:prstGeom prst="ellipse">
            <a:avLst/>
          </a:prstGeom>
          <a:solidFill>
            <a:srgbClr val="62DBF3"/>
          </a:solidFill>
          <a:ln w="0">
            <a:noFill/>
          </a:ln>
        </p:spPr>
        <p:txBody>
          <a:bodyPr/>
          <a:lstStyle/>
          <a:p>
            <a:endParaRPr lang="zh-CN" altLang="en-US"/>
          </a:p>
        </p:txBody>
      </p:sp>
      <p:sp>
        <p:nvSpPr>
          <p:cNvPr id="147" name="Exterior surface point">
            <a:extLst>
              <a:ext uri="{FF2B5EF4-FFF2-40B4-BE49-F238E27FC236}">
                <a16:creationId xmlns:a16="http://schemas.microsoft.com/office/drawing/2014/main" id="{B3D9D2BB-3DD2-43D6-9C6B-1D5C13EB2334}"/>
              </a:ext>
            </a:extLst>
          </p:cNvPr>
          <p:cNvSpPr>
            <a:spLocks noGrp="1"/>
          </p:cNvSpPr>
          <p:nvPr/>
        </p:nvSpPr>
        <p:spPr>
          <a:xfrm>
            <a:off x="3418922" y="3013257"/>
            <a:ext cx="44450" cy="40449"/>
          </a:xfrm>
          <a:prstGeom prst="ellipse">
            <a:avLst/>
          </a:prstGeom>
          <a:solidFill>
            <a:srgbClr val="62DBF3"/>
          </a:solidFill>
          <a:ln w="0">
            <a:noFill/>
          </a:ln>
        </p:spPr>
        <p:txBody>
          <a:bodyPr/>
          <a:lstStyle/>
          <a:p>
            <a:endParaRPr lang="zh-CN" altLang="en-US"/>
          </a:p>
        </p:txBody>
      </p:sp>
      <p:sp>
        <p:nvSpPr>
          <p:cNvPr id="148" name="Exterior surface point">
            <a:extLst>
              <a:ext uri="{FF2B5EF4-FFF2-40B4-BE49-F238E27FC236}">
                <a16:creationId xmlns:a16="http://schemas.microsoft.com/office/drawing/2014/main" id="{81BFC4B5-4364-4D1F-80FB-754990817BA1}"/>
              </a:ext>
            </a:extLst>
          </p:cNvPr>
          <p:cNvSpPr>
            <a:spLocks noGrp="1"/>
          </p:cNvSpPr>
          <p:nvPr/>
        </p:nvSpPr>
        <p:spPr>
          <a:xfrm>
            <a:off x="3487502" y="2975119"/>
            <a:ext cx="44450" cy="40449"/>
          </a:xfrm>
          <a:prstGeom prst="ellipse">
            <a:avLst/>
          </a:prstGeom>
          <a:solidFill>
            <a:srgbClr val="62DBF3"/>
          </a:solidFill>
          <a:ln w="0">
            <a:noFill/>
          </a:ln>
        </p:spPr>
        <p:txBody>
          <a:bodyPr/>
          <a:lstStyle/>
          <a:p>
            <a:endParaRPr lang="zh-CN" altLang="en-US"/>
          </a:p>
        </p:txBody>
      </p:sp>
      <p:sp>
        <p:nvSpPr>
          <p:cNvPr id="149" name="Exterior surface point">
            <a:extLst>
              <a:ext uri="{FF2B5EF4-FFF2-40B4-BE49-F238E27FC236}">
                <a16:creationId xmlns:a16="http://schemas.microsoft.com/office/drawing/2014/main" id="{8C7BDD60-D9BD-4888-A682-BE4DCA69CAB9}"/>
              </a:ext>
            </a:extLst>
          </p:cNvPr>
          <p:cNvSpPr>
            <a:spLocks noGrp="1"/>
          </p:cNvSpPr>
          <p:nvPr/>
        </p:nvSpPr>
        <p:spPr>
          <a:xfrm>
            <a:off x="3556082" y="2936981"/>
            <a:ext cx="44450" cy="40449"/>
          </a:xfrm>
          <a:prstGeom prst="ellipse">
            <a:avLst/>
          </a:prstGeom>
          <a:solidFill>
            <a:srgbClr val="62DBF3"/>
          </a:solidFill>
          <a:ln w="0">
            <a:noFill/>
          </a:ln>
        </p:spPr>
        <p:txBody>
          <a:bodyPr/>
          <a:lstStyle/>
          <a:p>
            <a:endParaRPr lang="zh-CN" altLang="en-US"/>
          </a:p>
        </p:txBody>
      </p:sp>
      <p:sp>
        <p:nvSpPr>
          <p:cNvPr id="150" name="Exterior surface point">
            <a:extLst>
              <a:ext uri="{FF2B5EF4-FFF2-40B4-BE49-F238E27FC236}">
                <a16:creationId xmlns:a16="http://schemas.microsoft.com/office/drawing/2014/main" id="{BF031447-78E3-493C-877D-A4B9A8C8512B}"/>
              </a:ext>
            </a:extLst>
          </p:cNvPr>
          <p:cNvSpPr>
            <a:spLocks noGrp="1"/>
          </p:cNvSpPr>
          <p:nvPr/>
        </p:nvSpPr>
        <p:spPr>
          <a:xfrm>
            <a:off x="3624662" y="2898842"/>
            <a:ext cx="44450" cy="40449"/>
          </a:xfrm>
          <a:prstGeom prst="ellipse">
            <a:avLst/>
          </a:prstGeom>
          <a:solidFill>
            <a:srgbClr val="62DBF3"/>
          </a:solidFill>
          <a:ln w="0">
            <a:noFill/>
          </a:ln>
        </p:spPr>
        <p:txBody>
          <a:bodyPr/>
          <a:lstStyle/>
          <a:p>
            <a:endParaRPr lang="zh-CN" altLang="en-US"/>
          </a:p>
        </p:txBody>
      </p:sp>
      <p:sp>
        <p:nvSpPr>
          <p:cNvPr id="151" name="Exterior surface point">
            <a:extLst>
              <a:ext uri="{FF2B5EF4-FFF2-40B4-BE49-F238E27FC236}">
                <a16:creationId xmlns:a16="http://schemas.microsoft.com/office/drawing/2014/main" id="{8291A4E8-312B-47D7-9D58-27C444F1E7BB}"/>
              </a:ext>
            </a:extLst>
          </p:cNvPr>
          <p:cNvSpPr>
            <a:spLocks noGrp="1"/>
          </p:cNvSpPr>
          <p:nvPr/>
        </p:nvSpPr>
        <p:spPr>
          <a:xfrm>
            <a:off x="3693242" y="2860704"/>
            <a:ext cx="44450" cy="40449"/>
          </a:xfrm>
          <a:prstGeom prst="ellipse">
            <a:avLst/>
          </a:prstGeom>
          <a:solidFill>
            <a:srgbClr val="62DBF3"/>
          </a:solidFill>
          <a:ln w="0">
            <a:noFill/>
          </a:ln>
        </p:spPr>
        <p:txBody>
          <a:bodyPr/>
          <a:lstStyle/>
          <a:p>
            <a:endParaRPr lang="zh-CN" altLang="en-US"/>
          </a:p>
        </p:txBody>
      </p:sp>
      <p:sp>
        <p:nvSpPr>
          <p:cNvPr id="152" name="Exterior surface point">
            <a:extLst>
              <a:ext uri="{FF2B5EF4-FFF2-40B4-BE49-F238E27FC236}">
                <a16:creationId xmlns:a16="http://schemas.microsoft.com/office/drawing/2014/main" id="{8C3572B4-425C-4243-B12D-8AF982990E2E}"/>
              </a:ext>
            </a:extLst>
          </p:cNvPr>
          <p:cNvSpPr>
            <a:spLocks noGrp="1"/>
          </p:cNvSpPr>
          <p:nvPr/>
        </p:nvSpPr>
        <p:spPr>
          <a:xfrm>
            <a:off x="3761822" y="2822566"/>
            <a:ext cx="44450" cy="40449"/>
          </a:xfrm>
          <a:prstGeom prst="ellipse">
            <a:avLst/>
          </a:prstGeom>
          <a:solidFill>
            <a:srgbClr val="62DBF3"/>
          </a:solidFill>
          <a:ln w="0">
            <a:noFill/>
          </a:ln>
        </p:spPr>
        <p:txBody>
          <a:bodyPr/>
          <a:lstStyle/>
          <a:p>
            <a:endParaRPr lang="zh-CN" altLang="en-US"/>
          </a:p>
        </p:txBody>
      </p:sp>
      <p:sp>
        <p:nvSpPr>
          <p:cNvPr id="153" name="Exterior surface point">
            <a:extLst>
              <a:ext uri="{FF2B5EF4-FFF2-40B4-BE49-F238E27FC236}">
                <a16:creationId xmlns:a16="http://schemas.microsoft.com/office/drawing/2014/main" id="{A22AE830-D2A0-414B-94D8-863C2FE8052C}"/>
              </a:ext>
            </a:extLst>
          </p:cNvPr>
          <p:cNvSpPr>
            <a:spLocks noGrp="1"/>
          </p:cNvSpPr>
          <p:nvPr/>
        </p:nvSpPr>
        <p:spPr>
          <a:xfrm>
            <a:off x="3173177" y="3203947"/>
            <a:ext cx="44450" cy="40449"/>
          </a:xfrm>
          <a:prstGeom prst="ellipse">
            <a:avLst/>
          </a:prstGeom>
          <a:solidFill>
            <a:srgbClr val="62DBF3"/>
          </a:solidFill>
          <a:ln w="0">
            <a:noFill/>
          </a:ln>
        </p:spPr>
        <p:txBody>
          <a:bodyPr/>
          <a:lstStyle/>
          <a:p>
            <a:endParaRPr lang="zh-CN" altLang="en-US"/>
          </a:p>
        </p:txBody>
      </p:sp>
      <p:sp>
        <p:nvSpPr>
          <p:cNvPr id="154" name="Exterior surface point">
            <a:extLst>
              <a:ext uri="{FF2B5EF4-FFF2-40B4-BE49-F238E27FC236}">
                <a16:creationId xmlns:a16="http://schemas.microsoft.com/office/drawing/2014/main" id="{EE71072A-822E-4628-837B-2010A4D29AC4}"/>
              </a:ext>
            </a:extLst>
          </p:cNvPr>
          <p:cNvSpPr>
            <a:spLocks noGrp="1"/>
          </p:cNvSpPr>
          <p:nvPr/>
        </p:nvSpPr>
        <p:spPr>
          <a:xfrm>
            <a:off x="3241757" y="3165809"/>
            <a:ext cx="44450" cy="40449"/>
          </a:xfrm>
          <a:prstGeom prst="ellipse">
            <a:avLst/>
          </a:prstGeom>
          <a:solidFill>
            <a:srgbClr val="62DBF3"/>
          </a:solidFill>
          <a:ln w="0">
            <a:noFill/>
          </a:ln>
        </p:spPr>
        <p:txBody>
          <a:bodyPr/>
          <a:lstStyle/>
          <a:p>
            <a:endParaRPr lang="zh-CN" altLang="en-US"/>
          </a:p>
        </p:txBody>
      </p:sp>
      <p:sp>
        <p:nvSpPr>
          <p:cNvPr id="155" name="Exterior surface point">
            <a:extLst>
              <a:ext uri="{FF2B5EF4-FFF2-40B4-BE49-F238E27FC236}">
                <a16:creationId xmlns:a16="http://schemas.microsoft.com/office/drawing/2014/main" id="{95D2B455-F5FB-4265-92BA-C42604D00935}"/>
              </a:ext>
            </a:extLst>
          </p:cNvPr>
          <p:cNvSpPr>
            <a:spLocks noGrp="1"/>
          </p:cNvSpPr>
          <p:nvPr/>
        </p:nvSpPr>
        <p:spPr>
          <a:xfrm>
            <a:off x="3310337" y="3127671"/>
            <a:ext cx="44450" cy="40449"/>
          </a:xfrm>
          <a:prstGeom prst="ellipse">
            <a:avLst/>
          </a:prstGeom>
          <a:solidFill>
            <a:srgbClr val="62DBF3"/>
          </a:solidFill>
          <a:ln w="0">
            <a:noFill/>
          </a:ln>
        </p:spPr>
        <p:txBody>
          <a:bodyPr/>
          <a:lstStyle/>
          <a:p>
            <a:endParaRPr lang="zh-CN" altLang="en-US"/>
          </a:p>
        </p:txBody>
      </p:sp>
      <p:sp>
        <p:nvSpPr>
          <p:cNvPr id="156" name="Exterior surface point">
            <a:extLst>
              <a:ext uri="{FF2B5EF4-FFF2-40B4-BE49-F238E27FC236}">
                <a16:creationId xmlns:a16="http://schemas.microsoft.com/office/drawing/2014/main" id="{554C22E0-0CAB-43FE-B776-07567ED8F3CD}"/>
              </a:ext>
            </a:extLst>
          </p:cNvPr>
          <p:cNvSpPr>
            <a:spLocks noGrp="1"/>
          </p:cNvSpPr>
          <p:nvPr/>
        </p:nvSpPr>
        <p:spPr>
          <a:xfrm>
            <a:off x="3378917" y="3089533"/>
            <a:ext cx="44450" cy="40449"/>
          </a:xfrm>
          <a:prstGeom prst="ellipse">
            <a:avLst/>
          </a:prstGeom>
          <a:solidFill>
            <a:srgbClr val="62DBF3"/>
          </a:solidFill>
          <a:ln w="0">
            <a:noFill/>
          </a:ln>
        </p:spPr>
        <p:txBody>
          <a:bodyPr/>
          <a:lstStyle/>
          <a:p>
            <a:endParaRPr lang="zh-CN" altLang="en-US"/>
          </a:p>
        </p:txBody>
      </p:sp>
      <p:sp>
        <p:nvSpPr>
          <p:cNvPr id="157" name="Exterior surface point">
            <a:extLst>
              <a:ext uri="{FF2B5EF4-FFF2-40B4-BE49-F238E27FC236}">
                <a16:creationId xmlns:a16="http://schemas.microsoft.com/office/drawing/2014/main" id="{4F2E0CDC-986B-46B6-8B5C-3B823E820EEB}"/>
              </a:ext>
            </a:extLst>
          </p:cNvPr>
          <p:cNvSpPr>
            <a:spLocks noGrp="1"/>
          </p:cNvSpPr>
          <p:nvPr/>
        </p:nvSpPr>
        <p:spPr>
          <a:xfrm>
            <a:off x="3447497" y="3051395"/>
            <a:ext cx="44450" cy="40449"/>
          </a:xfrm>
          <a:prstGeom prst="ellipse">
            <a:avLst/>
          </a:prstGeom>
          <a:solidFill>
            <a:srgbClr val="62DBF3"/>
          </a:solidFill>
          <a:ln w="0">
            <a:noFill/>
          </a:ln>
        </p:spPr>
        <p:txBody>
          <a:bodyPr/>
          <a:lstStyle/>
          <a:p>
            <a:endParaRPr lang="zh-CN" altLang="en-US"/>
          </a:p>
        </p:txBody>
      </p:sp>
      <p:sp>
        <p:nvSpPr>
          <p:cNvPr id="158" name="Exterior surface point">
            <a:extLst>
              <a:ext uri="{FF2B5EF4-FFF2-40B4-BE49-F238E27FC236}">
                <a16:creationId xmlns:a16="http://schemas.microsoft.com/office/drawing/2014/main" id="{FFAFE06C-5ACB-49DA-B013-D5E692A32C27}"/>
              </a:ext>
            </a:extLst>
          </p:cNvPr>
          <p:cNvSpPr>
            <a:spLocks noGrp="1"/>
          </p:cNvSpPr>
          <p:nvPr/>
        </p:nvSpPr>
        <p:spPr>
          <a:xfrm>
            <a:off x="3516077" y="3013257"/>
            <a:ext cx="44450" cy="40449"/>
          </a:xfrm>
          <a:prstGeom prst="ellipse">
            <a:avLst/>
          </a:prstGeom>
          <a:solidFill>
            <a:srgbClr val="62DBF3"/>
          </a:solidFill>
          <a:ln w="0">
            <a:noFill/>
          </a:ln>
        </p:spPr>
        <p:txBody>
          <a:bodyPr/>
          <a:lstStyle/>
          <a:p>
            <a:endParaRPr lang="zh-CN" altLang="en-US"/>
          </a:p>
        </p:txBody>
      </p:sp>
      <p:sp>
        <p:nvSpPr>
          <p:cNvPr id="159" name="Exterior surface point">
            <a:extLst>
              <a:ext uri="{FF2B5EF4-FFF2-40B4-BE49-F238E27FC236}">
                <a16:creationId xmlns:a16="http://schemas.microsoft.com/office/drawing/2014/main" id="{C2542838-05B1-4B66-8A04-E1DB9E906326}"/>
              </a:ext>
            </a:extLst>
          </p:cNvPr>
          <p:cNvSpPr>
            <a:spLocks noGrp="1"/>
          </p:cNvSpPr>
          <p:nvPr/>
        </p:nvSpPr>
        <p:spPr>
          <a:xfrm>
            <a:off x="3584657" y="2975119"/>
            <a:ext cx="44450" cy="40449"/>
          </a:xfrm>
          <a:prstGeom prst="ellipse">
            <a:avLst/>
          </a:prstGeom>
          <a:solidFill>
            <a:srgbClr val="62DBF3"/>
          </a:solidFill>
          <a:ln w="0">
            <a:noFill/>
          </a:ln>
        </p:spPr>
        <p:txBody>
          <a:bodyPr/>
          <a:lstStyle/>
          <a:p>
            <a:endParaRPr lang="zh-CN" altLang="en-US"/>
          </a:p>
        </p:txBody>
      </p:sp>
      <p:sp>
        <p:nvSpPr>
          <p:cNvPr id="160" name="Exterior surface point">
            <a:extLst>
              <a:ext uri="{FF2B5EF4-FFF2-40B4-BE49-F238E27FC236}">
                <a16:creationId xmlns:a16="http://schemas.microsoft.com/office/drawing/2014/main" id="{ACF61E6D-8EDE-47DA-8995-7ED2087B037D}"/>
              </a:ext>
            </a:extLst>
          </p:cNvPr>
          <p:cNvSpPr>
            <a:spLocks noGrp="1"/>
          </p:cNvSpPr>
          <p:nvPr/>
        </p:nvSpPr>
        <p:spPr>
          <a:xfrm>
            <a:off x="3653237" y="2936981"/>
            <a:ext cx="44450" cy="40449"/>
          </a:xfrm>
          <a:prstGeom prst="ellipse">
            <a:avLst/>
          </a:prstGeom>
          <a:solidFill>
            <a:srgbClr val="62DBF3"/>
          </a:solidFill>
          <a:ln w="0">
            <a:noFill/>
          </a:ln>
        </p:spPr>
        <p:txBody>
          <a:bodyPr/>
          <a:lstStyle/>
          <a:p>
            <a:endParaRPr lang="zh-CN" altLang="en-US"/>
          </a:p>
        </p:txBody>
      </p:sp>
      <p:sp>
        <p:nvSpPr>
          <p:cNvPr id="161" name="Exterior surface point">
            <a:extLst>
              <a:ext uri="{FF2B5EF4-FFF2-40B4-BE49-F238E27FC236}">
                <a16:creationId xmlns:a16="http://schemas.microsoft.com/office/drawing/2014/main" id="{E94D17AB-19DA-4DED-B040-50C604511109}"/>
              </a:ext>
            </a:extLst>
          </p:cNvPr>
          <p:cNvSpPr>
            <a:spLocks noGrp="1"/>
          </p:cNvSpPr>
          <p:nvPr/>
        </p:nvSpPr>
        <p:spPr>
          <a:xfrm>
            <a:off x="3721817" y="2898842"/>
            <a:ext cx="44450" cy="40449"/>
          </a:xfrm>
          <a:prstGeom prst="ellipse">
            <a:avLst/>
          </a:prstGeom>
          <a:solidFill>
            <a:srgbClr val="62DBF3"/>
          </a:solidFill>
          <a:ln w="0">
            <a:noFill/>
          </a:ln>
        </p:spPr>
        <p:txBody>
          <a:bodyPr/>
          <a:lstStyle/>
          <a:p>
            <a:endParaRPr lang="zh-CN" altLang="en-US"/>
          </a:p>
        </p:txBody>
      </p:sp>
      <p:sp>
        <p:nvSpPr>
          <p:cNvPr id="162" name="Exterior surface point">
            <a:extLst>
              <a:ext uri="{FF2B5EF4-FFF2-40B4-BE49-F238E27FC236}">
                <a16:creationId xmlns:a16="http://schemas.microsoft.com/office/drawing/2014/main" id="{1C6E8683-C737-48F6-A266-C72472F341B4}"/>
              </a:ext>
            </a:extLst>
          </p:cNvPr>
          <p:cNvSpPr>
            <a:spLocks noGrp="1"/>
          </p:cNvSpPr>
          <p:nvPr/>
        </p:nvSpPr>
        <p:spPr>
          <a:xfrm>
            <a:off x="3790397" y="2860704"/>
            <a:ext cx="44450" cy="40449"/>
          </a:xfrm>
          <a:prstGeom prst="ellipse">
            <a:avLst/>
          </a:prstGeom>
          <a:solidFill>
            <a:srgbClr val="62DBF3"/>
          </a:solidFill>
          <a:ln w="0">
            <a:noFill/>
          </a:ln>
        </p:spPr>
        <p:txBody>
          <a:bodyPr/>
          <a:lstStyle/>
          <a:p>
            <a:endParaRPr lang="zh-CN" altLang="en-US"/>
          </a:p>
        </p:txBody>
      </p:sp>
      <p:sp>
        <p:nvSpPr>
          <p:cNvPr id="163" name="Exterior surface point">
            <a:extLst>
              <a:ext uri="{FF2B5EF4-FFF2-40B4-BE49-F238E27FC236}">
                <a16:creationId xmlns:a16="http://schemas.microsoft.com/office/drawing/2014/main" id="{5532255C-72E6-4448-BD8E-A7B37EEFF8BB}"/>
              </a:ext>
            </a:extLst>
          </p:cNvPr>
          <p:cNvSpPr>
            <a:spLocks noGrp="1"/>
          </p:cNvSpPr>
          <p:nvPr/>
        </p:nvSpPr>
        <p:spPr>
          <a:xfrm>
            <a:off x="3858977" y="2822566"/>
            <a:ext cx="44450" cy="40449"/>
          </a:xfrm>
          <a:prstGeom prst="ellipse">
            <a:avLst/>
          </a:prstGeom>
          <a:solidFill>
            <a:srgbClr val="62DBF3"/>
          </a:solidFill>
          <a:ln w="0">
            <a:noFill/>
          </a:ln>
        </p:spPr>
        <p:txBody>
          <a:bodyPr/>
          <a:lstStyle/>
          <a:p>
            <a:endParaRPr lang="zh-CN" altLang="en-US"/>
          </a:p>
        </p:txBody>
      </p:sp>
      <p:sp>
        <p:nvSpPr>
          <p:cNvPr id="164" name="Exterior surface point">
            <a:extLst>
              <a:ext uri="{FF2B5EF4-FFF2-40B4-BE49-F238E27FC236}">
                <a16:creationId xmlns:a16="http://schemas.microsoft.com/office/drawing/2014/main" id="{78A787B2-850F-460F-A1C3-A443E3CD94BE}"/>
              </a:ext>
            </a:extLst>
          </p:cNvPr>
          <p:cNvSpPr>
            <a:spLocks noGrp="1"/>
          </p:cNvSpPr>
          <p:nvPr/>
        </p:nvSpPr>
        <p:spPr>
          <a:xfrm>
            <a:off x="3270332" y="3203947"/>
            <a:ext cx="44450" cy="40449"/>
          </a:xfrm>
          <a:prstGeom prst="ellipse">
            <a:avLst/>
          </a:prstGeom>
          <a:solidFill>
            <a:srgbClr val="62DBF3"/>
          </a:solidFill>
          <a:ln w="0">
            <a:noFill/>
          </a:ln>
        </p:spPr>
        <p:txBody>
          <a:bodyPr/>
          <a:lstStyle/>
          <a:p>
            <a:endParaRPr lang="zh-CN" altLang="en-US"/>
          </a:p>
        </p:txBody>
      </p:sp>
      <p:sp>
        <p:nvSpPr>
          <p:cNvPr id="165" name="Exterior surface point">
            <a:extLst>
              <a:ext uri="{FF2B5EF4-FFF2-40B4-BE49-F238E27FC236}">
                <a16:creationId xmlns:a16="http://schemas.microsoft.com/office/drawing/2014/main" id="{9B24C21D-ACB1-4C93-A1BA-A5D405FFE1AE}"/>
              </a:ext>
            </a:extLst>
          </p:cNvPr>
          <p:cNvSpPr>
            <a:spLocks noGrp="1"/>
          </p:cNvSpPr>
          <p:nvPr/>
        </p:nvSpPr>
        <p:spPr>
          <a:xfrm>
            <a:off x="3338912" y="3165809"/>
            <a:ext cx="44450" cy="40449"/>
          </a:xfrm>
          <a:prstGeom prst="ellipse">
            <a:avLst/>
          </a:prstGeom>
          <a:solidFill>
            <a:srgbClr val="62DBF3"/>
          </a:solidFill>
          <a:ln w="0">
            <a:noFill/>
          </a:ln>
        </p:spPr>
        <p:txBody>
          <a:bodyPr/>
          <a:lstStyle/>
          <a:p>
            <a:endParaRPr lang="zh-CN" altLang="en-US"/>
          </a:p>
        </p:txBody>
      </p:sp>
      <p:sp>
        <p:nvSpPr>
          <p:cNvPr id="166" name="Exterior surface point">
            <a:extLst>
              <a:ext uri="{FF2B5EF4-FFF2-40B4-BE49-F238E27FC236}">
                <a16:creationId xmlns:a16="http://schemas.microsoft.com/office/drawing/2014/main" id="{8D075A36-01C9-4A98-8318-6C479CF34FE7}"/>
              </a:ext>
            </a:extLst>
          </p:cNvPr>
          <p:cNvSpPr>
            <a:spLocks noGrp="1"/>
          </p:cNvSpPr>
          <p:nvPr/>
        </p:nvSpPr>
        <p:spPr>
          <a:xfrm>
            <a:off x="3407492" y="3127671"/>
            <a:ext cx="44450" cy="40449"/>
          </a:xfrm>
          <a:prstGeom prst="ellipse">
            <a:avLst/>
          </a:prstGeom>
          <a:solidFill>
            <a:srgbClr val="62DBF3"/>
          </a:solidFill>
          <a:ln w="0">
            <a:noFill/>
          </a:ln>
        </p:spPr>
        <p:txBody>
          <a:bodyPr/>
          <a:lstStyle/>
          <a:p>
            <a:endParaRPr lang="zh-CN" altLang="en-US"/>
          </a:p>
        </p:txBody>
      </p:sp>
      <p:sp>
        <p:nvSpPr>
          <p:cNvPr id="167" name="Exterior surface point">
            <a:extLst>
              <a:ext uri="{FF2B5EF4-FFF2-40B4-BE49-F238E27FC236}">
                <a16:creationId xmlns:a16="http://schemas.microsoft.com/office/drawing/2014/main" id="{7F44CA78-1C71-4589-B0BC-5A41E86521F7}"/>
              </a:ext>
            </a:extLst>
          </p:cNvPr>
          <p:cNvSpPr>
            <a:spLocks noGrp="1"/>
          </p:cNvSpPr>
          <p:nvPr/>
        </p:nvSpPr>
        <p:spPr>
          <a:xfrm>
            <a:off x="3476072" y="3089533"/>
            <a:ext cx="44450" cy="40449"/>
          </a:xfrm>
          <a:prstGeom prst="ellipse">
            <a:avLst/>
          </a:prstGeom>
          <a:solidFill>
            <a:srgbClr val="62DBF3"/>
          </a:solidFill>
          <a:ln w="0">
            <a:noFill/>
          </a:ln>
        </p:spPr>
        <p:txBody>
          <a:bodyPr/>
          <a:lstStyle/>
          <a:p>
            <a:endParaRPr lang="zh-CN" altLang="en-US"/>
          </a:p>
        </p:txBody>
      </p:sp>
      <p:sp>
        <p:nvSpPr>
          <p:cNvPr id="168" name="Exterior surface point">
            <a:extLst>
              <a:ext uri="{FF2B5EF4-FFF2-40B4-BE49-F238E27FC236}">
                <a16:creationId xmlns:a16="http://schemas.microsoft.com/office/drawing/2014/main" id="{5648CF93-17DB-4DB0-8EE6-9CE4890FF2AC}"/>
              </a:ext>
            </a:extLst>
          </p:cNvPr>
          <p:cNvSpPr>
            <a:spLocks noGrp="1"/>
          </p:cNvSpPr>
          <p:nvPr/>
        </p:nvSpPr>
        <p:spPr>
          <a:xfrm>
            <a:off x="3544652" y="3051395"/>
            <a:ext cx="44450" cy="40449"/>
          </a:xfrm>
          <a:prstGeom prst="ellipse">
            <a:avLst/>
          </a:prstGeom>
          <a:solidFill>
            <a:srgbClr val="62DBF3"/>
          </a:solidFill>
          <a:ln w="0">
            <a:noFill/>
          </a:ln>
        </p:spPr>
        <p:txBody>
          <a:bodyPr/>
          <a:lstStyle/>
          <a:p>
            <a:endParaRPr lang="zh-CN" altLang="en-US"/>
          </a:p>
        </p:txBody>
      </p:sp>
      <p:sp>
        <p:nvSpPr>
          <p:cNvPr id="169" name="Exterior surface point">
            <a:extLst>
              <a:ext uri="{FF2B5EF4-FFF2-40B4-BE49-F238E27FC236}">
                <a16:creationId xmlns:a16="http://schemas.microsoft.com/office/drawing/2014/main" id="{918770B6-A88B-4D19-AB9D-C8C3BA9C888E}"/>
              </a:ext>
            </a:extLst>
          </p:cNvPr>
          <p:cNvSpPr>
            <a:spLocks noGrp="1"/>
          </p:cNvSpPr>
          <p:nvPr/>
        </p:nvSpPr>
        <p:spPr>
          <a:xfrm>
            <a:off x="3613232" y="3013257"/>
            <a:ext cx="44450" cy="40449"/>
          </a:xfrm>
          <a:prstGeom prst="ellipse">
            <a:avLst/>
          </a:prstGeom>
          <a:solidFill>
            <a:srgbClr val="62DBF3"/>
          </a:solidFill>
          <a:ln w="0">
            <a:noFill/>
          </a:ln>
        </p:spPr>
        <p:txBody>
          <a:bodyPr/>
          <a:lstStyle/>
          <a:p>
            <a:endParaRPr lang="zh-CN" altLang="en-US"/>
          </a:p>
        </p:txBody>
      </p:sp>
      <p:sp>
        <p:nvSpPr>
          <p:cNvPr id="170" name="Exterior surface point">
            <a:extLst>
              <a:ext uri="{FF2B5EF4-FFF2-40B4-BE49-F238E27FC236}">
                <a16:creationId xmlns:a16="http://schemas.microsoft.com/office/drawing/2014/main" id="{3F181BB1-B677-439A-AA5E-85D9833549EF}"/>
              </a:ext>
            </a:extLst>
          </p:cNvPr>
          <p:cNvSpPr>
            <a:spLocks noGrp="1"/>
          </p:cNvSpPr>
          <p:nvPr/>
        </p:nvSpPr>
        <p:spPr>
          <a:xfrm>
            <a:off x="3681812" y="2975119"/>
            <a:ext cx="44450" cy="40449"/>
          </a:xfrm>
          <a:prstGeom prst="ellipse">
            <a:avLst/>
          </a:prstGeom>
          <a:solidFill>
            <a:srgbClr val="62DBF3"/>
          </a:solidFill>
          <a:ln w="0">
            <a:noFill/>
          </a:ln>
        </p:spPr>
        <p:txBody>
          <a:bodyPr/>
          <a:lstStyle/>
          <a:p>
            <a:endParaRPr lang="zh-CN" altLang="en-US"/>
          </a:p>
        </p:txBody>
      </p:sp>
      <p:sp>
        <p:nvSpPr>
          <p:cNvPr id="171" name="Exterior surface point">
            <a:extLst>
              <a:ext uri="{FF2B5EF4-FFF2-40B4-BE49-F238E27FC236}">
                <a16:creationId xmlns:a16="http://schemas.microsoft.com/office/drawing/2014/main" id="{906E0DD1-E6AD-460E-9ED2-4C97254F2B69}"/>
              </a:ext>
            </a:extLst>
          </p:cNvPr>
          <p:cNvSpPr>
            <a:spLocks noGrp="1"/>
          </p:cNvSpPr>
          <p:nvPr/>
        </p:nvSpPr>
        <p:spPr>
          <a:xfrm>
            <a:off x="3750392" y="2936981"/>
            <a:ext cx="44450" cy="40449"/>
          </a:xfrm>
          <a:prstGeom prst="ellipse">
            <a:avLst/>
          </a:prstGeom>
          <a:solidFill>
            <a:srgbClr val="62DBF3"/>
          </a:solidFill>
          <a:ln w="0">
            <a:noFill/>
          </a:ln>
        </p:spPr>
        <p:txBody>
          <a:bodyPr/>
          <a:lstStyle/>
          <a:p>
            <a:endParaRPr lang="zh-CN" altLang="en-US"/>
          </a:p>
        </p:txBody>
      </p:sp>
      <p:sp>
        <p:nvSpPr>
          <p:cNvPr id="172" name="Exterior surface point">
            <a:extLst>
              <a:ext uri="{FF2B5EF4-FFF2-40B4-BE49-F238E27FC236}">
                <a16:creationId xmlns:a16="http://schemas.microsoft.com/office/drawing/2014/main" id="{4AA183E9-FF43-45A8-97BB-937EA6A2C689}"/>
              </a:ext>
            </a:extLst>
          </p:cNvPr>
          <p:cNvSpPr>
            <a:spLocks noGrp="1"/>
          </p:cNvSpPr>
          <p:nvPr/>
        </p:nvSpPr>
        <p:spPr>
          <a:xfrm>
            <a:off x="3818972" y="2898842"/>
            <a:ext cx="44450" cy="40449"/>
          </a:xfrm>
          <a:prstGeom prst="ellipse">
            <a:avLst/>
          </a:prstGeom>
          <a:solidFill>
            <a:srgbClr val="62DBF3"/>
          </a:solidFill>
          <a:ln w="0">
            <a:noFill/>
          </a:ln>
        </p:spPr>
        <p:txBody>
          <a:bodyPr/>
          <a:lstStyle/>
          <a:p>
            <a:endParaRPr lang="zh-CN" altLang="en-US"/>
          </a:p>
        </p:txBody>
      </p:sp>
      <p:sp>
        <p:nvSpPr>
          <p:cNvPr id="173" name="Exterior surface point">
            <a:extLst>
              <a:ext uri="{FF2B5EF4-FFF2-40B4-BE49-F238E27FC236}">
                <a16:creationId xmlns:a16="http://schemas.microsoft.com/office/drawing/2014/main" id="{B2002794-B0A5-48C2-AC52-B932F0193527}"/>
              </a:ext>
            </a:extLst>
          </p:cNvPr>
          <p:cNvSpPr>
            <a:spLocks noGrp="1"/>
          </p:cNvSpPr>
          <p:nvPr/>
        </p:nvSpPr>
        <p:spPr>
          <a:xfrm>
            <a:off x="3887552" y="2860704"/>
            <a:ext cx="44450" cy="40449"/>
          </a:xfrm>
          <a:prstGeom prst="ellipse">
            <a:avLst/>
          </a:prstGeom>
          <a:solidFill>
            <a:srgbClr val="62DBF3"/>
          </a:solidFill>
          <a:ln w="0">
            <a:noFill/>
          </a:ln>
        </p:spPr>
        <p:txBody>
          <a:bodyPr/>
          <a:lstStyle/>
          <a:p>
            <a:endParaRPr lang="zh-CN" altLang="en-US"/>
          </a:p>
        </p:txBody>
      </p:sp>
      <p:sp>
        <p:nvSpPr>
          <p:cNvPr id="174" name="Exterior surface point">
            <a:extLst>
              <a:ext uri="{FF2B5EF4-FFF2-40B4-BE49-F238E27FC236}">
                <a16:creationId xmlns:a16="http://schemas.microsoft.com/office/drawing/2014/main" id="{6E7C9581-35EE-4F0C-8FFB-2E7BB8DDBF02}"/>
              </a:ext>
            </a:extLst>
          </p:cNvPr>
          <p:cNvSpPr>
            <a:spLocks noGrp="1"/>
          </p:cNvSpPr>
          <p:nvPr/>
        </p:nvSpPr>
        <p:spPr>
          <a:xfrm>
            <a:off x="3956132" y="2822566"/>
            <a:ext cx="44450" cy="40449"/>
          </a:xfrm>
          <a:prstGeom prst="ellipse">
            <a:avLst/>
          </a:prstGeom>
          <a:solidFill>
            <a:srgbClr val="62DBF3"/>
          </a:solidFill>
          <a:ln w="0">
            <a:noFill/>
          </a:ln>
        </p:spPr>
        <p:txBody>
          <a:bodyPr/>
          <a:lstStyle/>
          <a:p>
            <a:endParaRPr lang="zh-CN" altLang="en-US"/>
          </a:p>
        </p:txBody>
      </p:sp>
      <p:sp>
        <p:nvSpPr>
          <p:cNvPr id="175" name="Exterior surface point">
            <a:extLst>
              <a:ext uri="{FF2B5EF4-FFF2-40B4-BE49-F238E27FC236}">
                <a16:creationId xmlns:a16="http://schemas.microsoft.com/office/drawing/2014/main" id="{8E343E71-1E06-40F7-BAC0-2720FE166C54}"/>
              </a:ext>
            </a:extLst>
          </p:cNvPr>
          <p:cNvSpPr>
            <a:spLocks noGrp="1"/>
          </p:cNvSpPr>
          <p:nvPr/>
        </p:nvSpPr>
        <p:spPr>
          <a:xfrm>
            <a:off x="3367487" y="3475537"/>
            <a:ext cx="44450" cy="40449"/>
          </a:xfrm>
          <a:prstGeom prst="ellipse">
            <a:avLst/>
          </a:prstGeom>
          <a:solidFill>
            <a:srgbClr val="62DBF3"/>
          </a:solidFill>
          <a:ln w="0">
            <a:noFill/>
          </a:ln>
        </p:spPr>
        <p:txBody>
          <a:bodyPr/>
          <a:lstStyle/>
          <a:p>
            <a:endParaRPr lang="zh-CN" altLang="en-US"/>
          </a:p>
        </p:txBody>
      </p:sp>
      <p:sp>
        <p:nvSpPr>
          <p:cNvPr id="176" name="Exterior surface point">
            <a:extLst>
              <a:ext uri="{FF2B5EF4-FFF2-40B4-BE49-F238E27FC236}">
                <a16:creationId xmlns:a16="http://schemas.microsoft.com/office/drawing/2014/main" id="{5E610C93-766F-452A-B79D-DFB678580AEA}"/>
              </a:ext>
            </a:extLst>
          </p:cNvPr>
          <p:cNvSpPr>
            <a:spLocks noGrp="1"/>
          </p:cNvSpPr>
          <p:nvPr/>
        </p:nvSpPr>
        <p:spPr>
          <a:xfrm>
            <a:off x="3436067" y="3437399"/>
            <a:ext cx="44450" cy="40449"/>
          </a:xfrm>
          <a:prstGeom prst="ellipse">
            <a:avLst/>
          </a:prstGeom>
          <a:solidFill>
            <a:srgbClr val="62DBF3"/>
          </a:solidFill>
          <a:ln w="0">
            <a:noFill/>
          </a:ln>
        </p:spPr>
        <p:txBody>
          <a:bodyPr/>
          <a:lstStyle/>
          <a:p>
            <a:endParaRPr lang="zh-CN" altLang="en-US"/>
          </a:p>
        </p:txBody>
      </p:sp>
      <p:sp>
        <p:nvSpPr>
          <p:cNvPr id="177" name="Exterior surface point">
            <a:extLst>
              <a:ext uri="{FF2B5EF4-FFF2-40B4-BE49-F238E27FC236}">
                <a16:creationId xmlns:a16="http://schemas.microsoft.com/office/drawing/2014/main" id="{CA5186E8-690D-4076-B946-E57FFC31308F}"/>
              </a:ext>
            </a:extLst>
          </p:cNvPr>
          <p:cNvSpPr>
            <a:spLocks noGrp="1"/>
          </p:cNvSpPr>
          <p:nvPr/>
        </p:nvSpPr>
        <p:spPr>
          <a:xfrm>
            <a:off x="3504647" y="3399261"/>
            <a:ext cx="44450" cy="40449"/>
          </a:xfrm>
          <a:prstGeom prst="ellipse">
            <a:avLst/>
          </a:prstGeom>
          <a:solidFill>
            <a:srgbClr val="62DBF3"/>
          </a:solidFill>
          <a:ln w="0">
            <a:noFill/>
          </a:ln>
        </p:spPr>
        <p:txBody>
          <a:bodyPr/>
          <a:lstStyle/>
          <a:p>
            <a:endParaRPr lang="zh-CN" altLang="en-US"/>
          </a:p>
        </p:txBody>
      </p:sp>
      <p:sp>
        <p:nvSpPr>
          <p:cNvPr id="178" name="Exterior surface point">
            <a:extLst>
              <a:ext uri="{FF2B5EF4-FFF2-40B4-BE49-F238E27FC236}">
                <a16:creationId xmlns:a16="http://schemas.microsoft.com/office/drawing/2014/main" id="{92BF6365-C0B0-486F-8304-82E0250E1BE3}"/>
              </a:ext>
            </a:extLst>
          </p:cNvPr>
          <p:cNvSpPr>
            <a:spLocks noGrp="1"/>
          </p:cNvSpPr>
          <p:nvPr/>
        </p:nvSpPr>
        <p:spPr>
          <a:xfrm>
            <a:off x="3573227" y="3361122"/>
            <a:ext cx="44450" cy="40449"/>
          </a:xfrm>
          <a:prstGeom prst="ellipse">
            <a:avLst/>
          </a:prstGeom>
          <a:solidFill>
            <a:srgbClr val="62DBF3"/>
          </a:solidFill>
          <a:ln w="0">
            <a:noFill/>
          </a:ln>
        </p:spPr>
        <p:txBody>
          <a:bodyPr/>
          <a:lstStyle/>
          <a:p>
            <a:endParaRPr lang="zh-CN" altLang="en-US"/>
          </a:p>
        </p:txBody>
      </p:sp>
      <p:sp>
        <p:nvSpPr>
          <p:cNvPr id="179" name="Exterior surface point">
            <a:extLst>
              <a:ext uri="{FF2B5EF4-FFF2-40B4-BE49-F238E27FC236}">
                <a16:creationId xmlns:a16="http://schemas.microsoft.com/office/drawing/2014/main" id="{D8920F3B-02D3-45E8-8F78-B282A4E53508}"/>
              </a:ext>
            </a:extLst>
          </p:cNvPr>
          <p:cNvSpPr>
            <a:spLocks noGrp="1"/>
          </p:cNvSpPr>
          <p:nvPr/>
        </p:nvSpPr>
        <p:spPr>
          <a:xfrm>
            <a:off x="3641807" y="3322984"/>
            <a:ext cx="44450" cy="40449"/>
          </a:xfrm>
          <a:prstGeom prst="ellipse">
            <a:avLst/>
          </a:prstGeom>
          <a:solidFill>
            <a:srgbClr val="62DBF3"/>
          </a:solidFill>
          <a:ln w="0">
            <a:noFill/>
          </a:ln>
        </p:spPr>
        <p:txBody>
          <a:bodyPr/>
          <a:lstStyle/>
          <a:p>
            <a:endParaRPr lang="zh-CN" altLang="en-US"/>
          </a:p>
        </p:txBody>
      </p:sp>
      <p:sp>
        <p:nvSpPr>
          <p:cNvPr id="180" name="Exterior surface point">
            <a:extLst>
              <a:ext uri="{FF2B5EF4-FFF2-40B4-BE49-F238E27FC236}">
                <a16:creationId xmlns:a16="http://schemas.microsoft.com/office/drawing/2014/main" id="{2ECFB628-DC2E-4BD4-BF51-96901EA78042}"/>
              </a:ext>
            </a:extLst>
          </p:cNvPr>
          <p:cNvSpPr>
            <a:spLocks noGrp="1"/>
          </p:cNvSpPr>
          <p:nvPr/>
        </p:nvSpPr>
        <p:spPr>
          <a:xfrm>
            <a:off x="3710387" y="3284846"/>
            <a:ext cx="44450" cy="40449"/>
          </a:xfrm>
          <a:prstGeom prst="ellipse">
            <a:avLst/>
          </a:prstGeom>
          <a:solidFill>
            <a:srgbClr val="62DBF3"/>
          </a:solidFill>
          <a:ln w="0">
            <a:noFill/>
          </a:ln>
        </p:spPr>
        <p:txBody>
          <a:bodyPr/>
          <a:lstStyle/>
          <a:p>
            <a:endParaRPr lang="zh-CN" altLang="en-US"/>
          </a:p>
        </p:txBody>
      </p:sp>
      <p:sp>
        <p:nvSpPr>
          <p:cNvPr id="181" name="Exterior surface point">
            <a:extLst>
              <a:ext uri="{FF2B5EF4-FFF2-40B4-BE49-F238E27FC236}">
                <a16:creationId xmlns:a16="http://schemas.microsoft.com/office/drawing/2014/main" id="{8F15B6DC-5437-4D3F-91D9-25EACD6BF3EE}"/>
              </a:ext>
            </a:extLst>
          </p:cNvPr>
          <p:cNvSpPr>
            <a:spLocks noGrp="1"/>
          </p:cNvSpPr>
          <p:nvPr/>
        </p:nvSpPr>
        <p:spPr>
          <a:xfrm>
            <a:off x="3778967" y="3246708"/>
            <a:ext cx="44450" cy="40449"/>
          </a:xfrm>
          <a:prstGeom prst="ellipse">
            <a:avLst/>
          </a:prstGeom>
          <a:solidFill>
            <a:srgbClr val="62DBF3"/>
          </a:solidFill>
          <a:ln w="0">
            <a:noFill/>
          </a:ln>
        </p:spPr>
        <p:txBody>
          <a:bodyPr/>
          <a:lstStyle/>
          <a:p>
            <a:endParaRPr lang="zh-CN" altLang="en-US"/>
          </a:p>
        </p:txBody>
      </p:sp>
      <p:sp>
        <p:nvSpPr>
          <p:cNvPr id="182" name="Exterior surface point">
            <a:extLst>
              <a:ext uri="{FF2B5EF4-FFF2-40B4-BE49-F238E27FC236}">
                <a16:creationId xmlns:a16="http://schemas.microsoft.com/office/drawing/2014/main" id="{B070F552-B5C2-4BF8-95EC-F18DBF206A0A}"/>
              </a:ext>
            </a:extLst>
          </p:cNvPr>
          <p:cNvSpPr>
            <a:spLocks noGrp="1"/>
          </p:cNvSpPr>
          <p:nvPr/>
        </p:nvSpPr>
        <p:spPr>
          <a:xfrm>
            <a:off x="3847547" y="3208570"/>
            <a:ext cx="44450" cy="40449"/>
          </a:xfrm>
          <a:prstGeom prst="ellipse">
            <a:avLst/>
          </a:prstGeom>
          <a:solidFill>
            <a:srgbClr val="62DBF3"/>
          </a:solidFill>
          <a:ln w="0">
            <a:noFill/>
          </a:ln>
        </p:spPr>
        <p:txBody>
          <a:bodyPr/>
          <a:lstStyle/>
          <a:p>
            <a:endParaRPr lang="zh-CN" altLang="en-US"/>
          </a:p>
        </p:txBody>
      </p:sp>
      <p:sp>
        <p:nvSpPr>
          <p:cNvPr id="183" name="Exterior surface point">
            <a:extLst>
              <a:ext uri="{FF2B5EF4-FFF2-40B4-BE49-F238E27FC236}">
                <a16:creationId xmlns:a16="http://schemas.microsoft.com/office/drawing/2014/main" id="{9464A9CD-9B0B-4A88-9665-EA1FC0EBCBCE}"/>
              </a:ext>
            </a:extLst>
          </p:cNvPr>
          <p:cNvSpPr>
            <a:spLocks noGrp="1"/>
          </p:cNvSpPr>
          <p:nvPr/>
        </p:nvSpPr>
        <p:spPr>
          <a:xfrm>
            <a:off x="3916127" y="3170432"/>
            <a:ext cx="44450" cy="40449"/>
          </a:xfrm>
          <a:prstGeom prst="ellipse">
            <a:avLst/>
          </a:prstGeom>
          <a:solidFill>
            <a:srgbClr val="62DBF3"/>
          </a:solidFill>
          <a:ln w="0">
            <a:noFill/>
          </a:ln>
        </p:spPr>
        <p:txBody>
          <a:bodyPr/>
          <a:lstStyle/>
          <a:p>
            <a:endParaRPr lang="zh-CN" altLang="en-US"/>
          </a:p>
        </p:txBody>
      </p:sp>
      <p:sp>
        <p:nvSpPr>
          <p:cNvPr id="184" name="Exterior surface point">
            <a:extLst>
              <a:ext uri="{FF2B5EF4-FFF2-40B4-BE49-F238E27FC236}">
                <a16:creationId xmlns:a16="http://schemas.microsoft.com/office/drawing/2014/main" id="{9A9C9B18-62FF-46EF-B334-D821ACA7AE2E}"/>
              </a:ext>
            </a:extLst>
          </p:cNvPr>
          <p:cNvSpPr>
            <a:spLocks noGrp="1"/>
          </p:cNvSpPr>
          <p:nvPr/>
        </p:nvSpPr>
        <p:spPr>
          <a:xfrm>
            <a:off x="3984707" y="3132294"/>
            <a:ext cx="44450" cy="40449"/>
          </a:xfrm>
          <a:prstGeom prst="ellipse">
            <a:avLst/>
          </a:prstGeom>
          <a:solidFill>
            <a:srgbClr val="62DBF3"/>
          </a:solidFill>
          <a:ln w="0">
            <a:noFill/>
          </a:ln>
        </p:spPr>
        <p:txBody>
          <a:bodyPr/>
          <a:lstStyle/>
          <a:p>
            <a:endParaRPr lang="zh-CN" altLang="en-US"/>
          </a:p>
        </p:txBody>
      </p:sp>
      <p:sp>
        <p:nvSpPr>
          <p:cNvPr id="185" name="Exterior surface point">
            <a:extLst>
              <a:ext uri="{FF2B5EF4-FFF2-40B4-BE49-F238E27FC236}">
                <a16:creationId xmlns:a16="http://schemas.microsoft.com/office/drawing/2014/main" id="{04F30044-4149-4785-B8B4-1CFCF66C8EF7}"/>
              </a:ext>
            </a:extLst>
          </p:cNvPr>
          <p:cNvSpPr>
            <a:spLocks noGrp="1"/>
          </p:cNvSpPr>
          <p:nvPr/>
        </p:nvSpPr>
        <p:spPr>
          <a:xfrm>
            <a:off x="4053287" y="3094156"/>
            <a:ext cx="44450" cy="40449"/>
          </a:xfrm>
          <a:prstGeom prst="ellipse">
            <a:avLst/>
          </a:prstGeom>
          <a:solidFill>
            <a:srgbClr val="62DBF3"/>
          </a:solidFill>
          <a:ln w="0">
            <a:noFill/>
          </a:ln>
        </p:spPr>
        <p:txBody>
          <a:bodyPr/>
          <a:lstStyle/>
          <a:p>
            <a:endParaRPr lang="zh-CN" altLang="en-US"/>
          </a:p>
        </p:txBody>
      </p:sp>
      <p:sp>
        <p:nvSpPr>
          <p:cNvPr id="186" name="Exterior surface point">
            <a:extLst>
              <a:ext uri="{FF2B5EF4-FFF2-40B4-BE49-F238E27FC236}">
                <a16:creationId xmlns:a16="http://schemas.microsoft.com/office/drawing/2014/main" id="{1B0D54C9-05AF-4774-972C-B3301764055A}"/>
              </a:ext>
            </a:extLst>
          </p:cNvPr>
          <p:cNvSpPr>
            <a:spLocks noGrp="1"/>
          </p:cNvSpPr>
          <p:nvPr/>
        </p:nvSpPr>
        <p:spPr>
          <a:xfrm>
            <a:off x="3464642" y="3475537"/>
            <a:ext cx="44450" cy="40449"/>
          </a:xfrm>
          <a:prstGeom prst="ellipse">
            <a:avLst/>
          </a:prstGeom>
          <a:solidFill>
            <a:srgbClr val="62DBF3"/>
          </a:solidFill>
          <a:ln w="0">
            <a:noFill/>
          </a:ln>
        </p:spPr>
        <p:txBody>
          <a:bodyPr/>
          <a:lstStyle/>
          <a:p>
            <a:endParaRPr lang="zh-CN" altLang="en-US"/>
          </a:p>
        </p:txBody>
      </p:sp>
      <p:sp>
        <p:nvSpPr>
          <p:cNvPr id="187" name="Exterior surface point">
            <a:extLst>
              <a:ext uri="{FF2B5EF4-FFF2-40B4-BE49-F238E27FC236}">
                <a16:creationId xmlns:a16="http://schemas.microsoft.com/office/drawing/2014/main" id="{F893844A-29C2-471E-B221-21B6E1D5432A}"/>
              </a:ext>
            </a:extLst>
          </p:cNvPr>
          <p:cNvSpPr>
            <a:spLocks noGrp="1"/>
          </p:cNvSpPr>
          <p:nvPr/>
        </p:nvSpPr>
        <p:spPr>
          <a:xfrm>
            <a:off x="3533222" y="3437399"/>
            <a:ext cx="44450" cy="40449"/>
          </a:xfrm>
          <a:prstGeom prst="ellipse">
            <a:avLst/>
          </a:prstGeom>
          <a:solidFill>
            <a:srgbClr val="62DBF3"/>
          </a:solidFill>
          <a:ln w="0">
            <a:noFill/>
          </a:ln>
        </p:spPr>
        <p:txBody>
          <a:bodyPr/>
          <a:lstStyle/>
          <a:p>
            <a:endParaRPr lang="zh-CN" altLang="en-US"/>
          </a:p>
        </p:txBody>
      </p:sp>
      <p:sp>
        <p:nvSpPr>
          <p:cNvPr id="188" name="Exterior surface point">
            <a:extLst>
              <a:ext uri="{FF2B5EF4-FFF2-40B4-BE49-F238E27FC236}">
                <a16:creationId xmlns:a16="http://schemas.microsoft.com/office/drawing/2014/main" id="{318DEEE4-5489-4497-BFB3-057837759D53}"/>
              </a:ext>
            </a:extLst>
          </p:cNvPr>
          <p:cNvSpPr>
            <a:spLocks noGrp="1"/>
          </p:cNvSpPr>
          <p:nvPr/>
        </p:nvSpPr>
        <p:spPr>
          <a:xfrm>
            <a:off x="3601802" y="3399261"/>
            <a:ext cx="44450" cy="40449"/>
          </a:xfrm>
          <a:prstGeom prst="ellipse">
            <a:avLst/>
          </a:prstGeom>
          <a:solidFill>
            <a:srgbClr val="62DBF3"/>
          </a:solidFill>
          <a:ln w="0">
            <a:noFill/>
          </a:ln>
        </p:spPr>
        <p:txBody>
          <a:bodyPr/>
          <a:lstStyle/>
          <a:p>
            <a:endParaRPr lang="zh-CN" altLang="en-US"/>
          </a:p>
        </p:txBody>
      </p:sp>
      <p:sp>
        <p:nvSpPr>
          <p:cNvPr id="189" name="Exterior surface point">
            <a:extLst>
              <a:ext uri="{FF2B5EF4-FFF2-40B4-BE49-F238E27FC236}">
                <a16:creationId xmlns:a16="http://schemas.microsoft.com/office/drawing/2014/main" id="{691A4421-9D5D-4DB6-9F2F-B7ABA5D55A30}"/>
              </a:ext>
            </a:extLst>
          </p:cNvPr>
          <p:cNvSpPr>
            <a:spLocks noGrp="1"/>
          </p:cNvSpPr>
          <p:nvPr/>
        </p:nvSpPr>
        <p:spPr>
          <a:xfrm>
            <a:off x="3670382" y="3361122"/>
            <a:ext cx="44450" cy="40449"/>
          </a:xfrm>
          <a:prstGeom prst="ellipse">
            <a:avLst/>
          </a:prstGeom>
          <a:solidFill>
            <a:srgbClr val="62DBF3"/>
          </a:solidFill>
          <a:ln w="0">
            <a:noFill/>
          </a:ln>
        </p:spPr>
        <p:txBody>
          <a:bodyPr/>
          <a:lstStyle/>
          <a:p>
            <a:endParaRPr lang="zh-CN" altLang="en-US"/>
          </a:p>
        </p:txBody>
      </p:sp>
      <p:sp>
        <p:nvSpPr>
          <p:cNvPr id="190" name="Exterior surface point">
            <a:extLst>
              <a:ext uri="{FF2B5EF4-FFF2-40B4-BE49-F238E27FC236}">
                <a16:creationId xmlns:a16="http://schemas.microsoft.com/office/drawing/2014/main" id="{39C380A3-DD60-4CC4-84CD-E86B932FDC18}"/>
              </a:ext>
            </a:extLst>
          </p:cNvPr>
          <p:cNvSpPr>
            <a:spLocks noGrp="1"/>
          </p:cNvSpPr>
          <p:nvPr/>
        </p:nvSpPr>
        <p:spPr>
          <a:xfrm>
            <a:off x="3738962" y="3322984"/>
            <a:ext cx="44450" cy="40449"/>
          </a:xfrm>
          <a:prstGeom prst="ellipse">
            <a:avLst/>
          </a:prstGeom>
          <a:solidFill>
            <a:srgbClr val="62DBF3"/>
          </a:solidFill>
          <a:ln w="0">
            <a:noFill/>
          </a:ln>
        </p:spPr>
        <p:txBody>
          <a:bodyPr/>
          <a:lstStyle/>
          <a:p>
            <a:endParaRPr lang="zh-CN" altLang="en-US"/>
          </a:p>
        </p:txBody>
      </p:sp>
      <p:sp>
        <p:nvSpPr>
          <p:cNvPr id="191" name="Exterior surface point">
            <a:extLst>
              <a:ext uri="{FF2B5EF4-FFF2-40B4-BE49-F238E27FC236}">
                <a16:creationId xmlns:a16="http://schemas.microsoft.com/office/drawing/2014/main" id="{A557CB68-9277-4399-BF54-C76C20A26AFA}"/>
              </a:ext>
            </a:extLst>
          </p:cNvPr>
          <p:cNvSpPr>
            <a:spLocks noGrp="1"/>
          </p:cNvSpPr>
          <p:nvPr/>
        </p:nvSpPr>
        <p:spPr>
          <a:xfrm>
            <a:off x="3807542" y="3284846"/>
            <a:ext cx="44450" cy="40449"/>
          </a:xfrm>
          <a:prstGeom prst="ellipse">
            <a:avLst/>
          </a:prstGeom>
          <a:solidFill>
            <a:srgbClr val="62DBF3"/>
          </a:solidFill>
          <a:ln w="0">
            <a:noFill/>
          </a:ln>
        </p:spPr>
        <p:txBody>
          <a:bodyPr/>
          <a:lstStyle/>
          <a:p>
            <a:endParaRPr lang="zh-CN" altLang="en-US"/>
          </a:p>
        </p:txBody>
      </p:sp>
      <p:sp>
        <p:nvSpPr>
          <p:cNvPr id="192" name="Exterior surface point">
            <a:extLst>
              <a:ext uri="{FF2B5EF4-FFF2-40B4-BE49-F238E27FC236}">
                <a16:creationId xmlns:a16="http://schemas.microsoft.com/office/drawing/2014/main" id="{54EE4CFE-0B75-438A-A6A4-41FB20F90579}"/>
              </a:ext>
            </a:extLst>
          </p:cNvPr>
          <p:cNvSpPr>
            <a:spLocks noGrp="1"/>
          </p:cNvSpPr>
          <p:nvPr/>
        </p:nvSpPr>
        <p:spPr>
          <a:xfrm>
            <a:off x="3876122" y="3246708"/>
            <a:ext cx="44450" cy="40449"/>
          </a:xfrm>
          <a:prstGeom prst="ellipse">
            <a:avLst/>
          </a:prstGeom>
          <a:solidFill>
            <a:srgbClr val="62DBF3"/>
          </a:solidFill>
          <a:ln w="0">
            <a:noFill/>
          </a:ln>
        </p:spPr>
        <p:txBody>
          <a:bodyPr/>
          <a:lstStyle/>
          <a:p>
            <a:endParaRPr lang="zh-CN" altLang="en-US"/>
          </a:p>
        </p:txBody>
      </p:sp>
      <p:sp>
        <p:nvSpPr>
          <p:cNvPr id="193" name="Exterior surface point">
            <a:extLst>
              <a:ext uri="{FF2B5EF4-FFF2-40B4-BE49-F238E27FC236}">
                <a16:creationId xmlns:a16="http://schemas.microsoft.com/office/drawing/2014/main" id="{1CFA6DEC-7A44-4A60-AC05-D08655FF8DB9}"/>
              </a:ext>
            </a:extLst>
          </p:cNvPr>
          <p:cNvSpPr>
            <a:spLocks noGrp="1"/>
          </p:cNvSpPr>
          <p:nvPr/>
        </p:nvSpPr>
        <p:spPr>
          <a:xfrm>
            <a:off x="3944702" y="3208570"/>
            <a:ext cx="44450" cy="40449"/>
          </a:xfrm>
          <a:prstGeom prst="ellipse">
            <a:avLst/>
          </a:prstGeom>
          <a:solidFill>
            <a:srgbClr val="62DBF3"/>
          </a:solidFill>
          <a:ln w="0">
            <a:noFill/>
          </a:ln>
        </p:spPr>
        <p:txBody>
          <a:bodyPr/>
          <a:lstStyle/>
          <a:p>
            <a:endParaRPr lang="zh-CN" altLang="en-US"/>
          </a:p>
        </p:txBody>
      </p:sp>
      <p:sp>
        <p:nvSpPr>
          <p:cNvPr id="194" name="Exterior surface point">
            <a:extLst>
              <a:ext uri="{FF2B5EF4-FFF2-40B4-BE49-F238E27FC236}">
                <a16:creationId xmlns:a16="http://schemas.microsoft.com/office/drawing/2014/main" id="{585ECFFA-8617-422B-AACD-2CFCAEF8AD63}"/>
              </a:ext>
            </a:extLst>
          </p:cNvPr>
          <p:cNvSpPr>
            <a:spLocks noGrp="1"/>
          </p:cNvSpPr>
          <p:nvPr/>
        </p:nvSpPr>
        <p:spPr>
          <a:xfrm>
            <a:off x="4013282" y="3170432"/>
            <a:ext cx="44450" cy="40449"/>
          </a:xfrm>
          <a:prstGeom prst="ellipse">
            <a:avLst/>
          </a:prstGeom>
          <a:solidFill>
            <a:srgbClr val="62DBF3"/>
          </a:solidFill>
          <a:ln w="0">
            <a:noFill/>
          </a:ln>
        </p:spPr>
        <p:txBody>
          <a:bodyPr/>
          <a:lstStyle/>
          <a:p>
            <a:endParaRPr lang="zh-CN" altLang="en-US"/>
          </a:p>
        </p:txBody>
      </p:sp>
      <p:sp>
        <p:nvSpPr>
          <p:cNvPr id="195" name="Exterior surface point">
            <a:extLst>
              <a:ext uri="{FF2B5EF4-FFF2-40B4-BE49-F238E27FC236}">
                <a16:creationId xmlns:a16="http://schemas.microsoft.com/office/drawing/2014/main" id="{2F17B08C-297E-4678-87B2-D620791EE601}"/>
              </a:ext>
            </a:extLst>
          </p:cNvPr>
          <p:cNvSpPr>
            <a:spLocks noGrp="1"/>
          </p:cNvSpPr>
          <p:nvPr/>
        </p:nvSpPr>
        <p:spPr>
          <a:xfrm>
            <a:off x="4081862" y="3132294"/>
            <a:ext cx="44450" cy="40449"/>
          </a:xfrm>
          <a:prstGeom prst="ellipse">
            <a:avLst/>
          </a:prstGeom>
          <a:solidFill>
            <a:srgbClr val="62DBF3"/>
          </a:solidFill>
          <a:ln w="0">
            <a:noFill/>
          </a:ln>
        </p:spPr>
        <p:txBody>
          <a:bodyPr/>
          <a:lstStyle/>
          <a:p>
            <a:endParaRPr lang="zh-CN" altLang="en-US"/>
          </a:p>
        </p:txBody>
      </p:sp>
      <p:sp>
        <p:nvSpPr>
          <p:cNvPr id="196" name="Exterior surface point">
            <a:extLst>
              <a:ext uri="{FF2B5EF4-FFF2-40B4-BE49-F238E27FC236}">
                <a16:creationId xmlns:a16="http://schemas.microsoft.com/office/drawing/2014/main" id="{6AD4E412-087C-4935-A4EF-4157D814926B}"/>
              </a:ext>
            </a:extLst>
          </p:cNvPr>
          <p:cNvSpPr>
            <a:spLocks noGrp="1"/>
          </p:cNvSpPr>
          <p:nvPr/>
        </p:nvSpPr>
        <p:spPr>
          <a:xfrm>
            <a:off x="4150442" y="3094156"/>
            <a:ext cx="44450" cy="40449"/>
          </a:xfrm>
          <a:prstGeom prst="ellipse">
            <a:avLst/>
          </a:prstGeom>
          <a:solidFill>
            <a:srgbClr val="62DBF3"/>
          </a:solidFill>
          <a:ln w="0">
            <a:noFill/>
          </a:ln>
        </p:spPr>
        <p:txBody>
          <a:bodyPr/>
          <a:lstStyle/>
          <a:p>
            <a:endParaRPr lang="zh-CN" altLang="en-US"/>
          </a:p>
        </p:txBody>
      </p:sp>
      <p:sp>
        <p:nvSpPr>
          <p:cNvPr id="197" name="Exterior surface point">
            <a:extLst>
              <a:ext uri="{FF2B5EF4-FFF2-40B4-BE49-F238E27FC236}">
                <a16:creationId xmlns:a16="http://schemas.microsoft.com/office/drawing/2014/main" id="{6775EA11-08E8-42FD-897A-67E5051B2546}"/>
              </a:ext>
            </a:extLst>
          </p:cNvPr>
          <p:cNvSpPr>
            <a:spLocks noGrp="1"/>
          </p:cNvSpPr>
          <p:nvPr/>
        </p:nvSpPr>
        <p:spPr>
          <a:xfrm>
            <a:off x="3561797" y="3475537"/>
            <a:ext cx="44450" cy="40449"/>
          </a:xfrm>
          <a:prstGeom prst="ellipse">
            <a:avLst/>
          </a:prstGeom>
          <a:solidFill>
            <a:srgbClr val="62DBF3"/>
          </a:solidFill>
          <a:ln w="0">
            <a:noFill/>
          </a:ln>
        </p:spPr>
        <p:txBody>
          <a:bodyPr/>
          <a:lstStyle/>
          <a:p>
            <a:endParaRPr lang="zh-CN" altLang="en-US"/>
          </a:p>
        </p:txBody>
      </p:sp>
      <p:sp>
        <p:nvSpPr>
          <p:cNvPr id="198" name="Exterior surface point">
            <a:extLst>
              <a:ext uri="{FF2B5EF4-FFF2-40B4-BE49-F238E27FC236}">
                <a16:creationId xmlns:a16="http://schemas.microsoft.com/office/drawing/2014/main" id="{FDA51C15-6820-4C86-B079-EFC684C290C6}"/>
              </a:ext>
            </a:extLst>
          </p:cNvPr>
          <p:cNvSpPr>
            <a:spLocks noGrp="1"/>
          </p:cNvSpPr>
          <p:nvPr/>
        </p:nvSpPr>
        <p:spPr>
          <a:xfrm>
            <a:off x="3630377" y="3437399"/>
            <a:ext cx="44450" cy="40449"/>
          </a:xfrm>
          <a:prstGeom prst="ellipse">
            <a:avLst/>
          </a:prstGeom>
          <a:solidFill>
            <a:srgbClr val="62DBF3"/>
          </a:solidFill>
          <a:ln w="0">
            <a:noFill/>
          </a:ln>
        </p:spPr>
        <p:txBody>
          <a:bodyPr/>
          <a:lstStyle/>
          <a:p>
            <a:endParaRPr lang="zh-CN" altLang="en-US"/>
          </a:p>
        </p:txBody>
      </p:sp>
      <p:sp>
        <p:nvSpPr>
          <p:cNvPr id="199" name="Exterior surface point">
            <a:extLst>
              <a:ext uri="{FF2B5EF4-FFF2-40B4-BE49-F238E27FC236}">
                <a16:creationId xmlns:a16="http://schemas.microsoft.com/office/drawing/2014/main" id="{E51072D7-FF65-40AA-BF98-A3BD2693EA45}"/>
              </a:ext>
            </a:extLst>
          </p:cNvPr>
          <p:cNvSpPr>
            <a:spLocks noGrp="1"/>
          </p:cNvSpPr>
          <p:nvPr/>
        </p:nvSpPr>
        <p:spPr>
          <a:xfrm>
            <a:off x="3698957" y="3399261"/>
            <a:ext cx="44450" cy="40449"/>
          </a:xfrm>
          <a:prstGeom prst="ellipse">
            <a:avLst/>
          </a:prstGeom>
          <a:solidFill>
            <a:srgbClr val="62DBF3"/>
          </a:solidFill>
          <a:ln w="0">
            <a:noFill/>
          </a:ln>
        </p:spPr>
        <p:txBody>
          <a:bodyPr/>
          <a:lstStyle/>
          <a:p>
            <a:endParaRPr lang="zh-CN" altLang="en-US"/>
          </a:p>
        </p:txBody>
      </p:sp>
      <p:sp>
        <p:nvSpPr>
          <p:cNvPr id="200" name="Exterior surface point">
            <a:extLst>
              <a:ext uri="{FF2B5EF4-FFF2-40B4-BE49-F238E27FC236}">
                <a16:creationId xmlns:a16="http://schemas.microsoft.com/office/drawing/2014/main" id="{E1611435-5072-4A94-8A93-9E20142B33D3}"/>
              </a:ext>
            </a:extLst>
          </p:cNvPr>
          <p:cNvSpPr>
            <a:spLocks noGrp="1"/>
          </p:cNvSpPr>
          <p:nvPr/>
        </p:nvSpPr>
        <p:spPr>
          <a:xfrm>
            <a:off x="3767537" y="3361122"/>
            <a:ext cx="44450" cy="40449"/>
          </a:xfrm>
          <a:prstGeom prst="ellipse">
            <a:avLst/>
          </a:prstGeom>
          <a:solidFill>
            <a:srgbClr val="62DBF3"/>
          </a:solidFill>
          <a:ln w="0">
            <a:noFill/>
          </a:ln>
        </p:spPr>
        <p:txBody>
          <a:bodyPr/>
          <a:lstStyle/>
          <a:p>
            <a:endParaRPr lang="zh-CN" altLang="en-US"/>
          </a:p>
        </p:txBody>
      </p:sp>
      <p:sp>
        <p:nvSpPr>
          <p:cNvPr id="201" name="Exterior surface point">
            <a:extLst>
              <a:ext uri="{FF2B5EF4-FFF2-40B4-BE49-F238E27FC236}">
                <a16:creationId xmlns:a16="http://schemas.microsoft.com/office/drawing/2014/main" id="{5A4A0856-3877-477E-8A18-FE9B4DC406E7}"/>
              </a:ext>
            </a:extLst>
          </p:cNvPr>
          <p:cNvSpPr>
            <a:spLocks noGrp="1"/>
          </p:cNvSpPr>
          <p:nvPr/>
        </p:nvSpPr>
        <p:spPr>
          <a:xfrm>
            <a:off x="3836117" y="3322984"/>
            <a:ext cx="44450" cy="40449"/>
          </a:xfrm>
          <a:prstGeom prst="ellipse">
            <a:avLst/>
          </a:prstGeom>
          <a:solidFill>
            <a:srgbClr val="62DBF3"/>
          </a:solidFill>
          <a:ln w="0">
            <a:noFill/>
          </a:ln>
        </p:spPr>
        <p:txBody>
          <a:bodyPr/>
          <a:lstStyle/>
          <a:p>
            <a:endParaRPr lang="zh-CN" altLang="en-US"/>
          </a:p>
        </p:txBody>
      </p:sp>
      <p:sp>
        <p:nvSpPr>
          <p:cNvPr id="202" name="Exterior surface point">
            <a:extLst>
              <a:ext uri="{FF2B5EF4-FFF2-40B4-BE49-F238E27FC236}">
                <a16:creationId xmlns:a16="http://schemas.microsoft.com/office/drawing/2014/main" id="{39C896EA-6AD8-4729-BA44-CC126BEEEB55}"/>
              </a:ext>
            </a:extLst>
          </p:cNvPr>
          <p:cNvSpPr>
            <a:spLocks noGrp="1"/>
          </p:cNvSpPr>
          <p:nvPr/>
        </p:nvSpPr>
        <p:spPr>
          <a:xfrm>
            <a:off x="3904697" y="3284846"/>
            <a:ext cx="44450" cy="40449"/>
          </a:xfrm>
          <a:prstGeom prst="ellipse">
            <a:avLst/>
          </a:prstGeom>
          <a:solidFill>
            <a:srgbClr val="62DBF3"/>
          </a:solidFill>
          <a:ln w="0">
            <a:noFill/>
          </a:ln>
        </p:spPr>
        <p:txBody>
          <a:bodyPr/>
          <a:lstStyle/>
          <a:p>
            <a:endParaRPr lang="zh-CN" altLang="en-US"/>
          </a:p>
        </p:txBody>
      </p:sp>
      <p:sp>
        <p:nvSpPr>
          <p:cNvPr id="203" name="Exterior surface point">
            <a:extLst>
              <a:ext uri="{FF2B5EF4-FFF2-40B4-BE49-F238E27FC236}">
                <a16:creationId xmlns:a16="http://schemas.microsoft.com/office/drawing/2014/main" id="{34C34A6B-0C5B-4825-8F48-047E071493A5}"/>
              </a:ext>
            </a:extLst>
          </p:cNvPr>
          <p:cNvSpPr>
            <a:spLocks noGrp="1"/>
          </p:cNvSpPr>
          <p:nvPr/>
        </p:nvSpPr>
        <p:spPr>
          <a:xfrm>
            <a:off x="3973277" y="3246708"/>
            <a:ext cx="44450" cy="40449"/>
          </a:xfrm>
          <a:prstGeom prst="ellipse">
            <a:avLst/>
          </a:prstGeom>
          <a:solidFill>
            <a:srgbClr val="62DBF3"/>
          </a:solidFill>
          <a:ln w="0">
            <a:noFill/>
          </a:ln>
        </p:spPr>
        <p:txBody>
          <a:bodyPr/>
          <a:lstStyle/>
          <a:p>
            <a:endParaRPr lang="zh-CN" altLang="en-US"/>
          </a:p>
        </p:txBody>
      </p:sp>
      <p:sp>
        <p:nvSpPr>
          <p:cNvPr id="204" name="Exterior surface point">
            <a:extLst>
              <a:ext uri="{FF2B5EF4-FFF2-40B4-BE49-F238E27FC236}">
                <a16:creationId xmlns:a16="http://schemas.microsoft.com/office/drawing/2014/main" id="{C2462FD2-3C77-4714-B104-5CEB9C6EE036}"/>
              </a:ext>
            </a:extLst>
          </p:cNvPr>
          <p:cNvSpPr>
            <a:spLocks noGrp="1"/>
          </p:cNvSpPr>
          <p:nvPr/>
        </p:nvSpPr>
        <p:spPr>
          <a:xfrm>
            <a:off x="4041857" y="3208570"/>
            <a:ext cx="44450" cy="40449"/>
          </a:xfrm>
          <a:prstGeom prst="ellipse">
            <a:avLst/>
          </a:prstGeom>
          <a:solidFill>
            <a:srgbClr val="62DBF3"/>
          </a:solidFill>
          <a:ln w="0">
            <a:noFill/>
          </a:ln>
        </p:spPr>
        <p:txBody>
          <a:bodyPr/>
          <a:lstStyle/>
          <a:p>
            <a:endParaRPr lang="zh-CN" altLang="en-US"/>
          </a:p>
        </p:txBody>
      </p:sp>
      <p:sp>
        <p:nvSpPr>
          <p:cNvPr id="205" name="Exterior surface point">
            <a:extLst>
              <a:ext uri="{FF2B5EF4-FFF2-40B4-BE49-F238E27FC236}">
                <a16:creationId xmlns:a16="http://schemas.microsoft.com/office/drawing/2014/main" id="{EB65E270-46C4-4B1E-A26A-F1FFE22ADE32}"/>
              </a:ext>
            </a:extLst>
          </p:cNvPr>
          <p:cNvSpPr>
            <a:spLocks noGrp="1"/>
          </p:cNvSpPr>
          <p:nvPr/>
        </p:nvSpPr>
        <p:spPr>
          <a:xfrm>
            <a:off x="4110437" y="3170432"/>
            <a:ext cx="44450" cy="40449"/>
          </a:xfrm>
          <a:prstGeom prst="ellipse">
            <a:avLst/>
          </a:prstGeom>
          <a:solidFill>
            <a:srgbClr val="62DBF3"/>
          </a:solidFill>
          <a:ln w="0">
            <a:noFill/>
          </a:ln>
        </p:spPr>
        <p:txBody>
          <a:bodyPr/>
          <a:lstStyle/>
          <a:p>
            <a:endParaRPr lang="zh-CN" altLang="en-US"/>
          </a:p>
        </p:txBody>
      </p:sp>
      <p:sp>
        <p:nvSpPr>
          <p:cNvPr id="206" name="Exterior surface point">
            <a:extLst>
              <a:ext uri="{FF2B5EF4-FFF2-40B4-BE49-F238E27FC236}">
                <a16:creationId xmlns:a16="http://schemas.microsoft.com/office/drawing/2014/main" id="{A2F2F458-BCBA-4633-BB2F-68551EF6A10D}"/>
              </a:ext>
            </a:extLst>
          </p:cNvPr>
          <p:cNvSpPr>
            <a:spLocks noGrp="1"/>
          </p:cNvSpPr>
          <p:nvPr/>
        </p:nvSpPr>
        <p:spPr>
          <a:xfrm>
            <a:off x="4179017" y="3132294"/>
            <a:ext cx="44450" cy="40449"/>
          </a:xfrm>
          <a:prstGeom prst="ellipse">
            <a:avLst/>
          </a:prstGeom>
          <a:solidFill>
            <a:srgbClr val="62DBF3"/>
          </a:solidFill>
          <a:ln w="0">
            <a:noFill/>
          </a:ln>
        </p:spPr>
        <p:txBody>
          <a:bodyPr/>
          <a:lstStyle/>
          <a:p>
            <a:endParaRPr lang="zh-CN" altLang="en-US"/>
          </a:p>
        </p:txBody>
      </p:sp>
      <p:sp>
        <p:nvSpPr>
          <p:cNvPr id="207" name="Exterior surface point">
            <a:extLst>
              <a:ext uri="{FF2B5EF4-FFF2-40B4-BE49-F238E27FC236}">
                <a16:creationId xmlns:a16="http://schemas.microsoft.com/office/drawing/2014/main" id="{FCEC3B65-E6EE-4295-A7E1-FA679C5DBFC2}"/>
              </a:ext>
            </a:extLst>
          </p:cNvPr>
          <p:cNvSpPr>
            <a:spLocks noGrp="1"/>
          </p:cNvSpPr>
          <p:nvPr/>
        </p:nvSpPr>
        <p:spPr>
          <a:xfrm>
            <a:off x="4247597" y="3094156"/>
            <a:ext cx="44450" cy="40449"/>
          </a:xfrm>
          <a:prstGeom prst="ellipse">
            <a:avLst/>
          </a:prstGeom>
          <a:solidFill>
            <a:srgbClr val="62DBF3"/>
          </a:solidFill>
          <a:ln w="0">
            <a:noFill/>
          </a:ln>
        </p:spPr>
        <p:txBody>
          <a:bodyPr/>
          <a:lstStyle/>
          <a:p>
            <a:endParaRPr lang="zh-CN" altLang="en-US"/>
          </a:p>
        </p:txBody>
      </p:sp>
      <p:sp>
        <p:nvSpPr>
          <p:cNvPr id="208" name="Exterior surface point">
            <a:extLst>
              <a:ext uri="{FF2B5EF4-FFF2-40B4-BE49-F238E27FC236}">
                <a16:creationId xmlns:a16="http://schemas.microsoft.com/office/drawing/2014/main" id="{5CD820BC-1596-401C-855D-37C65B60936B}"/>
              </a:ext>
            </a:extLst>
          </p:cNvPr>
          <p:cNvSpPr>
            <a:spLocks noGrp="1"/>
          </p:cNvSpPr>
          <p:nvPr/>
        </p:nvSpPr>
        <p:spPr>
          <a:xfrm>
            <a:off x="3658952" y="3475537"/>
            <a:ext cx="44450" cy="40449"/>
          </a:xfrm>
          <a:prstGeom prst="ellipse">
            <a:avLst/>
          </a:prstGeom>
          <a:solidFill>
            <a:srgbClr val="62DBF3"/>
          </a:solidFill>
          <a:ln w="0">
            <a:noFill/>
          </a:ln>
        </p:spPr>
        <p:txBody>
          <a:bodyPr/>
          <a:lstStyle/>
          <a:p>
            <a:endParaRPr lang="zh-CN" altLang="en-US"/>
          </a:p>
        </p:txBody>
      </p:sp>
      <p:sp>
        <p:nvSpPr>
          <p:cNvPr id="209" name="Exterior surface point">
            <a:extLst>
              <a:ext uri="{FF2B5EF4-FFF2-40B4-BE49-F238E27FC236}">
                <a16:creationId xmlns:a16="http://schemas.microsoft.com/office/drawing/2014/main" id="{68E3E90A-8284-447B-9B99-EE7B15534189}"/>
              </a:ext>
            </a:extLst>
          </p:cNvPr>
          <p:cNvSpPr>
            <a:spLocks noGrp="1"/>
          </p:cNvSpPr>
          <p:nvPr/>
        </p:nvSpPr>
        <p:spPr>
          <a:xfrm>
            <a:off x="3727532" y="3437399"/>
            <a:ext cx="44450" cy="40449"/>
          </a:xfrm>
          <a:prstGeom prst="ellipse">
            <a:avLst/>
          </a:prstGeom>
          <a:solidFill>
            <a:srgbClr val="62DBF3"/>
          </a:solidFill>
          <a:ln w="0">
            <a:noFill/>
          </a:ln>
        </p:spPr>
        <p:txBody>
          <a:bodyPr/>
          <a:lstStyle/>
          <a:p>
            <a:endParaRPr lang="zh-CN" altLang="en-US"/>
          </a:p>
        </p:txBody>
      </p:sp>
      <p:sp>
        <p:nvSpPr>
          <p:cNvPr id="210" name="Exterior surface point">
            <a:extLst>
              <a:ext uri="{FF2B5EF4-FFF2-40B4-BE49-F238E27FC236}">
                <a16:creationId xmlns:a16="http://schemas.microsoft.com/office/drawing/2014/main" id="{29DA90BC-9DA8-49A0-ABD8-417C862ED35E}"/>
              </a:ext>
            </a:extLst>
          </p:cNvPr>
          <p:cNvSpPr>
            <a:spLocks noGrp="1"/>
          </p:cNvSpPr>
          <p:nvPr/>
        </p:nvSpPr>
        <p:spPr>
          <a:xfrm>
            <a:off x="3796112" y="3399261"/>
            <a:ext cx="44450" cy="40449"/>
          </a:xfrm>
          <a:prstGeom prst="ellipse">
            <a:avLst/>
          </a:prstGeom>
          <a:solidFill>
            <a:srgbClr val="62DBF3"/>
          </a:solidFill>
          <a:ln w="0">
            <a:noFill/>
          </a:ln>
        </p:spPr>
        <p:txBody>
          <a:bodyPr/>
          <a:lstStyle/>
          <a:p>
            <a:endParaRPr lang="zh-CN" altLang="en-US"/>
          </a:p>
        </p:txBody>
      </p:sp>
      <p:sp>
        <p:nvSpPr>
          <p:cNvPr id="211" name="Exterior surface point">
            <a:extLst>
              <a:ext uri="{FF2B5EF4-FFF2-40B4-BE49-F238E27FC236}">
                <a16:creationId xmlns:a16="http://schemas.microsoft.com/office/drawing/2014/main" id="{36D3DD79-494F-4F11-BC39-695690D3338E}"/>
              </a:ext>
            </a:extLst>
          </p:cNvPr>
          <p:cNvSpPr>
            <a:spLocks noGrp="1"/>
          </p:cNvSpPr>
          <p:nvPr/>
        </p:nvSpPr>
        <p:spPr>
          <a:xfrm>
            <a:off x="3864692" y="3361122"/>
            <a:ext cx="44450" cy="40449"/>
          </a:xfrm>
          <a:prstGeom prst="ellipse">
            <a:avLst/>
          </a:prstGeom>
          <a:solidFill>
            <a:srgbClr val="62DBF3"/>
          </a:solidFill>
          <a:ln w="0">
            <a:noFill/>
          </a:ln>
        </p:spPr>
        <p:txBody>
          <a:bodyPr/>
          <a:lstStyle/>
          <a:p>
            <a:endParaRPr lang="zh-CN" altLang="en-US"/>
          </a:p>
        </p:txBody>
      </p:sp>
      <p:sp>
        <p:nvSpPr>
          <p:cNvPr id="212" name="Exterior surface point">
            <a:extLst>
              <a:ext uri="{FF2B5EF4-FFF2-40B4-BE49-F238E27FC236}">
                <a16:creationId xmlns:a16="http://schemas.microsoft.com/office/drawing/2014/main" id="{D80166A8-380D-4EF6-9345-718CA62AE626}"/>
              </a:ext>
            </a:extLst>
          </p:cNvPr>
          <p:cNvSpPr>
            <a:spLocks noGrp="1"/>
          </p:cNvSpPr>
          <p:nvPr/>
        </p:nvSpPr>
        <p:spPr>
          <a:xfrm>
            <a:off x="3933272" y="3322984"/>
            <a:ext cx="44450" cy="40449"/>
          </a:xfrm>
          <a:prstGeom prst="ellipse">
            <a:avLst/>
          </a:prstGeom>
          <a:solidFill>
            <a:srgbClr val="62DBF3"/>
          </a:solidFill>
          <a:ln w="0">
            <a:noFill/>
          </a:ln>
        </p:spPr>
        <p:txBody>
          <a:bodyPr/>
          <a:lstStyle/>
          <a:p>
            <a:endParaRPr lang="zh-CN" altLang="en-US"/>
          </a:p>
        </p:txBody>
      </p:sp>
      <p:sp>
        <p:nvSpPr>
          <p:cNvPr id="213" name="Exterior surface point">
            <a:extLst>
              <a:ext uri="{FF2B5EF4-FFF2-40B4-BE49-F238E27FC236}">
                <a16:creationId xmlns:a16="http://schemas.microsoft.com/office/drawing/2014/main" id="{07D8DDF1-32E4-4CEB-92C2-358745E5E8A2}"/>
              </a:ext>
            </a:extLst>
          </p:cNvPr>
          <p:cNvSpPr>
            <a:spLocks noGrp="1"/>
          </p:cNvSpPr>
          <p:nvPr/>
        </p:nvSpPr>
        <p:spPr>
          <a:xfrm>
            <a:off x="4001852" y="3284846"/>
            <a:ext cx="44450" cy="40449"/>
          </a:xfrm>
          <a:prstGeom prst="ellipse">
            <a:avLst/>
          </a:prstGeom>
          <a:solidFill>
            <a:srgbClr val="62DBF3"/>
          </a:solidFill>
          <a:ln w="0">
            <a:noFill/>
          </a:ln>
        </p:spPr>
        <p:txBody>
          <a:bodyPr/>
          <a:lstStyle/>
          <a:p>
            <a:endParaRPr lang="zh-CN" altLang="en-US"/>
          </a:p>
        </p:txBody>
      </p:sp>
      <p:sp>
        <p:nvSpPr>
          <p:cNvPr id="214" name="Exterior surface point">
            <a:extLst>
              <a:ext uri="{FF2B5EF4-FFF2-40B4-BE49-F238E27FC236}">
                <a16:creationId xmlns:a16="http://schemas.microsoft.com/office/drawing/2014/main" id="{B896844F-50E1-48B6-9D9B-9C31A37CD689}"/>
              </a:ext>
            </a:extLst>
          </p:cNvPr>
          <p:cNvSpPr>
            <a:spLocks noGrp="1"/>
          </p:cNvSpPr>
          <p:nvPr/>
        </p:nvSpPr>
        <p:spPr>
          <a:xfrm>
            <a:off x="4070432" y="3246708"/>
            <a:ext cx="44450" cy="40449"/>
          </a:xfrm>
          <a:prstGeom prst="ellipse">
            <a:avLst/>
          </a:prstGeom>
          <a:solidFill>
            <a:srgbClr val="62DBF3"/>
          </a:solidFill>
          <a:ln w="0">
            <a:noFill/>
          </a:ln>
        </p:spPr>
        <p:txBody>
          <a:bodyPr/>
          <a:lstStyle/>
          <a:p>
            <a:endParaRPr lang="zh-CN" altLang="en-US"/>
          </a:p>
        </p:txBody>
      </p:sp>
      <p:sp>
        <p:nvSpPr>
          <p:cNvPr id="215" name="Exterior surface point">
            <a:extLst>
              <a:ext uri="{FF2B5EF4-FFF2-40B4-BE49-F238E27FC236}">
                <a16:creationId xmlns:a16="http://schemas.microsoft.com/office/drawing/2014/main" id="{EEFAC805-F503-445E-AA2D-BD24FCFBA64F}"/>
              </a:ext>
            </a:extLst>
          </p:cNvPr>
          <p:cNvSpPr>
            <a:spLocks noGrp="1"/>
          </p:cNvSpPr>
          <p:nvPr/>
        </p:nvSpPr>
        <p:spPr>
          <a:xfrm>
            <a:off x="4139012" y="3208570"/>
            <a:ext cx="44450" cy="40449"/>
          </a:xfrm>
          <a:prstGeom prst="ellipse">
            <a:avLst/>
          </a:prstGeom>
          <a:solidFill>
            <a:srgbClr val="62DBF3"/>
          </a:solidFill>
          <a:ln w="0">
            <a:noFill/>
          </a:ln>
        </p:spPr>
        <p:txBody>
          <a:bodyPr/>
          <a:lstStyle/>
          <a:p>
            <a:endParaRPr lang="zh-CN" altLang="en-US"/>
          </a:p>
        </p:txBody>
      </p:sp>
      <p:sp>
        <p:nvSpPr>
          <p:cNvPr id="216" name="Exterior surface point">
            <a:extLst>
              <a:ext uri="{FF2B5EF4-FFF2-40B4-BE49-F238E27FC236}">
                <a16:creationId xmlns:a16="http://schemas.microsoft.com/office/drawing/2014/main" id="{BBF14346-2D9E-4CF3-8ECF-F1FBB7884B7E}"/>
              </a:ext>
            </a:extLst>
          </p:cNvPr>
          <p:cNvSpPr>
            <a:spLocks noGrp="1"/>
          </p:cNvSpPr>
          <p:nvPr/>
        </p:nvSpPr>
        <p:spPr>
          <a:xfrm>
            <a:off x="4207592" y="3170432"/>
            <a:ext cx="44450" cy="40449"/>
          </a:xfrm>
          <a:prstGeom prst="ellipse">
            <a:avLst/>
          </a:prstGeom>
          <a:solidFill>
            <a:srgbClr val="62DBF3"/>
          </a:solidFill>
          <a:ln w="0">
            <a:noFill/>
          </a:ln>
        </p:spPr>
        <p:txBody>
          <a:bodyPr/>
          <a:lstStyle/>
          <a:p>
            <a:endParaRPr lang="zh-CN" altLang="en-US"/>
          </a:p>
        </p:txBody>
      </p:sp>
      <p:sp>
        <p:nvSpPr>
          <p:cNvPr id="217" name="Exterior surface point">
            <a:extLst>
              <a:ext uri="{FF2B5EF4-FFF2-40B4-BE49-F238E27FC236}">
                <a16:creationId xmlns:a16="http://schemas.microsoft.com/office/drawing/2014/main" id="{24AFF24C-B419-4890-A2BB-624348776456}"/>
              </a:ext>
            </a:extLst>
          </p:cNvPr>
          <p:cNvSpPr>
            <a:spLocks noGrp="1"/>
          </p:cNvSpPr>
          <p:nvPr/>
        </p:nvSpPr>
        <p:spPr>
          <a:xfrm>
            <a:off x="4276172" y="3132294"/>
            <a:ext cx="44450" cy="40449"/>
          </a:xfrm>
          <a:prstGeom prst="ellipse">
            <a:avLst/>
          </a:prstGeom>
          <a:solidFill>
            <a:srgbClr val="62DBF3"/>
          </a:solidFill>
          <a:ln w="0">
            <a:noFill/>
          </a:ln>
        </p:spPr>
        <p:txBody>
          <a:bodyPr/>
          <a:lstStyle/>
          <a:p>
            <a:endParaRPr lang="zh-CN" altLang="en-US"/>
          </a:p>
        </p:txBody>
      </p:sp>
      <p:sp>
        <p:nvSpPr>
          <p:cNvPr id="218" name="Exterior surface point">
            <a:extLst>
              <a:ext uri="{FF2B5EF4-FFF2-40B4-BE49-F238E27FC236}">
                <a16:creationId xmlns:a16="http://schemas.microsoft.com/office/drawing/2014/main" id="{4FA5FBB5-37FD-495C-B3EB-DD5E3FD231EA}"/>
              </a:ext>
            </a:extLst>
          </p:cNvPr>
          <p:cNvSpPr>
            <a:spLocks noGrp="1"/>
          </p:cNvSpPr>
          <p:nvPr/>
        </p:nvSpPr>
        <p:spPr>
          <a:xfrm>
            <a:off x="4344752" y="3094156"/>
            <a:ext cx="44450" cy="40449"/>
          </a:xfrm>
          <a:prstGeom prst="ellipse">
            <a:avLst/>
          </a:prstGeom>
          <a:solidFill>
            <a:srgbClr val="62DBF3"/>
          </a:solidFill>
          <a:ln w="0">
            <a:noFill/>
          </a:ln>
        </p:spPr>
        <p:txBody>
          <a:bodyPr/>
          <a:lstStyle/>
          <a:p>
            <a:endParaRPr lang="zh-CN" altLang="en-US"/>
          </a:p>
        </p:txBody>
      </p:sp>
      <p:sp>
        <p:nvSpPr>
          <p:cNvPr id="219" name="Exterior surface point">
            <a:extLst>
              <a:ext uri="{FF2B5EF4-FFF2-40B4-BE49-F238E27FC236}">
                <a16:creationId xmlns:a16="http://schemas.microsoft.com/office/drawing/2014/main" id="{B4ED178B-D369-4969-B15F-93F5E12E0032}"/>
              </a:ext>
            </a:extLst>
          </p:cNvPr>
          <p:cNvSpPr>
            <a:spLocks noGrp="1"/>
          </p:cNvSpPr>
          <p:nvPr/>
        </p:nvSpPr>
        <p:spPr>
          <a:xfrm>
            <a:off x="3756107" y="3475537"/>
            <a:ext cx="44450" cy="40449"/>
          </a:xfrm>
          <a:prstGeom prst="ellipse">
            <a:avLst/>
          </a:prstGeom>
          <a:solidFill>
            <a:srgbClr val="62DBF3"/>
          </a:solidFill>
          <a:ln w="0">
            <a:noFill/>
          </a:ln>
        </p:spPr>
        <p:txBody>
          <a:bodyPr/>
          <a:lstStyle/>
          <a:p>
            <a:endParaRPr lang="zh-CN" altLang="en-US"/>
          </a:p>
        </p:txBody>
      </p:sp>
      <p:sp>
        <p:nvSpPr>
          <p:cNvPr id="220" name="Exterior surface point">
            <a:extLst>
              <a:ext uri="{FF2B5EF4-FFF2-40B4-BE49-F238E27FC236}">
                <a16:creationId xmlns:a16="http://schemas.microsoft.com/office/drawing/2014/main" id="{0F7CDAF3-C012-4FD5-ACCC-2E3D5F6A1845}"/>
              </a:ext>
            </a:extLst>
          </p:cNvPr>
          <p:cNvSpPr>
            <a:spLocks noGrp="1"/>
          </p:cNvSpPr>
          <p:nvPr/>
        </p:nvSpPr>
        <p:spPr>
          <a:xfrm>
            <a:off x="3824687" y="3437399"/>
            <a:ext cx="44450" cy="40449"/>
          </a:xfrm>
          <a:prstGeom prst="ellipse">
            <a:avLst/>
          </a:prstGeom>
          <a:solidFill>
            <a:srgbClr val="62DBF3"/>
          </a:solidFill>
          <a:ln w="0">
            <a:noFill/>
          </a:ln>
        </p:spPr>
        <p:txBody>
          <a:bodyPr/>
          <a:lstStyle/>
          <a:p>
            <a:endParaRPr lang="zh-CN" altLang="en-US"/>
          </a:p>
        </p:txBody>
      </p:sp>
      <p:sp>
        <p:nvSpPr>
          <p:cNvPr id="221" name="Exterior surface point">
            <a:extLst>
              <a:ext uri="{FF2B5EF4-FFF2-40B4-BE49-F238E27FC236}">
                <a16:creationId xmlns:a16="http://schemas.microsoft.com/office/drawing/2014/main" id="{65E835B3-EFAB-413B-A364-3652E58CD60A}"/>
              </a:ext>
            </a:extLst>
          </p:cNvPr>
          <p:cNvSpPr>
            <a:spLocks noGrp="1"/>
          </p:cNvSpPr>
          <p:nvPr/>
        </p:nvSpPr>
        <p:spPr>
          <a:xfrm>
            <a:off x="3893267" y="3399261"/>
            <a:ext cx="44450" cy="40449"/>
          </a:xfrm>
          <a:prstGeom prst="ellipse">
            <a:avLst/>
          </a:prstGeom>
          <a:solidFill>
            <a:srgbClr val="62DBF3"/>
          </a:solidFill>
          <a:ln w="0">
            <a:noFill/>
          </a:ln>
        </p:spPr>
        <p:txBody>
          <a:bodyPr/>
          <a:lstStyle/>
          <a:p>
            <a:endParaRPr lang="zh-CN" altLang="en-US"/>
          </a:p>
        </p:txBody>
      </p:sp>
      <p:sp>
        <p:nvSpPr>
          <p:cNvPr id="222" name="Exterior surface point">
            <a:extLst>
              <a:ext uri="{FF2B5EF4-FFF2-40B4-BE49-F238E27FC236}">
                <a16:creationId xmlns:a16="http://schemas.microsoft.com/office/drawing/2014/main" id="{8A8C8BCC-1DF1-4D35-AC32-6B82E19E2C46}"/>
              </a:ext>
            </a:extLst>
          </p:cNvPr>
          <p:cNvSpPr>
            <a:spLocks noGrp="1"/>
          </p:cNvSpPr>
          <p:nvPr/>
        </p:nvSpPr>
        <p:spPr>
          <a:xfrm>
            <a:off x="3961847" y="3361122"/>
            <a:ext cx="44450" cy="40449"/>
          </a:xfrm>
          <a:prstGeom prst="ellipse">
            <a:avLst/>
          </a:prstGeom>
          <a:solidFill>
            <a:srgbClr val="62DBF3"/>
          </a:solidFill>
          <a:ln w="0">
            <a:noFill/>
          </a:ln>
        </p:spPr>
        <p:txBody>
          <a:bodyPr/>
          <a:lstStyle/>
          <a:p>
            <a:endParaRPr lang="zh-CN" altLang="en-US"/>
          </a:p>
        </p:txBody>
      </p:sp>
      <p:sp>
        <p:nvSpPr>
          <p:cNvPr id="223" name="Exterior surface point">
            <a:extLst>
              <a:ext uri="{FF2B5EF4-FFF2-40B4-BE49-F238E27FC236}">
                <a16:creationId xmlns:a16="http://schemas.microsoft.com/office/drawing/2014/main" id="{D60B331F-75C8-4477-9CB2-3A2B3AC87739}"/>
              </a:ext>
            </a:extLst>
          </p:cNvPr>
          <p:cNvSpPr>
            <a:spLocks noGrp="1"/>
          </p:cNvSpPr>
          <p:nvPr/>
        </p:nvSpPr>
        <p:spPr>
          <a:xfrm>
            <a:off x="4030427" y="3322984"/>
            <a:ext cx="44450" cy="40449"/>
          </a:xfrm>
          <a:prstGeom prst="ellipse">
            <a:avLst/>
          </a:prstGeom>
          <a:solidFill>
            <a:srgbClr val="62DBF3"/>
          </a:solidFill>
          <a:ln w="0">
            <a:noFill/>
          </a:ln>
        </p:spPr>
        <p:txBody>
          <a:bodyPr/>
          <a:lstStyle/>
          <a:p>
            <a:endParaRPr lang="zh-CN" altLang="en-US"/>
          </a:p>
        </p:txBody>
      </p:sp>
      <p:sp>
        <p:nvSpPr>
          <p:cNvPr id="224" name="Exterior surface point">
            <a:extLst>
              <a:ext uri="{FF2B5EF4-FFF2-40B4-BE49-F238E27FC236}">
                <a16:creationId xmlns:a16="http://schemas.microsoft.com/office/drawing/2014/main" id="{74C05F59-17DF-43A6-A8EB-138F5CC9C031}"/>
              </a:ext>
            </a:extLst>
          </p:cNvPr>
          <p:cNvSpPr>
            <a:spLocks noGrp="1"/>
          </p:cNvSpPr>
          <p:nvPr/>
        </p:nvSpPr>
        <p:spPr>
          <a:xfrm>
            <a:off x="4099007" y="3284846"/>
            <a:ext cx="44450" cy="40449"/>
          </a:xfrm>
          <a:prstGeom prst="ellipse">
            <a:avLst/>
          </a:prstGeom>
          <a:solidFill>
            <a:srgbClr val="62DBF3"/>
          </a:solidFill>
          <a:ln w="0">
            <a:noFill/>
          </a:ln>
        </p:spPr>
        <p:txBody>
          <a:bodyPr/>
          <a:lstStyle/>
          <a:p>
            <a:endParaRPr lang="zh-CN" altLang="en-US"/>
          </a:p>
        </p:txBody>
      </p:sp>
      <p:sp>
        <p:nvSpPr>
          <p:cNvPr id="225" name="Exterior surface point">
            <a:extLst>
              <a:ext uri="{FF2B5EF4-FFF2-40B4-BE49-F238E27FC236}">
                <a16:creationId xmlns:a16="http://schemas.microsoft.com/office/drawing/2014/main" id="{C100E41A-753B-403C-B1AE-9FBF01813677}"/>
              </a:ext>
            </a:extLst>
          </p:cNvPr>
          <p:cNvSpPr>
            <a:spLocks noGrp="1"/>
          </p:cNvSpPr>
          <p:nvPr/>
        </p:nvSpPr>
        <p:spPr>
          <a:xfrm>
            <a:off x="4167587" y="3246708"/>
            <a:ext cx="44450" cy="40449"/>
          </a:xfrm>
          <a:prstGeom prst="ellipse">
            <a:avLst/>
          </a:prstGeom>
          <a:solidFill>
            <a:srgbClr val="62DBF3"/>
          </a:solidFill>
          <a:ln w="0">
            <a:noFill/>
          </a:ln>
        </p:spPr>
        <p:txBody>
          <a:bodyPr/>
          <a:lstStyle/>
          <a:p>
            <a:endParaRPr lang="zh-CN" altLang="en-US"/>
          </a:p>
        </p:txBody>
      </p:sp>
      <p:sp>
        <p:nvSpPr>
          <p:cNvPr id="226" name="Exterior surface point">
            <a:extLst>
              <a:ext uri="{FF2B5EF4-FFF2-40B4-BE49-F238E27FC236}">
                <a16:creationId xmlns:a16="http://schemas.microsoft.com/office/drawing/2014/main" id="{45B259CC-CD5E-4EA9-A466-C4C2D7D1E3FC}"/>
              </a:ext>
            </a:extLst>
          </p:cNvPr>
          <p:cNvSpPr>
            <a:spLocks noGrp="1"/>
          </p:cNvSpPr>
          <p:nvPr/>
        </p:nvSpPr>
        <p:spPr>
          <a:xfrm>
            <a:off x="4236167" y="3208570"/>
            <a:ext cx="44450" cy="40449"/>
          </a:xfrm>
          <a:prstGeom prst="ellipse">
            <a:avLst/>
          </a:prstGeom>
          <a:solidFill>
            <a:srgbClr val="62DBF3"/>
          </a:solidFill>
          <a:ln w="0">
            <a:noFill/>
          </a:ln>
        </p:spPr>
        <p:txBody>
          <a:bodyPr/>
          <a:lstStyle/>
          <a:p>
            <a:endParaRPr lang="zh-CN" altLang="en-US"/>
          </a:p>
        </p:txBody>
      </p:sp>
      <p:sp>
        <p:nvSpPr>
          <p:cNvPr id="227" name="Exterior surface point">
            <a:extLst>
              <a:ext uri="{FF2B5EF4-FFF2-40B4-BE49-F238E27FC236}">
                <a16:creationId xmlns:a16="http://schemas.microsoft.com/office/drawing/2014/main" id="{5213A526-77EA-402C-A63A-D34A9AA4E92A}"/>
              </a:ext>
            </a:extLst>
          </p:cNvPr>
          <p:cNvSpPr>
            <a:spLocks noGrp="1"/>
          </p:cNvSpPr>
          <p:nvPr/>
        </p:nvSpPr>
        <p:spPr>
          <a:xfrm>
            <a:off x="4304747" y="3170432"/>
            <a:ext cx="44450" cy="40449"/>
          </a:xfrm>
          <a:prstGeom prst="ellipse">
            <a:avLst/>
          </a:prstGeom>
          <a:solidFill>
            <a:srgbClr val="62DBF3"/>
          </a:solidFill>
          <a:ln w="0">
            <a:noFill/>
          </a:ln>
        </p:spPr>
        <p:txBody>
          <a:bodyPr/>
          <a:lstStyle/>
          <a:p>
            <a:endParaRPr lang="zh-CN" altLang="en-US"/>
          </a:p>
        </p:txBody>
      </p:sp>
      <p:sp>
        <p:nvSpPr>
          <p:cNvPr id="228" name="Exterior surface point">
            <a:extLst>
              <a:ext uri="{FF2B5EF4-FFF2-40B4-BE49-F238E27FC236}">
                <a16:creationId xmlns:a16="http://schemas.microsoft.com/office/drawing/2014/main" id="{6AE7F213-D8A7-4EEB-BFAC-99852EEA2786}"/>
              </a:ext>
            </a:extLst>
          </p:cNvPr>
          <p:cNvSpPr>
            <a:spLocks noGrp="1"/>
          </p:cNvSpPr>
          <p:nvPr/>
        </p:nvSpPr>
        <p:spPr>
          <a:xfrm>
            <a:off x="4373327" y="3132294"/>
            <a:ext cx="44450" cy="40449"/>
          </a:xfrm>
          <a:prstGeom prst="ellipse">
            <a:avLst/>
          </a:prstGeom>
          <a:solidFill>
            <a:srgbClr val="62DBF3"/>
          </a:solidFill>
          <a:ln w="0">
            <a:noFill/>
          </a:ln>
        </p:spPr>
        <p:txBody>
          <a:bodyPr/>
          <a:lstStyle/>
          <a:p>
            <a:endParaRPr lang="zh-CN" altLang="en-US"/>
          </a:p>
        </p:txBody>
      </p:sp>
      <p:sp>
        <p:nvSpPr>
          <p:cNvPr id="229" name="Exterior surface point">
            <a:extLst>
              <a:ext uri="{FF2B5EF4-FFF2-40B4-BE49-F238E27FC236}">
                <a16:creationId xmlns:a16="http://schemas.microsoft.com/office/drawing/2014/main" id="{514FB10A-A5A2-4105-8557-2E63DA3D1A21}"/>
              </a:ext>
            </a:extLst>
          </p:cNvPr>
          <p:cNvSpPr>
            <a:spLocks noGrp="1"/>
          </p:cNvSpPr>
          <p:nvPr/>
        </p:nvSpPr>
        <p:spPr>
          <a:xfrm>
            <a:off x="4441907" y="3094156"/>
            <a:ext cx="44450" cy="40449"/>
          </a:xfrm>
          <a:prstGeom prst="ellipse">
            <a:avLst/>
          </a:prstGeom>
          <a:solidFill>
            <a:srgbClr val="62DBF3"/>
          </a:solidFill>
          <a:ln w="0">
            <a:noFill/>
          </a:ln>
        </p:spPr>
        <p:txBody>
          <a:bodyPr/>
          <a:lstStyle/>
          <a:p>
            <a:endParaRPr lang="zh-CN" altLang="en-US"/>
          </a:p>
        </p:txBody>
      </p:sp>
      <p:sp>
        <p:nvSpPr>
          <p:cNvPr id="230" name="Exterior surface point">
            <a:extLst>
              <a:ext uri="{FF2B5EF4-FFF2-40B4-BE49-F238E27FC236}">
                <a16:creationId xmlns:a16="http://schemas.microsoft.com/office/drawing/2014/main" id="{50EFE662-26FC-4CBD-920B-66B4FBFA027C}"/>
              </a:ext>
            </a:extLst>
          </p:cNvPr>
          <p:cNvSpPr>
            <a:spLocks noGrp="1"/>
          </p:cNvSpPr>
          <p:nvPr/>
        </p:nvSpPr>
        <p:spPr>
          <a:xfrm>
            <a:off x="3853262" y="3475537"/>
            <a:ext cx="44450" cy="40449"/>
          </a:xfrm>
          <a:prstGeom prst="ellipse">
            <a:avLst/>
          </a:prstGeom>
          <a:solidFill>
            <a:srgbClr val="62DBF3"/>
          </a:solidFill>
          <a:ln w="0">
            <a:noFill/>
          </a:ln>
        </p:spPr>
        <p:txBody>
          <a:bodyPr/>
          <a:lstStyle/>
          <a:p>
            <a:endParaRPr lang="zh-CN" altLang="en-US"/>
          </a:p>
        </p:txBody>
      </p:sp>
      <p:sp>
        <p:nvSpPr>
          <p:cNvPr id="231" name="Exterior surface point">
            <a:extLst>
              <a:ext uri="{FF2B5EF4-FFF2-40B4-BE49-F238E27FC236}">
                <a16:creationId xmlns:a16="http://schemas.microsoft.com/office/drawing/2014/main" id="{FE4738E2-9B2A-4E4A-B6DA-EC07B1BD618B}"/>
              </a:ext>
            </a:extLst>
          </p:cNvPr>
          <p:cNvSpPr>
            <a:spLocks noGrp="1"/>
          </p:cNvSpPr>
          <p:nvPr/>
        </p:nvSpPr>
        <p:spPr>
          <a:xfrm>
            <a:off x="3921842" y="3437399"/>
            <a:ext cx="44450" cy="40449"/>
          </a:xfrm>
          <a:prstGeom prst="ellipse">
            <a:avLst/>
          </a:prstGeom>
          <a:solidFill>
            <a:srgbClr val="62DBF3"/>
          </a:solidFill>
          <a:ln w="0">
            <a:noFill/>
          </a:ln>
        </p:spPr>
        <p:txBody>
          <a:bodyPr/>
          <a:lstStyle/>
          <a:p>
            <a:endParaRPr lang="zh-CN" altLang="en-US"/>
          </a:p>
        </p:txBody>
      </p:sp>
      <p:sp>
        <p:nvSpPr>
          <p:cNvPr id="232" name="Exterior surface point">
            <a:extLst>
              <a:ext uri="{FF2B5EF4-FFF2-40B4-BE49-F238E27FC236}">
                <a16:creationId xmlns:a16="http://schemas.microsoft.com/office/drawing/2014/main" id="{C6C93F00-9797-4897-BA88-489DBB4C1B42}"/>
              </a:ext>
            </a:extLst>
          </p:cNvPr>
          <p:cNvSpPr>
            <a:spLocks noGrp="1"/>
          </p:cNvSpPr>
          <p:nvPr/>
        </p:nvSpPr>
        <p:spPr>
          <a:xfrm>
            <a:off x="3990422" y="3399261"/>
            <a:ext cx="44450" cy="40449"/>
          </a:xfrm>
          <a:prstGeom prst="ellipse">
            <a:avLst/>
          </a:prstGeom>
          <a:solidFill>
            <a:srgbClr val="62DBF3"/>
          </a:solidFill>
          <a:ln w="0">
            <a:noFill/>
          </a:ln>
        </p:spPr>
        <p:txBody>
          <a:bodyPr/>
          <a:lstStyle/>
          <a:p>
            <a:endParaRPr lang="zh-CN" altLang="en-US"/>
          </a:p>
        </p:txBody>
      </p:sp>
      <p:sp>
        <p:nvSpPr>
          <p:cNvPr id="233" name="Exterior surface point">
            <a:extLst>
              <a:ext uri="{FF2B5EF4-FFF2-40B4-BE49-F238E27FC236}">
                <a16:creationId xmlns:a16="http://schemas.microsoft.com/office/drawing/2014/main" id="{CA3345B6-29C5-4C93-9CF3-4535135D6192}"/>
              </a:ext>
            </a:extLst>
          </p:cNvPr>
          <p:cNvSpPr>
            <a:spLocks noGrp="1"/>
          </p:cNvSpPr>
          <p:nvPr/>
        </p:nvSpPr>
        <p:spPr>
          <a:xfrm>
            <a:off x="4059002" y="3361122"/>
            <a:ext cx="44450" cy="40449"/>
          </a:xfrm>
          <a:prstGeom prst="ellipse">
            <a:avLst/>
          </a:prstGeom>
          <a:solidFill>
            <a:srgbClr val="62DBF3"/>
          </a:solidFill>
          <a:ln w="0">
            <a:noFill/>
          </a:ln>
        </p:spPr>
        <p:txBody>
          <a:bodyPr/>
          <a:lstStyle/>
          <a:p>
            <a:endParaRPr lang="zh-CN" altLang="en-US"/>
          </a:p>
        </p:txBody>
      </p:sp>
      <p:sp>
        <p:nvSpPr>
          <p:cNvPr id="234" name="Exterior surface point">
            <a:extLst>
              <a:ext uri="{FF2B5EF4-FFF2-40B4-BE49-F238E27FC236}">
                <a16:creationId xmlns:a16="http://schemas.microsoft.com/office/drawing/2014/main" id="{DB6890A3-86B0-457C-A674-BFB55F9F6985}"/>
              </a:ext>
            </a:extLst>
          </p:cNvPr>
          <p:cNvSpPr>
            <a:spLocks noGrp="1"/>
          </p:cNvSpPr>
          <p:nvPr/>
        </p:nvSpPr>
        <p:spPr>
          <a:xfrm>
            <a:off x="4127582" y="3322984"/>
            <a:ext cx="44450" cy="40449"/>
          </a:xfrm>
          <a:prstGeom prst="ellipse">
            <a:avLst/>
          </a:prstGeom>
          <a:solidFill>
            <a:srgbClr val="62DBF3"/>
          </a:solidFill>
          <a:ln w="0">
            <a:noFill/>
          </a:ln>
        </p:spPr>
        <p:txBody>
          <a:bodyPr/>
          <a:lstStyle/>
          <a:p>
            <a:endParaRPr lang="zh-CN" altLang="en-US"/>
          </a:p>
        </p:txBody>
      </p:sp>
      <p:sp>
        <p:nvSpPr>
          <p:cNvPr id="235" name="Exterior surface point">
            <a:extLst>
              <a:ext uri="{FF2B5EF4-FFF2-40B4-BE49-F238E27FC236}">
                <a16:creationId xmlns:a16="http://schemas.microsoft.com/office/drawing/2014/main" id="{25BCA93A-730E-466C-BC3A-D6BAFF6F1DCA}"/>
              </a:ext>
            </a:extLst>
          </p:cNvPr>
          <p:cNvSpPr>
            <a:spLocks noGrp="1"/>
          </p:cNvSpPr>
          <p:nvPr/>
        </p:nvSpPr>
        <p:spPr>
          <a:xfrm>
            <a:off x="4196162" y="3284846"/>
            <a:ext cx="44450" cy="40449"/>
          </a:xfrm>
          <a:prstGeom prst="ellipse">
            <a:avLst/>
          </a:prstGeom>
          <a:solidFill>
            <a:srgbClr val="62DBF3"/>
          </a:solidFill>
          <a:ln w="0">
            <a:noFill/>
          </a:ln>
        </p:spPr>
        <p:txBody>
          <a:bodyPr/>
          <a:lstStyle/>
          <a:p>
            <a:endParaRPr lang="zh-CN" altLang="en-US"/>
          </a:p>
        </p:txBody>
      </p:sp>
      <p:sp>
        <p:nvSpPr>
          <p:cNvPr id="236" name="Exterior surface point">
            <a:extLst>
              <a:ext uri="{FF2B5EF4-FFF2-40B4-BE49-F238E27FC236}">
                <a16:creationId xmlns:a16="http://schemas.microsoft.com/office/drawing/2014/main" id="{69943FD4-82F0-4857-A176-5AAA65B54DBD}"/>
              </a:ext>
            </a:extLst>
          </p:cNvPr>
          <p:cNvSpPr>
            <a:spLocks noGrp="1"/>
          </p:cNvSpPr>
          <p:nvPr/>
        </p:nvSpPr>
        <p:spPr>
          <a:xfrm>
            <a:off x="4264742" y="3246708"/>
            <a:ext cx="44450" cy="40449"/>
          </a:xfrm>
          <a:prstGeom prst="ellipse">
            <a:avLst/>
          </a:prstGeom>
          <a:solidFill>
            <a:srgbClr val="62DBF3"/>
          </a:solidFill>
          <a:ln w="0">
            <a:noFill/>
          </a:ln>
        </p:spPr>
        <p:txBody>
          <a:bodyPr/>
          <a:lstStyle/>
          <a:p>
            <a:endParaRPr lang="zh-CN" altLang="en-US"/>
          </a:p>
        </p:txBody>
      </p:sp>
      <p:sp>
        <p:nvSpPr>
          <p:cNvPr id="237" name="Exterior surface point">
            <a:extLst>
              <a:ext uri="{FF2B5EF4-FFF2-40B4-BE49-F238E27FC236}">
                <a16:creationId xmlns:a16="http://schemas.microsoft.com/office/drawing/2014/main" id="{C17FE1D0-7D0B-4354-9995-7E8D28106508}"/>
              </a:ext>
            </a:extLst>
          </p:cNvPr>
          <p:cNvSpPr>
            <a:spLocks noGrp="1"/>
          </p:cNvSpPr>
          <p:nvPr/>
        </p:nvSpPr>
        <p:spPr>
          <a:xfrm>
            <a:off x="4333322" y="3208570"/>
            <a:ext cx="44450" cy="40449"/>
          </a:xfrm>
          <a:prstGeom prst="ellipse">
            <a:avLst/>
          </a:prstGeom>
          <a:solidFill>
            <a:srgbClr val="62DBF3"/>
          </a:solidFill>
          <a:ln w="0">
            <a:noFill/>
          </a:ln>
        </p:spPr>
        <p:txBody>
          <a:bodyPr/>
          <a:lstStyle/>
          <a:p>
            <a:endParaRPr lang="zh-CN" altLang="en-US"/>
          </a:p>
        </p:txBody>
      </p:sp>
      <p:sp>
        <p:nvSpPr>
          <p:cNvPr id="238" name="Exterior surface point">
            <a:extLst>
              <a:ext uri="{FF2B5EF4-FFF2-40B4-BE49-F238E27FC236}">
                <a16:creationId xmlns:a16="http://schemas.microsoft.com/office/drawing/2014/main" id="{9F48ECF8-CB0A-4972-AEF5-3D9BE495D3E9}"/>
              </a:ext>
            </a:extLst>
          </p:cNvPr>
          <p:cNvSpPr>
            <a:spLocks noGrp="1"/>
          </p:cNvSpPr>
          <p:nvPr/>
        </p:nvSpPr>
        <p:spPr>
          <a:xfrm>
            <a:off x="4401902" y="3170432"/>
            <a:ext cx="44450" cy="40449"/>
          </a:xfrm>
          <a:prstGeom prst="ellipse">
            <a:avLst/>
          </a:prstGeom>
          <a:solidFill>
            <a:srgbClr val="62DBF3"/>
          </a:solidFill>
          <a:ln w="0">
            <a:noFill/>
          </a:ln>
        </p:spPr>
        <p:txBody>
          <a:bodyPr/>
          <a:lstStyle/>
          <a:p>
            <a:endParaRPr lang="zh-CN" altLang="en-US"/>
          </a:p>
        </p:txBody>
      </p:sp>
      <p:sp>
        <p:nvSpPr>
          <p:cNvPr id="239" name="Exterior surface point">
            <a:extLst>
              <a:ext uri="{FF2B5EF4-FFF2-40B4-BE49-F238E27FC236}">
                <a16:creationId xmlns:a16="http://schemas.microsoft.com/office/drawing/2014/main" id="{D0306DEE-4B1F-442A-8590-F98BB2AF2A12}"/>
              </a:ext>
            </a:extLst>
          </p:cNvPr>
          <p:cNvSpPr>
            <a:spLocks noGrp="1"/>
          </p:cNvSpPr>
          <p:nvPr/>
        </p:nvSpPr>
        <p:spPr>
          <a:xfrm>
            <a:off x="4470482" y="3132294"/>
            <a:ext cx="44450" cy="40449"/>
          </a:xfrm>
          <a:prstGeom prst="ellipse">
            <a:avLst/>
          </a:prstGeom>
          <a:solidFill>
            <a:srgbClr val="62DBF3"/>
          </a:solidFill>
          <a:ln w="0">
            <a:noFill/>
          </a:ln>
        </p:spPr>
        <p:txBody>
          <a:bodyPr/>
          <a:lstStyle/>
          <a:p>
            <a:endParaRPr lang="zh-CN" altLang="en-US"/>
          </a:p>
        </p:txBody>
      </p:sp>
      <p:sp>
        <p:nvSpPr>
          <p:cNvPr id="240" name="Exterior surface point">
            <a:extLst>
              <a:ext uri="{FF2B5EF4-FFF2-40B4-BE49-F238E27FC236}">
                <a16:creationId xmlns:a16="http://schemas.microsoft.com/office/drawing/2014/main" id="{31A77E88-CE4E-4684-8E59-2C765369D448}"/>
              </a:ext>
            </a:extLst>
          </p:cNvPr>
          <p:cNvSpPr>
            <a:spLocks noGrp="1"/>
          </p:cNvSpPr>
          <p:nvPr/>
        </p:nvSpPr>
        <p:spPr>
          <a:xfrm>
            <a:off x="4539062" y="3094156"/>
            <a:ext cx="44450" cy="40449"/>
          </a:xfrm>
          <a:prstGeom prst="ellipse">
            <a:avLst/>
          </a:prstGeom>
          <a:solidFill>
            <a:srgbClr val="62DBF3"/>
          </a:solidFill>
          <a:ln w="0">
            <a:noFill/>
          </a:ln>
        </p:spPr>
        <p:txBody>
          <a:bodyPr/>
          <a:lstStyle/>
          <a:p>
            <a:endParaRPr lang="zh-CN" altLang="en-US"/>
          </a:p>
        </p:txBody>
      </p:sp>
      <p:sp>
        <p:nvSpPr>
          <p:cNvPr id="241" name="Exterior surface point">
            <a:extLst>
              <a:ext uri="{FF2B5EF4-FFF2-40B4-BE49-F238E27FC236}">
                <a16:creationId xmlns:a16="http://schemas.microsoft.com/office/drawing/2014/main" id="{FE2C98D8-9AEA-409C-9F36-6813DE68693C}"/>
              </a:ext>
            </a:extLst>
          </p:cNvPr>
          <p:cNvSpPr>
            <a:spLocks noGrp="1"/>
          </p:cNvSpPr>
          <p:nvPr/>
        </p:nvSpPr>
        <p:spPr>
          <a:xfrm>
            <a:off x="3950417" y="3475537"/>
            <a:ext cx="44450" cy="40449"/>
          </a:xfrm>
          <a:prstGeom prst="ellipse">
            <a:avLst/>
          </a:prstGeom>
          <a:solidFill>
            <a:srgbClr val="62DBF3"/>
          </a:solidFill>
          <a:ln w="0">
            <a:noFill/>
          </a:ln>
        </p:spPr>
        <p:txBody>
          <a:bodyPr/>
          <a:lstStyle/>
          <a:p>
            <a:endParaRPr lang="zh-CN" altLang="en-US"/>
          </a:p>
        </p:txBody>
      </p:sp>
      <p:sp>
        <p:nvSpPr>
          <p:cNvPr id="242" name="Exterior surface point">
            <a:extLst>
              <a:ext uri="{FF2B5EF4-FFF2-40B4-BE49-F238E27FC236}">
                <a16:creationId xmlns:a16="http://schemas.microsoft.com/office/drawing/2014/main" id="{E1AEA8FE-DE38-4ABE-A5C9-6923056AF36B}"/>
              </a:ext>
            </a:extLst>
          </p:cNvPr>
          <p:cNvSpPr>
            <a:spLocks noGrp="1"/>
          </p:cNvSpPr>
          <p:nvPr/>
        </p:nvSpPr>
        <p:spPr>
          <a:xfrm>
            <a:off x="4018997" y="3437399"/>
            <a:ext cx="44450" cy="40449"/>
          </a:xfrm>
          <a:prstGeom prst="ellipse">
            <a:avLst/>
          </a:prstGeom>
          <a:solidFill>
            <a:srgbClr val="62DBF3"/>
          </a:solidFill>
          <a:ln w="0">
            <a:noFill/>
          </a:ln>
        </p:spPr>
        <p:txBody>
          <a:bodyPr/>
          <a:lstStyle/>
          <a:p>
            <a:endParaRPr lang="zh-CN" altLang="en-US"/>
          </a:p>
        </p:txBody>
      </p:sp>
      <p:sp>
        <p:nvSpPr>
          <p:cNvPr id="243" name="Exterior surface point">
            <a:extLst>
              <a:ext uri="{FF2B5EF4-FFF2-40B4-BE49-F238E27FC236}">
                <a16:creationId xmlns:a16="http://schemas.microsoft.com/office/drawing/2014/main" id="{851F0409-7310-425B-A3EA-47195B024D46}"/>
              </a:ext>
            </a:extLst>
          </p:cNvPr>
          <p:cNvSpPr>
            <a:spLocks noGrp="1"/>
          </p:cNvSpPr>
          <p:nvPr/>
        </p:nvSpPr>
        <p:spPr>
          <a:xfrm>
            <a:off x="4087577" y="3399261"/>
            <a:ext cx="44450" cy="40449"/>
          </a:xfrm>
          <a:prstGeom prst="ellipse">
            <a:avLst/>
          </a:prstGeom>
          <a:solidFill>
            <a:srgbClr val="62DBF3"/>
          </a:solidFill>
          <a:ln w="0">
            <a:noFill/>
          </a:ln>
        </p:spPr>
        <p:txBody>
          <a:bodyPr/>
          <a:lstStyle/>
          <a:p>
            <a:endParaRPr lang="zh-CN" altLang="en-US"/>
          </a:p>
        </p:txBody>
      </p:sp>
      <p:sp>
        <p:nvSpPr>
          <p:cNvPr id="244" name="Exterior surface point">
            <a:extLst>
              <a:ext uri="{FF2B5EF4-FFF2-40B4-BE49-F238E27FC236}">
                <a16:creationId xmlns:a16="http://schemas.microsoft.com/office/drawing/2014/main" id="{0F7B9515-328F-498D-BAA5-81FF05C49AC7}"/>
              </a:ext>
            </a:extLst>
          </p:cNvPr>
          <p:cNvSpPr>
            <a:spLocks noGrp="1"/>
          </p:cNvSpPr>
          <p:nvPr/>
        </p:nvSpPr>
        <p:spPr>
          <a:xfrm>
            <a:off x="4156157" y="3361122"/>
            <a:ext cx="44450" cy="40449"/>
          </a:xfrm>
          <a:prstGeom prst="ellipse">
            <a:avLst/>
          </a:prstGeom>
          <a:solidFill>
            <a:srgbClr val="62DBF3"/>
          </a:solidFill>
          <a:ln w="0">
            <a:noFill/>
          </a:ln>
        </p:spPr>
        <p:txBody>
          <a:bodyPr/>
          <a:lstStyle/>
          <a:p>
            <a:endParaRPr lang="zh-CN" altLang="en-US"/>
          </a:p>
        </p:txBody>
      </p:sp>
      <p:sp>
        <p:nvSpPr>
          <p:cNvPr id="245" name="Exterior surface point">
            <a:extLst>
              <a:ext uri="{FF2B5EF4-FFF2-40B4-BE49-F238E27FC236}">
                <a16:creationId xmlns:a16="http://schemas.microsoft.com/office/drawing/2014/main" id="{23738DD1-84A7-4E65-B42C-E4BE5BA929EB}"/>
              </a:ext>
            </a:extLst>
          </p:cNvPr>
          <p:cNvSpPr>
            <a:spLocks noGrp="1"/>
          </p:cNvSpPr>
          <p:nvPr/>
        </p:nvSpPr>
        <p:spPr>
          <a:xfrm>
            <a:off x="4224737" y="3322984"/>
            <a:ext cx="44450" cy="40449"/>
          </a:xfrm>
          <a:prstGeom prst="ellipse">
            <a:avLst/>
          </a:prstGeom>
          <a:solidFill>
            <a:srgbClr val="62DBF3"/>
          </a:solidFill>
          <a:ln w="0">
            <a:noFill/>
          </a:ln>
        </p:spPr>
        <p:txBody>
          <a:bodyPr/>
          <a:lstStyle/>
          <a:p>
            <a:endParaRPr lang="zh-CN" altLang="en-US"/>
          </a:p>
        </p:txBody>
      </p:sp>
      <p:sp>
        <p:nvSpPr>
          <p:cNvPr id="246" name="Exterior surface point">
            <a:extLst>
              <a:ext uri="{FF2B5EF4-FFF2-40B4-BE49-F238E27FC236}">
                <a16:creationId xmlns:a16="http://schemas.microsoft.com/office/drawing/2014/main" id="{E1B2A522-7A2C-46E2-BC5A-3786D87C7243}"/>
              </a:ext>
            </a:extLst>
          </p:cNvPr>
          <p:cNvSpPr>
            <a:spLocks noGrp="1"/>
          </p:cNvSpPr>
          <p:nvPr/>
        </p:nvSpPr>
        <p:spPr>
          <a:xfrm>
            <a:off x="4293317" y="3284846"/>
            <a:ext cx="44450" cy="40449"/>
          </a:xfrm>
          <a:prstGeom prst="ellipse">
            <a:avLst/>
          </a:prstGeom>
          <a:solidFill>
            <a:srgbClr val="62DBF3"/>
          </a:solidFill>
          <a:ln w="0">
            <a:noFill/>
          </a:ln>
        </p:spPr>
        <p:txBody>
          <a:bodyPr/>
          <a:lstStyle/>
          <a:p>
            <a:endParaRPr lang="zh-CN" altLang="en-US"/>
          </a:p>
        </p:txBody>
      </p:sp>
      <p:sp>
        <p:nvSpPr>
          <p:cNvPr id="247" name="Exterior surface point">
            <a:extLst>
              <a:ext uri="{FF2B5EF4-FFF2-40B4-BE49-F238E27FC236}">
                <a16:creationId xmlns:a16="http://schemas.microsoft.com/office/drawing/2014/main" id="{464EE13C-06E3-44F3-90A4-FEF1510289BA}"/>
              </a:ext>
            </a:extLst>
          </p:cNvPr>
          <p:cNvSpPr>
            <a:spLocks noGrp="1"/>
          </p:cNvSpPr>
          <p:nvPr/>
        </p:nvSpPr>
        <p:spPr>
          <a:xfrm>
            <a:off x="4361897" y="3246708"/>
            <a:ext cx="44450" cy="40449"/>
          </a:xfrm>
          <a:prstGeom prst="ellipse">
            <a:avLst/>
          </a:prstGeom>
          <a:solidFill>
            <a:srgbClr val="62DBF3"/>
          </a:solidFill>
          <a:ln w="0">
            <a:noFill/>
          </a:ln>
        </p:spPr>
        <p:txBody>
          <a:bodyPr/>
          <a:lstStyle/>
          <a:p>
            <a:endParaRPr lang="zh-CN" altLang="en-US"/>
          </a:p>
        </p:txBody>
      </p:sp>
      <p:sp>
        <p:nvSpPr>
          <p:cNvPr id="248" name="Exterior surface point">
            <a:extLst>
              <a:ext uri="{FF2B5EF4-FFF2-40B4-BE49-F238E27FC236}">
                <a16:creationId xmlns:a16="http://schemas.microsoft.com/office/drawing/2014/main" id="{C95AA7DA-CEAA-48FD-8E0B-DD86180FA6E6}"/>
              </a:ext>
            </a:extLst>
          </p:cNvPr>
          <p:cNvSpPr>
            <a:spLocks noGrp="1"/>
          </p:cNvSpPr>
          <p:nvPr/>
        </p:nvSpPr>
        <p:spPr>
          <a:xfrm>
            <a:off x="4430477" y="3208570"/>
            <a:ext cx="44450" cy="40449"/>
          </a:xfrm>
          <a:prstGeom prst="ellipse">
            <a:avLst/>
          </a:prstGeom>
          <a:solidFill>
            <a:srgbClr val="62DBF3"/>
          </a:solidFill>
          <a:ln w="0">
            <a:noFill/>
          </a:ln>
        </p:spPr>
        <p:txBody>
          <a:bodyPr/>
          <a:lstStyle/>
          <a:p>
            <a:endParaRPr lang="zh-CN" altLang="en-US"/>
          </a:p>
        </p:txBody>
      </p:sp>
      <p:sp>
        <p:nvSpPr>
          <p:cNvPr id="249" name="Exterior surface point">
            <a:extLst>
              <a:ext uri="{FF2B5EF4-FFF2-40B4-BE49-F238E27FC236}">
                <a16:creationId xmlns:a16="http://schemas.microsoft.com/office/drawing/2014/main" id="{ED1D4E9C-81C7-4C6A-817A-11B5C08F6DC3}"/>
              </a:ext>
            </a:extLst>
          </p:cNvPr>
          <p:cNvSpPr>
            <a:spLocks noGrp="1"/>
          </p:cNvSpPr>
          <p:nvPr/>
        </p:nvSpPr>
        <p:spPr>
          <a:xfrm>
            <a:off x="4499057" y="3170432"/>
            <a:ext cx="44450" cy="40449"/>
          </a:xfrm>
          <a:prstGeom prst="ellipse">
            <a:avLst/>
          </a:prstGeom>
          <a:solidFill>
            <a:srgbClr val="62DBF3"/>
          </a:solidFill>
          <a:ln w="0">
            <a:noFill/>
          </a:ln>
        </p:spPr>
        <p:txBody>
          <a:bodyPr/>
          <a:lstStyle/>
          <a:p>
            <a:endParaRPr lang="zh-CN" altLang="en-US"/>
          </a:p>
        </p:txBody>
      </p:sp>
      <p:sp>
        <p:nvSpPr>
          <p:cNvPr id="250" name="Exterior surface point">
            <a:extLst>
              <a:ext uri="{FF2B5EF4-FFF2-40B4-BE49-F238E27FC236}">
                <a16:creationId xmlns:a16="http://schemas.microsoft.com/office/drawing/2014/main" id="{8F8F7C6B-F489-46A1-86DC-ABF8EDB3C72F}"/>
              </a:ext>
            </a:extLst>
          </p:cNvPr>
          <p:cNvSpPr>
            <a:spLocks noGrp="1"/>
          </p:cNvSpPr>
          <p:nvPr/>
        </p:nvSpPr>
        <p:spPr>
          <a:xfrm>
            <a:off x="4567637" y="3132294"/>
            <a:ext cx="44450" cy="40449"/>
          </a:xfrm>
          <a:prstGeom prst="ellipse">
            <a:avLst/>
          </a:prstGeom>
          <a:solidFill>
            <a:srgbClr val="62DBF3"/>
          </a:solidFill>
          <a:ln w="0">
            <a:noFill/>
          </a:ln>
        </p:spPr>
        <p:txBody>
          <a:bodyPr/>
          <a:lstStyle/>
          <a:p>
            <a:endParaRPr lang="zh-CN" altLang="en-US"/>
          </a:p>
        </p:txBody>
      </p:sp>
      <p:sp>
        <p:nvSpPr>
          <p:cNvPr id="251" name="Exterior surface point">
            <a:extLst>
              <a:ext uri="{FF2B5EF4-FFF2-40B4-BE49-F238E27FC236}">
                <a16:creationId xmlns:a16="http://schemas.microsoft.com/office/drawing/2014/main" id="{D5E7BE22-A7BB-4A31-82D7-63286336658F}"/>
              </a:ext>
            </a:extLst>
          </p:cNvPr>
          <p:cNvSpPr>
            <a:spLocks noGrp="1"/>
          </p:cNvSpPr>
          <p:nvPr/>
        </p:nvSpPr>
        <p:spPr>
          <a:xfrm>
            <a:off x="4636217" y="3094156"/>
            <a:ext cx="44450" cy="40449"/>
          </a:xfrm>
          <a:prstGeom prst="ellipse">
            <a:avLst/>
          </a:prstGeom>
          <a:solidFill>
            <a:srgbClr val="62DBF3"/>
          </a:solidFill>
          <a:ln w="0">
            <a:noFill/>
          </a:ln>
        </p:spPr>
        <p:txBody>
          <a:bodyPr/>
          <a:lstStyle/>
          <a:p>
            <a:endParaRPr lang="zh-CN" altLang="en-US"/>
          </a:p>
        </p:txBody>
      </p:sp>
      <p:sp>
        <p:nvSpPr>
          <p:cNvPr id="252" name="Exterior surface point">
            <a:extLst>
              <a:ext uri="{FF2B5EF4-FFF2-40B4-BE49-F238E27FC236}">
                <a16:creationId xmlns:a16="http://schemas.microsoft.com/office/drawing/2014/main" id="{3897533B-BE0A-43BB-9006-8212646EE5EB}"/>
              </a:ext>
            </a:extLst>
          </p:cNvPr>
          <p:cNvSpPr>
            <a:spLocks noGrp="1"/>
          </p:cNvSpPr>
          <p:nvPr/>
        </p:nvSpPr>
        <p:spPr>
          <a:xfrm>
            <a:off x="2007317" y="5105074"/>
            <a:ext cx="44450" cy="40449"/>
          </a:xfrm>
          <a:prstGeom prst="ellipse">
            <a:avLst/>
          </a:prstGeom>
          <a:solidFill>
            <a:srgbClr val="FFAD57"/>
          </a:solidFill>
          <a:ln w="0">
            <a:noFill/>
          </a:ln>
        </p:spPr>
        <p:txBody>
          <a:bodyPr/>
          <a:lstStyle/>
          <a:p>
            <a:endParaRPr lang="zh-CN" altLang="en-US"/>
          </a:p>
        </p:txBody>
      </p:sp>
      <p:sp>
        <p:nvSpPr>
          <p:cNvPr id="253" name="Exterior surface point">
            <a:extLst>
              <a:ext uri="{FF2B5EF4-FFF2-40B4-BE49-F238E27FC236}">
                <a16:creationId xmlns:a16="http://schemas.microsoft.com/office/drawing/2014/main" id="{D71D36FF-053A-4DD6-B653-CFEAE419E699}"/>
              </a:ext>
            </a:extLst>
          </p:cNvPr>
          <p:cNvSpPr>
            <a:spLocks noGrp="1"/>
          </p:cNvSpPr>
          <p:nvPr/>
        </p:nvSpPr>
        <p:spPr>
          <a:xfrm>
            <a:off x="2007317" y="5023597"/>
            <a:ext cx="44450" cy="40449"/>
          </a:xfrm>
          <a:prstGeom prst="ellipse">
            <a:avLst/>
          </a:prstGeom>
          <a:solidFill>
            <a:srgbClr val="FFAD57"/>
          </a:solidFill>
          <a:ln w="0">
            <a:noFill/>
          </a:ln>
        </p:spPr>
        <p:txBody>
          <a:bodyPr/>
          <a:lstStyle/>
          <a:p>
            <a:endParaRPr lang="zh-CN" altLang="en-US"/>
          </a:p>
        </p:txBody>
      </p:sp>
      <p:sp>
        <p:nvSpPr>
          <p:cNvPr id="254" name="Exterior surface point">
            <a:extLst>
              <a:ext uri="{FF2B5EF4-FFF2-40B4-BE49-F238E27FC236}">
                <a16:creationId xmlns:a16="http://schemas.microsoft.com/office/drawing/2014/main" id="{7C8C52DD-56A3-4777-BA34-ABCBE155254A}"/>
              </a:ext>
            </a:extLst>
          </p:cNvPr>
          <p:cNvSpPr>
            <a:spLocks noGrp="1"/>
          </p:cNvSpPr>
          <p:nvPr/>
        </p:nvSpPr>
        <p:spPr>
          <a:xfrm>
            <a:off x="2007317" y="4942120"/>
            <a:ext cx="44450" cy="40449"/>
          </a:xfrm>
          <a:prstGeom prst="ellipse">
            <a:avLst/>
          </a:prstGeom>
          <a:solidFill>
            <a:srgbClr val="FFAD57"/>
          </a:solidFill>
          <a:ln w="0">
            <a:noFill/>
          </a:ln>
        </p:spPr>
        <p:txBody>
          <a:bodyPr/>
          <a:lstStyle/>
          <a:p>
            <a:endParaRPr lang="zh-CN" altLang="en-US"/>
          </a:p>
        </p:txBody>
      </p:sp>
      <p:sp>
        <p:nvSpPr>
          <p:cNvPr id="255" name="Exterior surface point">
            <a:extLst>
              <a:ext uri="{FF2B5EF4-FFF2-40B4-BE49-F238E27FC236}">
                <a16:creationId xmlns:a16="http://schemas.microsoft.com/office/drawing/2014/main" id="{615FF305-1CDF-49DF-9E95-8FE3E76598A1}"/>
              </a:ext>
            </a:extLst>
          </p:cNvPr>
          <p:cNvSpPr>
            <a:spLocks noGrp="1"/>
          </p:cNvSpPr>
          <p:nvPr/>
        </p:nvSpPr>
        <p:spPr>
          <a:xfrm>
            <a:off x="2007317" y="4860643"/>
            <a:ext cx="44450" cy="40449"/>
          </a:xfrm>
          <a:prstGeom prst="ellipse">
            <a:avLst/>
          </a:prstGeom>
          <a:solidFill>
            <a:srgbClr val="FFAD57"/>
          </a:solidFill>
          <a:ln w="0">
            <a:noFill/>
          </a:ln>
        </p:spPr>
        <p:txBody>
          <a:bodyPr/>
          <a:lstStyle/>
          <a:p>
            <a:endParaRPr lang="zh-CN" altLang="en-US"/>
          </a:p>
        </p:txBody>
      </p:sp>
      <p:sp>
        <p:nvSpPr>
          <p:cNvPr id="256" name="Exterior surface point">
            <a:extLst>
              <a:ext uri="{FF2B5EF4-FFF2-40B4-BE49-F238E27FC236}">
                <a16:creationId xmlns:a16="http://schemas.microsoft.com/office/drawing/2014/main" id="{AC148CD8-2C11-47F0-B0F9-1E9CDFA8927F}"/>
              </a:ext>
            </a:extLst>
          </p:cNvPr>
          <p:cNvSpPr>
            <a:spLocks noGrp="1"/>
          </p:cNvSpPr>
          <p:nvPr/>
        </p:nvSpPr>
        <p:spPr>
          <a:xfrm>
            <a:off x="2007317" y="4779166"/>
            <a:ext cx="44450" cy="40449"/>
          </a:xfrm>
          <a:prstGeom prst="ellipse">
            <a:avLst/>
          </a:prstGeom>
          <a:solidFill>
            <a:srgbClr val="FFAD57"/>
          </a:solidFill>
          <a:ln w="0">
            <a:noFill/>
          </a:ln>
        </p:spPr>
        <p:txBody>
          <a:bodyPr/>
          <a:lstStyle/>
          <a:p>
            <a:endParaRPr lang="zh-CN" altLang="en-US"/>
          </a:p>
        </p:txBody>
      </p:sp>
      <p:sp>
        <p:nvSpPr>
          <p:cNvPr id="257" name="Exterior surface point">
            <a:extLst>
              <a:ext uri="{FF2B5EF4-FFF2-40B4-BE49-F238E27FC236}">
                <a16:creationId xmlns:a16="http://schemas.microsoft.com/office/drawing/2014/main" id="{F2EED4F0-290A-4AE0-8E40-EEEE5549B724}"/>
              </a:ext>
            </a:extLst>
          </p:cNvPr>
          <p:cNvSpPr>
            <a:spLocks noGrp="1"/>
          </p:cNvSpPr>
          <p:nvPr/>
        </p:nvSpPr>
        <p:spPr>
          <a:xfrm>
            <a:off x="2007317" y="4697690"/>
            <a:ext cx="44450" cy="40449"/>
          </a:xfrm>
          <a:prstGeom prst="ellipse">
            <a:avLst/>
          </a:prstGeom>
          <a:solidFill>
            <a:srgbClr val="FFAD57"/>
          </a:solidFill>
          <a:ln w="0">
            <a:noFill/>
          </a:ln>
        </p:spPr>
        <p:txBody>
          <a:bodyPr/>
          <a:lstStyle/>
          <a:p>
            <a:endParaRPr lang="zh-CN" altLang="en-US"/>
          </a:p>
        </p:txBody>
      </p:sp>
      <p:sp>
        <p:nvSpPr>
          <p:cNvPr id="258" name="Exterior surface point">
            <a:extLst>
              <a:ext uri="{FF2B5EF4-FFF2-40B4-BE49-F238E27FC236}">
                <a16:creationId xmlns:a16="http://schemas.microsoft.com/office/drawing/2014/main" id="{7EA2B78B-5F9B-4BBC-A39E-34813C0F582A}"/>
              </a:ext>
            </a:extLst>
          </p:cNvPr>
          <p:cNvSpPr>
            <a:spLocks noGrp="1"/>
          </p:cNvSpPr>
          <p:nvPr/>
        </p:nvSpPr>
        <p:spPr>
          <a:xfrm>
            <a:off x="2007317" y="4616213"/>
            <a:ext cx="44450" cy="40449"/>
          </a:xfrm>
          <a:prstGeom prst="ellipse">
            <a:avLst/>
          </a:prstGeom>
          <a:solidFill>
            <a:srgbClr val="FFAD57"/>
          </a:solidFill>
          <a:ln w="0">
            <a:noFill/>
          </a:ln>
        </p:spPr>
        <p:txBody>
          <a:bodyPr/>
          <a:lstStyle/>
          <a:p>
            <a:endParaRPr lang="zh-CN" altLang="en-US"/>
          </a:p>
        </p:txBody>
      </p:sp>
      <p:sp>
        <p:nvSpPr>
          <p:cNvPr id="259" name="Exterior surface point">
            <a:extLst>
              <a:ext uri="{FF2B5EF4-FFF2-40B4-BE49-F238E27FC236}">
                <a16:creationId xmlns:a16="http://schemas.microsoft.com/office/drawing/2014/main" id="{75AC76A4-BFF2-4986-AF18-EEDDFA178263}"/>
              </a:ext>
            </a:extLst>
          </p:cNvPr>
          <p:cNvSpPr>
            <a:spLocks noGrp="1"/>
          </p:cNvSpPr>
          <p:nvPr/>
        </p:nvSpPr>
        <p:spPr>
          <a:xfrm>
            <a:off x="2007317" y="4534736"/>
            <a:ext cx="44450" cy="40449"/>
          </a:xfrm>
          <a:prstGeom prst="ellipse">
            <a:avLst/>
          </a:prstGeom>
          <a:solidFill>
            <a:srgbClr val="FFAD57"/>
          </a:solidFill>
          <a:ln w="0">
            <a:noFill/>
          </a:ln>
        </p:spPr>
        <p:txBody>
          <a:bodyPr/>
          <a:lstStyle/>
          <a:p>
            <a:endParaRPr lang="zh-CN" altLang="en-US"/>
          </a:p>
        </p:txBody>
      </p:sp>
      <p:sp>
        <p:nvSpPr>
          <p:cNvPr id="260" name="Exterior surface point">
            <a:extLst>
              <a:ext uri="{FF2B5EF4-FFF2-40B4-BE49-F238E27FC236}">
                <a16:creationId xmlns:a16="http://schemas.microsoft.com/office/drawing/2014/main" id="{6F0E4AAF-2C44-41A3-8C46-0735936CE13A}"/>
              </a:ext>
            </a:extLst>
          </p:cNvPr>
          <p:cNvSpPr>
            <a:spLocks noGrp="1"/>
          </p:cNvSpPr>
          <p:nvPr/>
        </p:nvSpPr>
        <p:spPr>
          <a:xfrm>
            <a:off x="2007317" y="4453259"/>
            <a:ext cx="44450" cy="40449"/>
          </a:xfrm>
          <a:prstGeom prst="ellipse">
            <a:avLst/>
          </a:prstGeom>
          <a:solidFill>
            <a:srgbClr val="FFAD57"/>
          </a:solidFill>
          <a:ln w="0">
            <a:noFill/>
          </a:ln>
        </p:spPr>
        <p:txBody>
          <a:bodyPr/>
          <a:lstStyle/>
          <a:p>
            <a:endParaRPr lang="zh-CN" altLang="en-US"/>
          </a:p>
        </p:txBody>
      </p:sp>
      <p:sp>
        <p:nvSpPr>
          <p:cNvPr id="261" name="Exterior surface point">
            <a:extLst>
              <a:ext uri="{FF2B5EF4-FFF2-40B4-BE49-F238E27FC236}">
                <a16:creationId xmlns:a16="http://schemas.microsoft.com/office/drawing/2014/main" id="{F44206CA-F6D0-4554-8F4F-721D149D6AC3}"/>
              </a:ext>
            </a:extLst>
          </p:cNvPr>
          <p:cNvSpPr>
            <a:spLocks noGrp="1"/>
          </p:cNvSpPr>
          <p:nvPr/>
        </p:nvSpPr>
        <p:spPr>
          <a:xfrm>
            <a:off x="2007317" y="4371782"/>
            <a:ext cx="44450" cy="40449"/>
          </a:xfrm>
          <a:prstGeom prst="ellipse">
            <a:avLst/>
          </a:prstGeom>
          <a:solidFill>
            <a:srgbClr val="FFAD57"/>
          </a:solidFill>
          <a:ln w="0">
            <a:noFill/>
          </a:ln>
        </p:spPr>
        <p:txBody>
          <a:bodyPr/>
          <a:lstStyle/>
          <a:p>
            <a:endParaRPr lang="zh-CN" altLang="en-US"/>
          </a:p>
        </p:txBody>
      </p:sp>
      <p:sp>
        <p:nvSpPr>
          <p:cNvPr id="262" name="Exterior surface point">
            <a:extLst>
              <a:ext uri="{FF2B5EF4-FFF2-40B4-BE49-F238E27FC236}">
                <a16:creationId xmlns:a16="http://schemas.microsoft.com/office/drawing/2014/main" id="{58AB2642-9C32-4C95-B2FE-F97A5EE028A5}"/>
              </a:ext>
            </a:extLst>
          </p:cNvPr>
          <p:cNvSpPr>
            <a:spLocks noGrp="1"/>
          </p:cNvSpPr>
          <p:nvPr/>
        </p:nvSpPr>
        <p:spPr>
          <a:xfrm>
            <a:off x="2007317" y="4290305"/>
            <a:ext cx="44450" cy="40449"/>
          </a:xfrm>
          <a:prstGeom prst="ellipse">
            <a:avLst/>
          </a:prstGeom>
          <a:solidFill>
            <a:srgbClr val="FFAD57"/>
          </a:solidFill>
          <a:ln w="0">
            <a:noFill/>
          </a:ln>
        </p:spPr>
        <p:txBody>
          <a:bodyPr/>
          <a:lstStyle/>
          <a:p>
            <a:endParaRPr lang="zh-CN" altLang="en-US"/>
          </a:p>
        </p:txBody>
      </p:sp>
      <p:sp>
        <p:nvSpPr>
          <p:cNvPr id="263" name="Exterior surface point">
            <a:extLst>
              <a:ext uri="{FF2B5EF4-FFF2-40B4-BE49-F238E27FC236}">
                <a16:creationId xmlns:a16="http://schemas.microsoft.com/office/drawing/2014/main" id="{DABEC8C4-9A81-4EBE-A6FD-4568DDFA4FC5}"/>
              </a:ext>
            </a:extLst>
          </p:cNvPr>
          <p:cNvSpPr>
            <a:spLocks noGrp="1"/>
          </p:cNvSpPr>
          <p:nvPr/>
        </p:nvSpPr>
        <p:spPr>
          <a:xfrm>
            <a:off x="2007317" y="4208828"/>
            <a:ext cx="44450" cy="40449"/>
          </a:xfrm>
          <a:prstGeom prst="ellipse">
            <a:avLst/>
          </a:prstGeom>
          <a:solidFill>
            <a:srgbClr val="FFAD57"/>
          </a:solidFill>
          <a:ln w="0">
            <a:noFill/>
          </a:ln>
        </p:spPr>
        <p:txBody>
          <a:bodyPr/>
          <a:lstStyle/>
          <a:p>
            <a:endParaRPr lang="zh-CN" altLang="en-US"/>
          </a:p>
        </p:txBody>
      </p:sp>
      <p:sp>
        <p:nvSpPr>
          <p:cNvPr id="264" name="Exterior surface point">
            <a:extLst>
              <a:ext uri="{FF2B5EF4-FFF2-40B4-BE49-F238E27FC236}">
                <a16:creationId xmlns:a16="http://schemas.microsoft.com/office/drawing/2014/main" id="{518CE544-7F78-4916-9C08-2EB3D22F2BAC}"/>
              </a:ext>
            </a:extLst>
          </p:cNvPr>
          <p:cNvSpPr>
            <a:spLocks noGrp="1"/>
          </p:cNvSpPr>
          <p:nvPr/>
        </p:nvSpPr>
        <p:spPr>
          <a:xfrm>
            <a:off x="2007317" y="4127352"/>
            <a:ext cx="44450" cy="40449"/>
          </a:xfrm>
          <a:prstGeom prst="ellipse">
            <a:avLst/>
          </a:prstGeom>
          <a:solidFill>
            <a:srgbClr val="FFAD57"/>
          </a:solidFill>
          <a:ln w="0">
            <a:noFill/>
          </a:ln>
        </p:spPr>
        <p:txBody>
          <a:bodyPr/>
          <a:lstStyle/>
          <a:p>
            <a:endParaRPr lang="zh-CN" altLang="en-US"/>
          </a:p>
        </p:txBody>
      </p:sp>
      <p:sp>
        <p:nvSpPr>
          <p:cNvPr id="265" name="Exterior surface point">
            <a:extLst>
              <a:ext uri="{FF2B5EF4-FFF2-40B4-BE49-F238E27FC236}">
                <a16:creationId xmlns:a16="http://schemas.microsoft.com/office/drawing/2014/main" id="{D4D8DC2A-DB80-4185-B594-6CBE5DD53E67}"/>
              </a:ext>
            </a:extLst>
          </p:cNvPr>
          <p:cNvSpPr>
            <a:spLocks noGrp="1"/>
          </p:cNvSpPr>
          <p:nvPr/>
        </p:nvSpPr>
        <p:spPr>
          <a:xfrm>
            <a:off x="2007317" y="4045875"/>
            <a:ext cx="44450" cy="40449"/>
          </a:xfrm>
          <a:prstGeom prst="ellipse">
            <a:avLst/>
          </a:prstGeom>
          <a:solidFill>
            <a:srgbClr val="FFAD57"/>
          </a:solidFill>
          <a:ln w="0">
            <a:noFill/>
          </a:ln>
        </p:spPr>
        <p:txBody>
          <a:bodyPr/>
          <a:lstStyle/>
          <a:p>
            <a:endParaRPr lang="zh-CN" altLang="en-US"/>
          </a:p>
        </p:txBody>
      </p:sp>
      <p:sp>
        <p:nvSpPr>
          <p:cNvPr id="266" name="Exterior surface point">
            <a:extLst>
              <a:ext uri="{FF2B5EF4-FFF2-40B4-BE49-F238E27FC236}">
                <a16:creationId xmlns:a16="http://schemas.microsoft.com/office/drawing/2014/main" id="{764A3BED-DE62-4F80-A1FB-7015B27889AF}"/>
              </a:ext>
            </a:extLst>
          </p:cNvPr>
          <p:cNvSpPr>
            <a:spLocks noGrp="1"/>
          </p:cNvSpPr>
          <p:nvPr/>
        </p:nvSpPr>
        <p:spPr>
          <a:xfrm>
            <a:off x="2007317" y="3964398"/>
            <a:ext cx="44450" cy="40449"/>
          </a:xfrm>
          <a:prstGeom prst="ellipse">
            <a:avLst/>
          </a:prstGeom>
          <a:solidFill>
            <a:srgbClr val="FFAD57"/>
          </a:solidFill>
          <a:ln w="0">
            <a:noFill/>
          </a:ln>
        </p:spPr>
        <p:txBody>
          <a:bodyPr/>
          <a:lstStyle/>
          <a:p>
            <a:endParaRPr lang="zh-CN" altLang="en-US"/>
          </a:p>
        </p:txBody>
      </p:sp>
      <p:sp>
        <p:nvSpPr>
          <p:cNvPr id="267" name="Exterior surface point">
            <a:extLst>
              <a:ext uri="{FF2B5EF4-FFF2-40B4-BE49-F238E27FC236}">
                <a16:creationId xmlns:a16="http://schemas.microsoft.com/office/drawing/2014/main" id="{399B481C-07D2-4273-BB97-1623EFC3655C}"/>
              </a:ext>
            </a:extLst>
          </p:cNvPr>
          <p:cNvSpPr>
            <a:spLocks noGrp="1"/>
          </p:cNvSpPr>
          <p:nvPr/>
        </p:nvSpPr>
        <p:spPr>
          <a:xfrm>
            <a:off x="2007317" y="3882921"/>
            <a:ext cx="44450" cy="40449"/>
          </a:xfrm>
          <a:prstGeom prst="ellipse">
            <a:avLst/>
          </a:prstGeom>
          <a:solidFill>
            <a:srgbClr val="FFAD57"/>
          </a:solidFill>
          <a:ln w="0">
            <a:noFill/>
          </a:ln>
        </p:spPr>
        <p:txBody>
          <a:bodyPr/>
          <a:lstStyle/>
          <a:p>
            <a:endParaRPr lang="zh-CN" altLang="en-US"/>
          </a:p>
        </p:txBody>
      </p:sp>
      <p:sp>
        <p:nvSpPr>
          <p:cNvPr id="268" name="Exterior surface point">
            <a:extLst>
              <a:ext uri="{FF2B5EF4-FFF2-40B4-BE49-F238E27FC236}">
                <a16:creationId xmlns:a16="http://schemas.microsoft.com/office/drawing/2014/main" id="{EECDCCFC-A8B2-4716-8229-CD115BA5F0AC}"/>
              </a:ext>
            </a:extLst>
          </p:cNvPr>
          <p:cNvSpPr>
            <a:spLocks noGrp="1"/>
          </p:cNvSpPr>
          <p:nvPr/>
        </p:nvSpPr>
        <p:spPr>
          <a:xfrm>
            <a:off x="2007317" y="3801444"/>
            <a:ext cx="44450" cy="40449"/>
          </a:xfrm>
          <a:prstGeom prst="ellipse">
            <a:avLst/>
          </a:prstGeom>
          <a:solidFill>
            <a:srgbClr val="FFAD57"/>
          </a:solidFill>
          <a:ln w="0">
            <a:noFill/>
          </a:ln>
        </p:spPr>
        <p:txBody>
          <a:bodyPr/>
          <a:lstStyle/>
          <a:p>
            <a:endParaRPr lang="zh-CN" altLang="en-US"/>
          </a:p>
        </p:txBody>
      </p:sp>
      <p:sp>
        <p:nvSpPr>
          <p:cNvPr id="269" name="Exterior surface point">
            <a:extLst>
              <a:ext uri="{FF2B5EF4-FFF2-40B4-BE49-F238E27FC236}">
                <a16:creationId xmlns:a16="http://schemas.microsoft.com/office/drawing/2014/main" id="{93F53517-8DE4-40D0-B9EA-B0811ACDE7FD}"/>
              </a:ext>
            </a:extLst>
          </p:cNvPr>
          <p:cNvSpPr>
            <a:spLocks noGrp="1"/>
          </p:cNvSpPr>
          <p:nvPr/>
        </p:nvSpPr>
        <p:spPr>
          <a:xfrm>
            <a:off x="2007317" y="3719967"/>
            <a:ext cx="44450" cy="40449"/>
          </a:xfrm>
          <a:prstGeom prst="ellipse">
            <a:avLst/>
          </a:prstGeom>
          <a:solidFill>
            <a:srgbClr val="FFAD57"/>
          </a:solidFill>
          <a:ln w="0">
            <a:noFill/>
          </a:ln>
        </p:spPr>
        <p:txBody>
          <a:bodyPr/>
          <a:lstStyle/>
          <a:p>
            <a:endParaRPr lang="zh-CN" altLang="en-US"/>
          </a:p>
        </p:txBody>
      </p:sp>
      <p:sp>
        <p:nvSpPr>
          <p:cNvPr id="270" name="Exterior surface point">
            <a:extLst>
              <a:ext uri="{FF2B5EF4-FFF2-40B4-BE49-F238E27FC236}">
                <a16:creationId xmlns:a16="http://schemas.microsoft.com/office/drawing/2014/main" id="{9EC4B32B-CEBB-4B5E-B9CE-1BFB298FE70D}"/>
              </a:ext>
            </a:extLst>
          </p:cNvPr>
          <p:cNvSpPr>
            <a:spLocks noGrp="1"/>
          </p:cNvSpPr>
          <p:nvPr/>
        </p:nvSpPr>
        <p:spPr>
          <a:xfrm>
            <a:off x="2007317" y="3638490"/>
            <a:ext cx="44450" cy="40449"/>
          </a:xfrm>
          <a:prstGeom prst="ellipse">
            <a:avLst/>
          </a:prstGeom>
          <a:solidFill>
            <a:srgbClr val="FFAD57"/>
          </a:solidFill>
          <a:ln w="0">
            <a:noFill/>
          </a:ln>
        </p:spPr>
        <p:txBody>
          <a:bodyPr/>
          <a:lstStyle/>
          <a:p>
            <a:endParaRPr lang="zh-CN" altLang="en-US"/>
          </a:p>
        </p:txBody>
      </p:sp>
      <p:sp>
        <p:nvSpPr>
          <p:cNvPr id="271" name="Exterior surface point">
            <a:extLst>
              <a:ext uri="{FF2B5EF4-FFF2-40B4-BE49-F238E27FC236}">
                <a16:creationId xmlns:a16="http://schemas.microsoft.com/office/drawing/2014/main" id="{88358F0F-18C7-4414-B81D-4EB54509715E}"/>
              </a:ext>
            </a:extLst>
          </p:cNvPr>
          <p:cNvSpPr>
            <a:spLocks noGrp="1"/>
          </p:cNvSpPr>
          <p:nvPr/>
        </p:nvSpPr>
        <p:spPr>
          <a:xfrm>
            <a:off x="2007317" y="3557014"/>
            <a:ext cx="44450" cy="40449"/>
          </a:xfrm>
          <a:prstGeom prst="ellipse">
            <a:avLst/>
          </a:prstGeom>
          <a:solidFill>
            <a:srgbClr val="FFAD57"/>
          </a:solidFill>
          <a:ln w="0">
            <a:noFill/>
          </a:ln>
        </p:spPr>
        <p:txBody>
          <a:bodyPr/>
          <a:lstStyle/>
          <a:p>
            <a:endParaRPr lang="zh-CN" altLang="en-US"/>
          </a:p>
        </p:txBody>
      </p:sp>
      <p:sp>
        <p:nvSpPr>
          <p:cNvPr id="272" name="Exterior surface point">
            <a:extLst>
              <a:ext uri="{FF2B5EF4-FFF2-40B4-BE49-F238E27FC236}">
                <a16:creationId xmlns:a16="http://schemas.microsoft.com/office/drawing/2014/main" id="{8715149B-FDB7-49F1-A7D8-17BDDC5FAC63}"/>
              </a:ext>
            </a:extLst>
          </p:cNvPr>
          <p:cNvSpPr>
            <a:spLocks noGrp="1"/>
          </p:cNvSpPr>
          <p:nvPr/>
        </p:nvSpPr>
        <p:spPr>
          <a:xfrm>
            <a:off x="2007317" y="3475537"/>
            <a:ext cx="44450" cy="40449"/>
          </a:xfrm>
          <a:prstGeom prst="ellipse">
            <a:avLst/>
          </a:prstGeom>
          <a:solidFill>
            <a:srgbClr val="FFAD57"/>
          </a:solidFill>
          <a:ln w="0">
            <a:noFill/>
          </a:ln>
        </p:spPr>
        <p:txBody>
          <a:bodyPr/>
          <a:lstStyle/>
          <a:p>
            <a:endParaRPr lang="zh-CN" altLang="en-US"/>
          </a:p>
        </p:txBody>
      </p:sp>
      <p:sp>
        <p:nvSpPr>
          <p:cNvPr id="273" name="Exterior surface point">
            <a:extLst>
              <a:ext uri="{FF2B5EF4-FFF2-40B4-BE49-F238E27FC236}">
                <a16:creationId xmlns:a16="http://schemas.microsoft.com/office/drawing/2014/main" id="{FADC5D76-CBE0-4202-99BF-BC59CE4D0042}"/>
              </a:ext>
            </a:extLst>
          </p:cNvPr>
          <p:cNvSpPr>
            <a:spLocks noGrp="1"/>
          </p:cNvSpPr>
          <p:nvPr/>
        </p:nvSpPr>
        <p:spPr>
          <a:xfrm>
            <a:off x="2104472" y="5105074"/>
            <a:ext cx="44450" cy="40449"/>
          </a:xfrm>
          <a:prstGeom prst="ellipse">
            <a:avLst/>
          </a:prstGeom>
          <a:solidFill>
            <a:srgbClr val="FFAD57"/>
          </a:solidFill>
          <a:ln w="0">
            <a:noFill/>
          </a:ln>
        </p:spPr>
        <p:txBody>
          <a:bodyPr/>
          <a:lstStyle/>
          <a:p>
            <a:endParaRPr lang="zh-CN" altLang="en-US"/>
          </a:p>
        </p:txBody>
      </p:sp>
      <p:sp>
        <p:nvSpPr>
          <p:cNvPr id="274" name="Exterior surface point">
            <a:extLst>
              <a:ext uri="{FF2B5EF4-FFF2-40B4-BE49-F238E27FC236}">
                <a16:creationId xmlns:a16="http://schemas.microsoft.com/office/drawing/2014/main" id="{55A91E02-4802-4530-ADE0-1BEFE4CC5CBF}"/>
              </a:ext>
            </a:extLst>
          </p:cNvPr>
          <p:cNvSpPr>
            <a:spLocks noGrp="1"/>
          </p:cNvSpPr>
          <p:nvPr/>
        </p:nvSpPr>
        <p:spPr>
          <a:xfrm>
            <a:off x="2104472" y="5023597"/>
            <a:ext cx="44450" cy="40449"/>
          </a:xfrm>
          <a:prstGeom prst="ellipse">
            <a:avLst/>
          </a:prstGeom>
          <a:solidFill>
            <a:srgbClr val="FFAD57"/>
          </a:solidFill>
          <a:ln w="0">
            <a:noFill/>
          </a:ln>
        </p:spPr>
        <p:txBody>
          <a:bodyPr/>
          <a:lstStyle/>
          <a:p>
            <a:endParaRPr lang="zh-CN" altLang="en-US"/>
          </a:p>
        </p:txBody>
      </p:sp>
      <p:sp>
        <p:nvSpPr>
          <p:cNvPr id="275" name="Exterior surface point">
            <a:extLst>
              <a:ext uri="{FF2B5EF4-FFF2-40B4-BE49-F238E27FC236}">
                <a16:creationId xmlns:a16="http://schemas.microsoft.com/office/drawing/2014/main" id="{1E89AA82-98ED-4FE7-9ECC-6CD26EBD5E18}"/>
              </a:ext>
            </a:extLst>
          </p:cNvPr>
          <p:cNvSpPr>
            <a:spLocks noGrp="1"/>
          </p:cNvSpPr>
          <p:nvPr/>
        </p:nvSpPr>
        <p:spPr>
          <a:xfrm>
            <a:off x="2104472" y="4942120"/>
            <a:ext cx="44450" cy="40449"/>
          </a:xfrm>
          <a:prstGeom prst="ellipse">
            <a:avLst/>
          </a:prstGeom>
          <a:solidFill>
            <a:srgbClr val="FFAD57"/>
          </a:solidFill>
          <a:ln w="0">
            <a:noFill/>
          </a:ln>
        </p:spPr>
        <p:txBody>
          <a:bodyPr/>
          <a:lstStyle/>
          <a:p>
            <a:endParaRPr lang="zh-CN" altLang="en-US"/>
          </a:p>
        </p:txBody>
      </p:sp>
      <p:sp>
        <p:nvSpPr>
          <p:cNvPr id="276" name="Exterior surface point">
            <a:extLst>
              <a:ext uri="{FF2B5EF4-FFF2-40B4-BE49-F238E27FC236}">
                <a16:creationId xmlns:a16="http://schemas.microsoft.com/office/drawing/2014/main" id="{2D53EB86-AC2E-40A9-AEDE-FB7A391360A4}"/>
              </a:ext>
            </a:extLst>
          </p:cNvPr>
          <p:cNvSpPr>
            <a:spLocks noGrp="1"/>
          </p:cNvSpPr>
          <p:nvPr/>
        </p:nvSpPr>
        <p:spPr>
          <a:xfrm>
            <a:off x="2104472" y="4860643"/>
            <a:ext cx="44450" cy="40449"/>
          </a:xfrm>
          <a:prstGeom prst="ellipse">
            <a:avLst/>
          </a:prstGeom>
          <a:solidFill>
            <a:srgbClr val="FFAD57"/>
          </a:solidFill>
          <a:ln w="0">
            <a:noFill/>
          </a:ln>
        </p:spPr>
        <p:txBody>
          <a:bodyPr/>
          <a:lstStyle/>
          <a:p>
            <a:endParaRPr lang="zh-CN" altLang="en-US"/>
          </a:p>
        </p:txBody>
      </p:sp>
      <p:sp>
        <p:nvSpPr>
          <p:cNvPr id="277" name="Exterior surface point">
            <a:extLst>
              <a:ext uri="{FF2B5EF4-FFF2-40B4-BE49-F238E27FC236}">
                <a16:creationId xmlns:a16="http://schemas.microsoft.com/office/drawing/2014/main" id="{59713A85-B02D-4742-8F1A-CCFA4F23922B}"/>
              </a:ext>
            </a:extLst>
          </p:cNvPr>
          <p:cNvSpPr>
            <a:spLocks noGrp="1"/>
          </p:cNvSpPr>
          <p:nvPr/>
        </p:nvSpPr>
        <p:spPr>
          <a:xfrm>
            <a:off x="2104472" y="4779166"/>
            <a:ext cx="44450" cy="40449"/>
          </a:xfrm>
          <a:prstGeom prst="ellipse">
            <a:avLst/>
          </a:prstGeom>
          <a:solidFill>
            <a:srgbClr val="FFAD57"/>
          </a:solidFill>
          <a:ln w="0">
            <a:noFill/>
          </a:ln>
        </p:spPr>
        <p:txBody>
          <a:bodyPr/>
          <a:lstStyle/>
          <a:p>
            <a:endParaRPr lang="zh-CN" altLang="en-US"/>
          </a:p>
        </p:txBody>
      </p:sp>
      <p:sp>
        <p:nvSpPr>
          <p:cNvPr id="278" name="Exterior surface point">
            <a:extLst>
              <a:ext uri="{FF2B5EF4-FFF2-40B4-BE49-F238E27FC236}">
                <a16:creationId xmlns:a16="http://schemas.microsoft.com/office/drawing/2014/main" id="{506A8D43-8660-4D10-93C0-71E55B29100C}"/>
              </a:ext>
            </a:extLst>
          </p:cNvPr>
          <p:cNvSpPr>
            <a:spLocks noGrp="1"/>
          </p:cNvSpPr>
          <p:nvPr/>
        </p:nvSpPr>
        <p:spPr>
          <a:xfrm>
            <a:off x="2104472" y="4697690"/>
            <a:ext cx="44450" cy="40449"/>
          </a:xfrm>
          <a:prstGeom prst="ellipse">
            <a:avLst/>
          </a:prstGeom>
          <a:solidFill>
            <a:srgbClr val="FFAD57"/>
          </a:solidFill>
          <a:ln w="0">
            <a:noFill/>
          </a:ln>
        </p:spPr>
        <p:txBody>
          <a:bodyPr/>
          <a:lstStyle/>
          <a:p>
            <a:endParaRPr lang="zh-CN" altLang="en-US"/>
          </a:p>
        </p:txBody>
      </p:sp>
      <p:sp>
        <p:nvSpPr>
          <p:cNvPr id="279" name="Exterior surface point">
            <a:extLst>
              <a:ext uri="{FF2B5EF4-FFF2-40B4-BE49-F238E27FC236}">
                <a16:creationId xmlns:a16="http://schemas.microsoft.com/office/drawing/2014/main" id="{0A51345D-D3F1-4757-8AD4-520D088895E8}"/>
              </a:ext>
            </a:extLst>
          </p:cNvPr>
          <p:cNvSpPr>
            <a:spLocks noGrp="1"/>
          </p:cNvSpPr>
          <p:nvPr/>
        </p:nvSpPr>
        <p:spPr>
          <a:xfrm>
            <a:off x="2104472" y="4616213"/>
            <a:ext cx="44450" cy="40449"/>
          </a:xfrm>
          <a:prstGeom prst="ellipse">
            <a:avLst/>
          </a:prstGeom>
          <a:solidFill>
            <a:srgbClr val="FFAD57"/>
          </a:solidFill>
          <a:ln w="0">
            <a:noFill/>
          </a:ln>
        </p:spPr>
        <p:txBody>
          <a:bodyPr/>
          <a:lstStyle/>
          <a:p>
            <a:endParaRPr lang="zh-CN" altLang="en-US"/>
          </a:p>
        </p:txBody>
      </p:sp>
      <p:sp>
        <p:nvSpPr>
          <p:cNvPr id="280" name="Exterior surface point">
            <a:extLst>
              <a:ext uri="{FF2B5EF4-FFF2-40B4-BE49-F238E27FC236}">
                <a16:creationId xmlns:a16="http://schemas.microsoft.com/office/drawing/2014/main" id="{02F017AD-1391-40C5-B9B7-44F0BE0EA22E}"/>
              </a:ext>
            </a:extLst>
          </p:cNvPr>
          <p:cNvSpPr>
            <a:spLocks noGrp="1"/>
          </p:cNvSpPr>
          <p:nvPr/>
        </p:nvSpPr>
        <p:spPr>
          <a:xfrm>
            <a:off x="2104472" y="4534736"/>
            <a:ext cx="44450" cy="40449"/>
          </a:xfrm>
          <a:prstGeom prst="ellipse">
            <a:avLst/>
          </a:prstGeom>
          <a:solidFill>
            <a:srgbClr val="FFAD57"/>
          </a:solidFill>
          <a:ln w="0">
            <a:noFill/>
          </a:ln>
        </p:spPr>
        <p:txBody>
          <a:bodyPr/>
          <a:lstStyle/>
          <a:p>
            <a:endParaRPr lang="zh-CN" altLang="en-US"/>
          </a:p>
        </p:txBody>
      </p:sp>
      <p:sp>
        <p:nvSpPr>
          <p:cNvPr id="281" name="Exterior surface point">
            <a:extLst>
              <a:ext uri="{FF2B5EF4-FFF2-40B4-BE49-F238E27FC236}">
                <a16:creationId xmlns:a16="http://schemas.microsoft.com/office/drawing/2014/main" id="{D51BB208-4C7F-4914-855D-88F2595225B8}"/>
              </a:ext>
            </a:extLst>
          </p:cNvPr>
          <p:cNvSpPr>
            <a:spLocks noGrp="1"/>
          </p:cNvSpPr>
          <p:nvPr/>
        </p:nvSpPr>
        <p:spPr>
          <a:xfrm>
            <a:off x="2104472" y="4453259"/>
            <a:ext cx="44450" cy="40449"/>
          </a:xfrm>
          <a:prstGeom prst="ellipse">
            <a:avLst/>
          </a:prstGeom>
          <a:solidFill>
            <a:srgbClr val="FFAD57"/>
          </a:solidFill>
          <a:ln w="0">
            <a:noFill/>
          </a:ln>
        </p:spPr>
        <p:txBody>
          <a:bodyPr/>
          <a:lstStyle/>
          <a:p>
            <a:endParaRPr lang="zh-CN" altLang="en-US"/>
          </a:p>
        </p:txBody>
      </p:sp>
      <p:sp>
        <p:nvSpPr>
          <p:cNvPr id="282" name="Exterior surface point">
            <a:extLst>
              <a:ext uri="{FF2B5EF4-FFF2-40B4-BE49-F238E27FC236}">
                <a16:creationId xmlns:a16="http://schemas.microsoft.com/office/drawing/2014/main" id="{12065C94-912B-427B-BD54-45CF4090AEEA}"/>
              </a:ext>
            </a:extLst>
          </p:cNvPr>
          <p:cNvSpPr>
            <a:spLocks noGrp="1"/>
          </p:cNvSpPr>
          <p:nvPr/>
        </p:nvSpPr>
        <p:spPr>
          <a:xfrm>
            <a:off x="2104472" y="4371782"/>
            <a:ext cx="44450" cy="40449"/>
          </a:xfrm>
          <a:prstGeom prst="ellipse">
            <a:avLst/>
          </a:prstGeom>
          <a:solidFill>
            <a:srgbClr val="FFAD57"/>
          </a:solidFill>
          <a:ln w="0">
            <a:noFill/>
          </a:ln>
        </p:spPr>
        <p:txBody>
          <a:bodyPr/>
          <a:lstStyle/>
          <a:p>
            <a:endParaRPr lang="zh-CN" altLang="en-US"/>
          </a:p>
        </p:txBody>
      </p:sp>
      <p:sp>
        <p:nvSpPr>
          <p:cNvPr id="283" name="Exterior surface point">
            <a:extLst>
              <a:ext uri="{FF2B5EF4-FFF2-40B4-BE49-F238E27FC236}">
                <a16:creationId xmlns:a16="http://schemas.microsoft.com/office/drawing/2014/main" id="{5C626620-5225-4455-8BB1-3647EA565059}"/>
              </a:ext>
            </a:extLst>
          </p:cNvPr>
          <p:cNvSpPr>
            <a:spLocks noGrp="1"/>
          </p:cNvSpPr>
          <p:nvPr/>
        </p:nvSpPr>
        <p:spPr>
          <a:xfrm>
            <a:off x="2104472" y="4290305"/>
            <a:ext cx="44450" cy="40449"/>
          </a:xfrm>
          <a:prstGeom prst="ellipse">
            <a:avLst/>
          </a:prstGeom>
          <a:solidFill>
            <a:srgbClr val="FFAD57"/>
          </a:solidFill>
          <a:ln w="0">
            <a:noFill/>
          </a:ln>
        </p:spPr>
        <p:txBody>
          <a:bodyPr/>
          <a:lstStyle/>
          <a:p>
            <a:endParaRPr lang="zh-CN" altLang="en-US"/>
          </a:p>
        </p:txBody>
      </p:sp>
      <p:sp>
        <p:nvSpPr>
          <p:cNvPr id="284" name="Exterior surface point">
            <a:extLst>
              <a:ext uri="{FF2B5EF4-FFF2-40B4-BE49-F238E27FC236}">
                <a16:creationId xmlns:a16="http://schemas.microsoft.com/office/drawing/2014/main" id="{9712D8E1-BDE3-4E50-9142-9F88FD85A321}"/>
              </a:ext>
            </a:extLst>
          </p:cNvPr>
          <p:cNvSpPr>
            <a:spLocks noGrp="1"/>
          </p:cNvSpPr>
          <p:nvPr/>
        </p:nvSpPr>
        <p:spPr>
          <a:xfrm>
            <a:off x="2104472" y="4208828"/>
            <a:ext cx="44450" cy="40449"/>
          </a:xfrm>
          <a:prstGeom prst="ellipse">
            <a:avLst/>
          </a:prstGeom>
          <a:solidFill>
            <a:srgbClr val="FFAD57"/>
          </a:solidFill>
          <a:ln w="0">
            <a:noFill/>
          </a:ln>
        </p:spPr>
        <p:txBody>
          <a:bodyPr/>
          <a:lstStyle/>
          <a:p>
            <a:endParaRPr lang="zh-CN" altLang="en-US"/>
          </a:p>
        </p:txBody>
      </p:sp>
      <p:sp>
        <p:nvSpPr>
          <p:cNvPr id="285" name="Exterior surface point">
            <a:extLst>
              <a:ext uri="{FF2B5EF4-FFF2-40B4-BE49-F238E27FC236}">
                <a16:creationId xmlns:a16="http://schemas.microsoft.com/office/drawing/2014/main" id="{3EB39DAE-DFFE-46D0-877D-0D273B1EF185}"/>
              </a:ext>
            </a:extLst>
          </p:cNvPr>
          <p:cNvSpPr>
            <a:spLocks noGrp="1"/>
          </p:cNvSpPr>
          <p:nvPr/>
        </p:nvSpPr>
        <p:spPr>
          <a:xfrm>
            <a:off x="2104472" y="4127352"/>
            <a:ext cx="44450" cy="40449"/>
          </a:xfrm>
          <a:prstGeom prst="ellipse">
            <a:avLst/>
          </a:prstGeom>
          <a:solidFill>
            <a:srgbClr val="FFAD57"/>
          </a:solidFill>
          <a:ln w="0">
            <a:noFill/>
          </a:ln>
        </p:spPr>
        <p:txBody>
          <a:bodyPr/>
          <a:lstStyle/>
          <a:p>
            <a:endParaRPr lang="zh-CN" altLang="en-US"/>
          </a:p>
        </p:txBody>
      </p:sp>
      <p:sp>
        <p:nvSpPr>
          <p:cNvPr id="286" name="Exterior surface point">
            <a:extLst>
              <a:ext uri="{FF2B5EF4-FFF2-40B4-BE49-F238E27FC236}">
                <a16:creationId xmlns:a16="http://schemas.microsoft.com/office/drawing/2014/main" id="{36CC5195-B7C5-4FBB-AD89-73BE378310FB}"/>
              </a:ext>
            </a:extLst>
          </p:cNvPr>
          <p:cNvSpPr>
            <a:spLocks noGrp="1"/>
          </p:cNvSpPr>
          <p:nvPr/>
        </p:nvSpPr>
        <p:spPr>
          <a:xfrm>
            <a:off x="2104472" y="4045875"/>
            <a:ext cx="44450" cy="40449"/>
          </a:xfrm>
          <a:prstGeom prst="ellipse">
            <a:avLst/>
          </a:prstGeom>
          <a:solidFill>
            <a:srgbClr val="FFAD57"/>
          </a:solidFill>
          <a:ln w="0">
            <a:noFill/>
          </a:ln>
        </p:spPr>
        <p:txBody>
          <a:bodyPr/>
          <a:lstStyle/>
          <a:p>
            <a:endParaRPr lang="zh-CN" altLang="en-US"/>
          </a:p>
        </p:txBody>
      </p:sp>
      <p:sp>
        <p:nvSpPr>
          <p:cNvPr id="287" name="Exterior surface point">
            <a:extLst>
              <a:ext uri="{FF2B5EF4-FFF2-40B4-BE49-F238E27FC236}">
                <a16:creationId xmlns:a16="http://schemas.microsoft.com/office/drawing/2014/main" id="{36CA1FC6-1E20-4E03-B785-D501E2AD4EC7}"/>
              </a:ext>
            </a:extLst>
          </p:cNvPr>
          <p:cNvSpPr>
            <a:spLocks noGrp="1"/>
          </p:cNvSpPr>
          <p:nvPr/>
        </p:nvSpPr>
        <p:spPr>
          <a:xfrm>
            <a:off x="2104472" y="3964398"/>
            <a:ext cx="44450" cy="40449"/>
          </a:xfrm>
          <a:prstGeom prst="ellipse">
            <a:avLst/>
          </a:prstGeom>
          <a:solidFill>
            <a:srgbClr val="FFAD57"/>
          </a:solidFill>
          <a:ln w="0">
            <a:noFill/>
          </a:ln>
        </p:spPr>
        <p:txBody>
          <a:bodyPr/>
          <a:lstStyle/>
          <a:p>
            <a:endParaRPr lang="zh-CN" altLang="en-US"/>
          </a:p>
        </p:txBody>
      </p:sp>
      <p:sp>
        <p:nvSpPr>
          <p:cNvPr id="288" name="Exterior surface point">
            <a:extLst>
              <a:ext uri="{FF2B5EF4-FFF2-40B4-BE49-F238E27FC236}">
                <a16:creationId xmlns:a16="http://schemas.microsoft.com/office/drawing/2014/main" id="{EF1EFAD4-762C-4E19-B857-1A827845933A}"/>
              </a:ext>
            </a:extLst>
          </p:cNvPr>
          <p:cNvSpPr>
            <a:spLocks noGrp="1"/>
          </p:cNvSpPr>
          <p:nvPr/>
        </p:nvSpPr>
        <p:spPr>
          <a:xfrm>
            <a:off x="2104472" y="3882921"/>
            <a:ext cx="44450" cy="40449"/>
          </a:xfrm>
          <a:prstGeom prst="ellipse">
            <a:avLst/>
          </a:prstGeom>
          <a:solidFill>
            <a:srgbClr val="FFAD57"/>
          </a:solidFill>
          <a:ln w="0">
            <a:noFill/>
          </a:ln>
        </p:spPr>
        <p:txBody>
          <a:bodyPr/>
          <a:lstStyle/>
          <a:p>
            <a:endParaRPr lang="zh-CN" altLang="en-US"/>
          </a:p>
        </p:txBody>
      </p:sp>
      <p:sp>
        <p:nvSpPr>
          <p:cNvPr id="289" name="Exterior surface point">
            <a:extLst>
              <a:ext uri="{FF2B5EF4-FFF2-40B4-BE49-F238E27FC236}">
                <a16:creationId xmlns:a16="http://schemas.microsoft.com/office/drawing/2014/main" id="{4BADA86C-1C9B-455E-A3DA-7AD9D9D6503B}"/>
              </a:ext>
            </a:extLst>
          </p:cNvPr>
          <p:cNvSpPr>
            <a:spLocks noGrp="1"/>
          </p:cNvSpPr>
          <p:nvPr/>
        </p:nvSpPr>
        <p:spPr>
          <a:xfrm>
            <a:off x="2104472" y="3801444"/>
            <a:ext cx="44450" cy="40449"/>
          </a:xfrm>
          <a:prstGeom prst="ellipse">
            <a:avLst/>
          </a:prstGeom>
          <a:solidFill>
            <a:srgbClr val="FFAD57"/>
          </a:solidFill>
          <a:ln w="0">
            <a:noFill/>
          </a:ln>
        </p:spPr>
        <p:txBody>
          <a:bodyPr/>
          <a:lstStyle/>
          <a:p>
            <a:endParaRPr lang="zh-CN" altLang="en-US"/>
          </a:p>
        </p:txBody>
      </p:sp>
      <p:sp>
        <p:nvSpPr>
          <p:cNvPr id="290" name="Exterior surface point">
            <a:extLst>
              <a:ext uri="{FF2B5EF4-FFF2-40B4-BE49-F238E27FC236}">
                <a16:creationId xmlns:a16="http://schemas.microsoft.com/office/drawing/2014/main" id="{E2CD382A-84E6-47C6-B666-D5A4F3590EEF}"/>
              </a:ext>
            </a:extLst>
          </p:cNvPr>
          <p:cNvSpPr>
            <a:spLocks noGrp="1"/>
          </p:cNvSpPr>
          <p:nvPr/>
        </p:nvSpPr>
        <p:spPr>
          <a:xfrm>
            <a:off x="2104472" y="3719967"/>
            <a:ext cx="44450" cy="40449"/>
          </a:xfrm>
          <a:prstGeom prst="ellipse">
            <a:avLst/>
          </a:prstGeom>
          <a:solidFill>
            <a:srgbClr val="FFAD57"/>
          </a:solidFill>
          <a:ln w="0">
            <a:noFill/>
          </a:ln>
        </p:spPr>
        <p:txBody>
          <a:bodyPr/>
          <a:lstStyle/>
          <a:p>
            <a:endParaRPr lang="zh-CN" altLang="en-US"/>
          </a:p>
        </p:txBody>
      </p:sp>
      <p:sp>
        <p:nvSpPr>
          <p:cNvPr id="291" name="Exterior surface point">
            <a:extLst>
              <a:ext uri="{FF2B5EF4-FFF2-40B4-BE49-F238E27FC236}">
                <a16:creationId xmlns:a16="http://schemas.microsoft.com/office/drawing/2014/main" id="{420FC7F8-6B6E-4A2A-8CF3-D11FA160D69D}"/>
              </a:ext>
            </a:extLst>
          </p:cNvPr>
          <p:cNvSpPr>
            <a:spLocks noGrp="1"/>
          </p:cNvSpPr>
          <p:nvPr/>
        </p:nvSpPr>
        <p:spPr>
          <a:xfrm>
            <a:off x="2104472" y="3638490"/>
            <a:ext cx="44450" cy="40449"/>
          </a:xfrm>
          <a:prstGeom prst="ellipse">
            <a:avLst/>
          </a:prstGeom>
          <a:solidFill>
            <a:srgbClr val="FFAD57"/>
          </a:solidFill>
          <a:ln w="0">
            <a:noFill/>
          </a:ln>
        </p:spPr>
        <p:txBody>
          <a:bodyPr/>
          <a:lstStyle/>
          <a:p>
            <a:endParaRPr lang="zh-CN" altLang="en-US"/>
          </a:p>
        </p:txBody>
      </p:sp>
      <p:sp>
        <p:nvSpPr>
          <p:cNvPr id="292" name="Exterior surface point">
            <a:extLst>
              <a:ext uri="{FF2B5EF4-FFF2-40B4-BE49-F238E27FC236}">
                <a16:creationId xmlns:a16="http://schemas.microsoft.com/office/drawing/2014/main" id="{CC478EAA-7DAB-4C20-938F-3BB8084CB072}"/>
              </a:ext>
            </a:extLst>
          </p:cNvPr>
          <p:cNvSpPr>
            <a:spLocks noGrp="1"/>
          </p:cNvSpPr>
          <p:nvPr/>
        </p:nvSpPr>
        <p:spPr>
          <a:xfrm>
            <a:off x="2104472" y="3557014"/>
            <a:ext cx="44450" cy="40449"/>
          </a:xfrm>
          <a:prstGeom prst="ellipse">
            <a:avLst/>
          </a:prstGeom>
          <a:solidFill>
            <a:srgbClr val="FFAD57"/>
          </a:solidFill>
          <a:ln w="0">
            <a:noFill/>
          </a:ln>
        </p:spPr>
        <p:txBody>
          <a:bodyPr/>
          <a:lstStyle/>
          <a:p>
            <a:endParaRPr lang="zh-CN" altLang="en-US"/>
          </a:p>
        </p:txBody>
      </p:sp>
      <p:sp>
        <p:nvSpPr>
          <p:cNvPr id="293" name="Exterior surface point">
            <a:extLst>
              <a:ext uri="{FF2B5EF4-FFF2-40B4-BE49-F238E27FC236}">
                <a16:creationId xmlns:a16="http://schemas.microsoft.com/office/drawing/2014/main" id="{52AB86C3-0BFD-4FD6-A772-1373DC272982}"/>
              </a:ext>
            </a:extLst>
          </p:cNvPr>
          <p:cNvSpPr>
            <a:spLocks noGrp="1"/>
          </p:cNvSpPr>
          <p:nvPr/>
        </p:nvSpPr>
        <p:spPr>
          <a:xfrm>
            <a:off x="2104472" y="3475537"/>
            <a:ext cx="44450" cy="40449"/>
          </a:xfrm>
          <a:prstGeom prst="ellipse">
            <a:avLst/>
          </a:prstGeom>
          <a:solidFill>
            <a:srgbClr val="FFAD57"/>
          </a:solidFill>
          <a:ln w="0">
            <a:noFill/>
          </a:ln>
        </p:spPr>
        <p:txBody>
          <a:bodyPr/>
          <a:lstStyle/>
          <a:p>
            <a:endParaRPr lang="zh-CN" altLang="en-US"/>
          </a:p>
        </p:txBody>
      </p:sp>
      <p:sp>
        <p:nvSpPr>
          <p:cNvPr id="294" name="Exterior surface point">
            <a:extLst>
              <a:ext uri="{FF2B5EF4-FFF2-40B4-BE49-F238E27FC236}">
                <a16:creationId xmlns:a16="http://schemas.microsoft.com/office/drawing/2014/main" id="{20A34239-0FB3-43BB-9722-44813AEA5F59}"/>
              </a:ext>
            </a:extLst>
          </p:cNvPr>
          <p:cNvSpPr>
            <a:spLocks noGrp="1"/>
          </p:cNvSpPr>
          <p:nvPr/>
        </p:nvSpPr>
        <p:spPr>
          <a:xfrm>
            <a:off x="2201627" y="5105074"/>
            <a:ext cx="44450" cy="40449"/>
          </a:xfrm>
          <a:prstGeom prst="ellipse">
            <a:avLst/>
          </a:prstGeom>
          <a:solidFill>
            <a:srgbClr val="FFAD57"/>
          </a:solidFill>
          <a:ln w="0">
            <a:noFill/>
          </a:ln>
        </p:spPr>
        <p:txBody>
          <a:bodyPr/>
          <a:lstStyle/>
          <a:p>
            <a:endParaRPr lang="zh-CN" altLang="en-US"/>
          </a:p>
        </p:txBody>
      </p:sp>
      <p:sp>
        <p:nvSpPr>
          <p:cNvPr id="295" name="Exterior surface point">
            <a:extLst>
              <a:ext uri="{FF2B5EF4-FFF2-40B4-BE49-F238E27FC236}">
                <a16:creationId xmlns:a16="http://schemas.microsoft.com/office/drawing/2014/main" id="{022F6388-BA29-4EDD-BCD1-31097B5ABABE}"/>
              </a:ext>
            </a:extLst>
          </p:cNvPr>
          <p:cNvSpPr>
            <a:spLocks noGrp="1"/>
          </p:cNvSpPr>
          <p:nvPr/>
        </p:nvSpPr>
        <p:spPr>
          <a:xfrm>
            <a:off x="2201627" y="5023597"/>
            <a:ext cx="44450" cy="40449"/>
          </a:xfrm>
          <a:prstGeom prst="ellipse">
            <a:avLst/>
          </a:prstGeom>
          <a:solidFill>
            <a:srgbClr val="FFAD57"/>
          </a:solidFill>
          <a:ln w="0">
            <a:noFill/>
          </a:ln>
        </p:spPr>
        <p:txBody>
          <a:bodyPr/>
          <a:lstStyle/>
          <a:p>
            <a:endParaRPr lang="zh-CN" altLang="en-US"/>
          </a:p>
        </p:txBody>
      </p:sp>
      <p:sp>
        <p:nvSpPr>
          <p:cNvPr id="296" name="Exterior surface point">
            <a:extLst>
              <a:ext uri="{FF2B5EF4-FFF2-40B4-BE49-F238E27FC236}">
                <a16:creationId xmlns:a16="http://schemas.microsoft.com/office/drawing/2014/main" id="{810F9858-0801-4963-B3BC-116D5224C1B6}"/>
              </a:ext>
            </a:extLst>
          </p:cNvPr>
          <p:cNvSpPr>
            <a:spLocks noGrp="1"/>
          </p:cNvSpPr>
          <p:nvPr/>
        </p:nvSpPr>
        <p:spPr>
          <a:xfrm>
            <a:off x="2201627" y="4942120"/>
            <a:ext cx="44450" cy="40449"/>
          </a:xfrm>
          <a:prstGeom prst="ellipse">
            <a:avLst/>
          </a:prstGeom>
          <a:solidFill>
            <a:srgbClr val="FFAD57"/>
          </a:solidFill>
          <a:ln w="0">
            <a:noFill/>
          </a:ln>
        </p:spPr>
        <p:txBody>
          <a:bodyPr/>
          <a:lstStyle/>
          <a:p>
            <a:endParaRPr lang="zh-CN" altLang="en-US"/>
          </a:p>
        </p:txBody>
      </p:sp>
      <p:sp>
        <p:nvSpPr>
          <p:cNvPr id="297" name="Exterior surface point">
            <a:extLst>
              <a:ext uri="{FF2B5EF4-FFF2-40B4-BE49-F238E27FC236}">
                <a16:creationId xmlns:a16="http://schemas.microsoft.com/office/drawing/2014/main" id="{3DBA0C99-3254-40B0-828D-E3A9A7DD4FE6}"/>
              </a:ext>
            </a:extLst>
          </p:cNvPr>
          <p:cNvSpPr>
            <a:spLocks noGrp="1"/>
          </p:cNvSpPr>
          <p:nvPr/>
        </p:nvSpPr>
        <p:spPr>
          <a:xfrm>
            <a:off x="2201627" y="4860643"/>
            <a:ext cx="44450" cy="40449"/>
          </a:xfrm>
          <a:prstGeom prst="ellipse">
            <a:avLst/>
          </a:prstGeom>
          <a:solidFill>
            <a:srgbClr val="FFAD57"/>
          </a:solidFill>
          <a:ln w="0">
            <a:noFill/>
          </a:ln>
        </p:spPr>
        <p:txBody>
          <a:bodyPr/>
          <a:lstStyle/>
          <a:p>
            <a:endParaRPr lang="zh-CN" altLang="en-US"/>
          </a:p>
        </p:txBody>
      </p:sp>
      <p:sp>
        <p:nvSpPr>
          <p:cNvPr id="298" name="Exterior surface point">
            <a:extLst>
              <a:ext uri="{FF2B5EF4-FFF2-40B4-BE49-F238E27FC236}">
                <a16:creationId xmlns:a16="http://schemas.microsoft.com/office/drawing/2014/main" id="{2423DA1A-7B21-4469-882E-4DDD79064A3E}"/>
              </a:ext>
            </a:extLst>
          </p:cNvPr>
          <p:cNvSpPr>
            <a:spLocks noGrp="1"/>
          </p:cNvSpPr>
          <p:nvPr/>
        </p:nvSpPr>
        <p:spPr>
          <a:xfrm>
            <a:off x="2201627" y="4779166"/>
            <a:ext cx="44450" cy="40449"/>
          </a:xfrm>
          <a:prstGeom prst="ellipse">
            <a:avLst/>
          </a:prstGeom>
          <a:solidFill>
            <a:srgbClr val="FFAD57"/>
          </a:solidFill>
          <a:ln w="0">
            <a:noFill/>
          </a:ln>
        </p:spPr>
        <p:txBody>
          <a:bodyPr/>
          <a:lstStyle/>
          <a:p>
            <a:endParaRPr lang="zh-CN" altLang="en-US"/>
          </a:p>
        </p:txBody>
      </p:sp>
      <p:sp>
        <p:nvSpPr>
          <p:cNvPr id="299" name="Exterior surface point">
            <a:extLst>
              <a:ext uri="{FF2B5EF4-FFF2-40B4-BE49-F238E27FC236}">
                <a16:creationId xmlns:a16="http://schemas.microsoft.com/office/drawing/2014/main" id="{3630FB12-167C-4E82-AC0A-A83C7D228E93}"/>
              </a:ext>
            </a:extLst>
          </p:cNvPr>
          <p:cNvSpPr>
            <a:spLocks noGrp="1"/>
          </p:cNvSpPr>
          <p:nvPr/>
        </p:nvSpPr>
        <p:spPr>
          <a:xfrm>
            <a:off x="2201627" y="4697690"/>
            <a:ext cx="44450" cy="40449"/>
          </a:xfrm>
          <a:prstGeom prst="ellipse">
            <a:avLst/>
          </a:prstGeom>
          <a:solidFill>
            <a:srgbClr val="FFAD57"/>
          </a:solidFill>
          <a:ln w="0">
            <a:noFill/>
          </a:ln>
        </p:spPr>
        <p:txBody>
          <a:bodyPr/>
          <a:lstStyle/>
          <a:p>
            <a:endParaRPr lang="zh-CN" altLang="en-US"/>
          </a:p>
        </p:txBody>
      </p:sp>
      <p:sp>
        <p:nvSpPr>
          <p:cNvPr id="300" name="Exterior surface point">
            <a:extLst>
              <a:ext uri="{FF2B5EF4-FFF2-40B4-BE49-F238E27FC236}">
                <a16:creationId xmlns:a16="http://schemas.microsoft.com/office/drawing/2014/main" id="{7750496C-46C8-4422-8745-88E66737C9EB}"/>
              </a:ext>
            </a:extLst>
          </p:cNvPr>
          <p:cNvSpPr>
            <a:spLocks noGrp="1"/>
          </p:cNvSpPr>
          <p:nvPr/>
        </p:nvSpPr>
        <p:spPr>
          <a:xfrm>
            <a:off x="2201627" y="4616213"/>
            <a:ext cx="44450" cy="40449"/>
          </a:xfrm>
          <a:prstGeom prst="ellipse">
            <a:avLst/>
          </a:prstGeom>
          <a:solidFill>
            <a:srgbClr val="FFAD57"/>
          </a:solidFill>
          <a:ln w="0">
            <a:noFill/>
          </a:ln>
        </p:spPr>
        <p:txBody>
          <a:bodyPr/>
          <a:lstStyle/>
          <a:p>
            <a:endParaRPr lang="zh-CN" altLang="en-US"/>
          </a:p>
        </p:txBody>
      </p:sp>
      <p:sp>
        <p:nvSpPr>
          <p:cNvPr id="301" name="Exterior surface point">
            <a:extLst>
              <a:ext uri="{FF2B5EF4-FFF2-40B4-BE49-F238E27FC236}">
                <a16:creationId xmlns:a16="http://schemas.microsoft.com/office/drawing/2014/main" id="{32D6819F-9565-497B-BC10-097084DFA224}"/>
              </a:ext>
            </a:extLst>
          </p:cNvPr>
          <p:cNvSpPr>
            <a:spLocks noGrp="1"/>
          </p:cNvSpPr>
          <p:nvPr/>
        </p:nvSpPr>
        <p:spPr>
          <a:xfrm>
            <a:off x="2201627" y="4534736"/>
            <a:ext cx="44450" cy="40449"/>
          </a:xfrm>
          <a:prstGeom prst="ellipse">
            <a:avLst/>
          </a:prstGeom>
          <a:solidFill>
            <a:srgbClr val="FFAD57"/>
          </a:solidFill>
          <a:ln w="0">
            <a:noFill/>
          </a:ln>
        </p:spPr>
        <p:txBody>
          <a:bodyPr/>
          <a:lstStyle/>
          <a:p>
            <a:endParaRPr lang="zh-CN" altLang="en-US"/>
          </a:p>
        </p:txBody>
      </p:sp>
      <p:sp>
        <p:nvSpPr>
          <p:cNvPr id="302" name="Exterior surface point">
            <a:extLst>
              <a:ext uri="{FF2B5EF4-FFF2-40B4-BE49-F238E27FC236}">
                <a16:creationId xmlns:a16="http://schemas.microsoft.com/office/drawing/2014/main" id="{4232647D-325F-45DF-95B0-0EAB0507B290}"/>
              </a:ext>
            </a:extLst>
          </p:cNvPr>
          <p:cNvSpPr>
            <a:spLocks noGrp="1"/>
          </p:cNvSpPr>
          <p:nvPr/>
        </p:nvSpPr>
        <p:spPr>
          <a:xfrm>
            <a:off x="2201627" y="4453259"/>
            <a:ext cx="44450" cy="40449"/>
          </a:xfrm>
          <a:prstGeom prst="ellipse">
            <a:avLst/>
          </a:prstGeom>
          <a:solidFill>
            <a:srgbClr val="FFAD57"/>
          </a:solidFill>
          <a:ln w="0">
            <a:noFill/>
          </a:ln>
        </p:spPr>
        <p:txBody>
          <a:bodyPr/>
          <a:lstStyle/>
          <a:p>
            <a:endParaRPr lang="zh-CN" altLang="en-US"/>
          </a:p>
        </p:txBody>
      </p:sp>
      <p:sp>
        <p:nvSpPr>
          <p:cNvPr id="303" name="Exterior surface point">
            <a:extLst>
              <a:ext uri="{FF2B5EF4-FFF2-40B4-BE49-F238E27FC236}">
                <a16:creationId xmlns:a16="http://schemas.microsoft.com/office/drawing/2014/main" id="{B8BBAF71-A611-4D52-B853-5C87191CD974}"/>
              </a:ext>
            </a:extLst>
          </p:cNvPr>
          <p:cNvSpPr>
            <a:spLocks noGrp="1"/>
          </p:cNvSpPr>
          <p:nvPr/>
        </p:nvSpPr>
        <p:spPr>
          <a:xfrm>
            <a:off x="2201627" y="4371782"/>
            <a:ext cx="44450" cy="40449"/>
          </a:xfrm>
          <a:prstGeom prst="ellipse">
            <a:avLst/>
          </a:prstGeom>
          <a:solidFill>
            <a:srgbClr val="FFAD57"/>
          </a:solidFill>
          <a:ln w="0">
            <a:noFill/>
          </a:ln>
        </p:spPr>
        <p:txBody>
          <a:bodyPr/>
          <a:lstStyle/>
          <a:p>
            <a:endParaRPr lang="zh-CN" altLang="en-US"/>
          </a:p>
        </p:txBody>
      </p:sp>
      <p:sp>
        <p:nvSpPr>
          <p:cNvPr id="304" name="Exterior surface point">
            <a:extLst>
              <a:ext uri="{FF2B5EF4-FFF2-40B4-BE49-F238E27FC236}">
                <a16:creationId xmlns:a16="http://schemas.microsoft.com/office/drawing/2014/main" id="{499B5B8B-0B5E-4401-BC3D-1E02E9ACEE57}"/>
              </a:ext>
            </a:extLst>
          </p:cNvPr>
          <p:cNvSpPr>
            <a:spLocks noGrp="1"/>
          </p:cNvSpPr>
          <p:nvPr/>
        </p:nvSpPr>
        <p:spPr>
          <a:xfrm>
            <a:off x="2201627" y="4290305"/>
            <a:ext cx="44450" cy="40449"/>
          </a:xfrm>
          <a:prstGeom prst="ellipse">
            <a:avLst/>
          </a:prstGeom>
          <a:solidFill>
            <a:srgbClr val="FFAD57"/>
          </a:solidFill>
          <a:ln w="0">
            <a:noFill/>
          </a:ln>
        </p:spPr>
        <p:txBody>
          <a:bodyPr/>
          <a:lstStyle/>
          <a:p>
            <a:endParaRPr lang="zh-CN" altLang="en-US"/>
          </a:p>
        </p:txBody>
      </p:sp>
      <p:sp>
        <p:nvSpPr>
          <p:cNvPr id="305" name="Exterior surface point">
            <a:extLst>
              <a:ext uri="{FF2B5EF4-FFF2-40B4-BE49-F238E27FC236}">
                <a16:creationId xmlns:a16="http://schemas.microsoft.com/office/drawing/2014/main" id="{C14850A9-78AF-42E7-A62A-D4283A1C5F76}"/>
              </a:ext>
            </a:extLst>
          </p:cNvPr>
          <p:cNvSpPr>
            <a:spLocks noGrp="1"/>
          </p:cNvSpPr>
          <p:nvPr/>
        </p:nvSpPr>
        <p:spPr>
          <a:xfrm>
            <a:off x="2201627" y="4208828"/>
            <a:ext cx="44450" cy="40449"/>
          </a:xfrm>
          <a:prstGeom prst="ellipse">
            <a:avLst/>
          </a:prstGeom>
          <a:solidFill>
            <a:srgbClr val="FFAD57"/>
          </a:solidFill>
          <a:ln w="0">
            <a:noFill/>
          </a:ln>
        </p:spPr>
        <p:txBody>
          <a:bodyPr/>
          <a:lstStyle/>
          <a:p>
            <a:endParaRPr lang="zh-CN" altLang="en-US"/>
          </a:p>
        </p:txBody>
      </p:sp>
      <p:sp>
        <p:nvSpPr>
          <p:cNvPr id="306" name="Exterior surface point">
            <a:extLst>
              <a:ext uri="{FF2B5EF4-FFF2-40B4-BE49-F238E27FC236}">
                <a16:creationId xmlns:a16="http://schemas.microsoft.com/office/drawing/2014/main" id="{6A0C694E-156C-4718-BD55-7A834F6B8DDC}"/>
              </a:ext>
            </a:extLst>
          </p:cNvPr>
          <p:cNvSpPr>
            <a:spLocks noGrp="1"/>
          </p:cNvSpPr>
          <p:nvPr/>
        </p:nvSpPr>
        <p:spPr>
          <a:xfrm>
            <a:off x="2201627" y="4127352"/>
            <a:ext cx="44450" cy="40449"/>
          </a:xfrm>
          <a:prstGeom prst="ellipse">
            <a:avLst/>
          </a:prstGeom>
          <a:solidFill>
            <a:srgbClr val="FFAD57"/>
          </a:solidFill>
          <a:ln w="0">
            <a:noFill/>
          </a:ln>
        </p:spPr>
        <p:txBody>
          <a:bodyPr/>
          <a:lstStyle/>
          <a:p>
            <a:endParaRPr lang="zh-CN" altLang="en-US"/>
          </a:p>
        </p:txBody>
      </p:sp>
      <p:sp>
        <p:nvSpPr>
          <p:cNvPr id="307" name="Exterior surface point">
            <a:extLst>
              <a:ext uri="{FF2B5EF4-FFF2-40B4-BE49-F238E27FC236}">
                <a16:creationId xmlns:a16="http://schemas.microsoft.com/office/drawing/2014/main" id="{B02EA01A-A0D9-4E8C-B0E6-B0FC68AE3F82}"/>
              </a:ext>
            </a:extLst>
          </p:cNvPr>
          <p:cNvSpPr>
            <a:spLocks noGrp="1"/>
          </p:cNvSpPr>
          <p:nvPr/>
        </p:nvSpPr>
        <p:spPr>
          <a:xfrm>
            <a:off x="2201627" y="4045875"/>
            <a:ext cx="44450" cy="40449"/>
          </a:xfrm>
          <a:prstGeom prst="ellipse">
            <a:avLst/>
          </a:prstGeom>
          <a:solidFill>
            <a:srgbClr val="FFAD57"/>
          </a:solidFill>
          <a:ln w="0">
            <a:noFill/>
          </a:ln>
        </p:spPr>
        <p:txBody>
          <a:bodyPr/>
          <a:lstStyle/>
          <a:p>
            <a:endParaRPr lang="zh-CN" altLang="en-US"/>
          </a:p>
        </p:txBody>
      </p:sp>
      <p:sp>
        <p:nvSpPr>
          <p:cNvPr id="308" name="Exterior surface point">
            <a:extLst>
              <a:ext uri="{FF2B5EF4-FFF2-40B4-BE49-F238E27FC236}">
                <a16:creationId xmlns:a16="http://schemas.microsoft.com/office/drawing/2014/main" id="{52B3E887-E18F-4AF5-A668-E7178928C2C7}"/>
              </a:ext>
            </a:extLst>
          </p:cNvPr>
          <p:cNvSpPr>
            <a:spLocks noGrp="1"/>
          </p:cNvSpPr>
          <p:nvPr/>
        </p:nvSpPr>
        <p:spPr>
          <a:xfrm>
            <a:off x="2201627" y="3964398"/>
            <a:ext cx="44450" cy="40449"/>
          </a:xfrm>
          <a:prstGeom prst="ellipse">
            <a:avLst/>
          </a:prstGeom>
          <a:solidFill>
            <a:srgbClr val="FFAD57"/>
          </a:solidFill>
          <a:ln w="0">
            <a:noFill/>
          </a:ln>
        </p:spPr>
        <p:txBody>
          <a:bodyPr/>
          <a:lstStyle/>
          <a:p>
            <a:endParaRPr lang="zh-CN" altLang="en-US"/>
          </a:p>
        </p:txBody>
      </p:sp>
      <p:sp>
        <p:nvSpPr>
          <p:cNvPr id="309" name="Exterior surface point">
            <a:extLst>
              <a:ext uri="{FF2B5EF4-FFF2-40B4-BE49-F238E27FC236}">
                <a16:creationId xmlns:a16="http://schemas.microsoft.com/office/drawing/2014/main" id="{FB15A56E-C7F0-48D1-875A-AF5AC04F7E9B}"/>
              </a:ext>
            </a:extLst>
          </p:cNvPr>
          <p:cNvSpPr>
            <a:spLocks noGrp="1"/>
          </p:cNvSpPr>
          <p:nvPr/>
        </p:nvSpPr>
        <p:spPr>
          <a:xfrm>
            <a:off x="2201627" y="3882921"/>
            <a:ext cx="44450" cy="40449"/>
          </a:xfrm>
          <a:prstGeom prst="ellipse">
            <a:avLst/>
          </a:prstGeom>
          <a:solidFill>
            <a:srgbClr val="FFAD57"/>
          </a:solidFill>
          <a:ln w="0">
            <a:noFill/>
          </a:ln>
        </p:spPr>
        <p:txBody>
          <a:bodyPr/>
          <a:lstStyle/>
          <a:p>
            <a:endParaRPr lang="zh-CN" altLang="en-US"/>
          </a:p>
        </p:txBody>
      </p:sp>
      <p:sp>
        <p:nvSpPr>
          <p:cNvPr id="310" name="Exterior surface point">
            <a:extLst>
              <a:ext uri="{FF2B5EF4-FFF2-40B4-BE49-F238E27FC236}">
                <a16:creationId xmlns:a16="http://schemas.microsoft.com/office/drawing/2014/main" id="{09CCC1E7-1E75-439E-83C2-4B18A8644BB9}"/>
              </a:ext>
            </a:extLst>
          </p:cNvPr>
          <p:cNvSpPr>
            <a:spLocks noGrp="1"/>
          </p:cNvSpPr>
          <p:nvPr/>
        </p:nvSpPr>
        <p:spPr>
          <a:xfrm>
            <a:off x="2201627" y="3801444"/>
            <a:ext cx="44450" cy="40449"/>
          </a:xfrm>
          <a:prstGeom prst="ellipse">
            <a:avLst/>
          </a:prstGeom>
          <a:solidFill>
            <a:srgbClr val="FFAD57"/>
          </a:solidFill>
          <a:ln w="0">
            <a:noFill/>
          </a:ln>
        </p:spPr>
        <p:txBody>
          <a:bodyPr/>
          <a:lstStyle/>
          <a:p>
            <a:endParaRPr lang="zh-CN" altLang="en-US"/>
          </a:p>
        </p:txBody>
      </p:sp>
      <p:sp>
        <p:nvSpPr>
          <p:cNvPr id="311" name="Exterior surface point">
            <a:extLst>
              <a:ext uri="{FF2B5EF4-FFF2-40B4-BE49-F238E27FC236}">
                <a16:creationId xmlns:a16="http://schemas.microsoft.com/office/drawing/2014/main" id="{3FA47774-B8D8-4F64-A47D-6715E8510CD3}"/>
              </a:ext>
            </a:extLst>
          </p:cNvPr>
          <p:cNvSpPr>
            <a:spLocks noGrp="1"/>
          </p:cNvSpPr>
          <p:nvPr/>
        </p:nvSpPr>
        <p:spPr>
          <a:xfrm>
            <a:off x="2201627" y="3719967"/>
            <a:ext cx="44450" cy="40449"/>
          </a:xfrm>
          <a:prstGeom prst="ellipse">
            <a:avLst/>
          </a:prstGeom>
          <a:solidFill>
            <a:srgbClr val="FFAD57"/>
          </a:solidFill>
          <a:ln w="0">
            <a:noFill/>
          </a:ln>
        </p:spPr>
        <p:txBody>
          <a:bodyPr/>
          <a:lstStyle/>
          <a:p>
            <a:endParaRPr lang="zh-CN" altLang="en-US"/>
          </a:p>
        </p:txBody>
      </p:sp>
      <p:sp>
        <p:nvSpPr>
          <p:cNvPr id="312" name="Exterior surface point">
            <a:extLst>
              <a:ext uri="{FF2B5EF4-FFF2-40B4-BE49-F238E27FC236}">
                <a16:creationId xmlns:a16="http://schemas.microsoft.com/office/drawing/2014/main" id="{556ED199-A7FE-498F-A402-82EBD4DD7EB1}"/>
              </a:ext>
            </a:extLst>
          </p:cNvPr>
          <p:cNvSpPr>
            <a:spLocks noGrp="1"/>
          </p:cNvSpPr>
          <p:nvPr/>
        </p:nvSpPr>
        <p:spPr>
          <a:xfrm>
            <a:off x="2201627" y="3638490"/>
            <a:ext cx="44450" cy="40449"/>
          </a:xfrm>
          <a:prstGeom prst="ellipse">
            <a:avLst/>
          </a:prstGeom>
          <a:solidFill>
            <a:srgbClr val="FFAD57"/>
          </a:solidFill>
          <a:ln w="0">
            <a:noFill/>
          </a:ln>
        </p:spPr>
        <p:txBody>
          <a:bodyPr/>
          <a:lstStyle/>
          <a:p>
            <a:endParaRPr lang="zh-CN" altLang="en-US"/>
          </a:p>
        </p:txBody>
      </p:sp>
      <p:sp>
        <p:nvSpPr>
          <p:cNvPr id="313" name="Exterior surface point">
            <a:extLst>
              <a:ext uri="{FF2B5EF4-FFF2-40B4-BE49-F238E27FC236}">
                <a16:creationId xmlns:a16="http://schemas.microsoft.com/office/drawing/2014/main" id="{5476D5A4-28DA-4EA5-8470-9A721659CF42}"/>
              </a:ext>
            </a:extLst>
          </p:cNvPr>
          <p:cNvSpPr>
            <a:spLocks noGrp="1"/>
          </p:cNvSpPr>
          <p:nvPr/>
        </p:nvSpPr>
        <p:spPr>
          <a:xfrm>
            <a:off x="2201627" y="3557014"/>
            <a:ext cx="44450" cy="40449"/>
          </a:xfrm>
          <a:prstGeom prst="ellipse">
            <a:avLst/>
          </a:prstGeom>
          <a:solidFill>
            <a:srgbClr val="FFAD57"/>
          </a:solidFill>
          <a:ln w="0">
            <a:noFill/>
          </a:ln>
        </p:spPr>
        <p:txBody>
          <a:bodyPr/>
          <a:lstStyle/>
          <a:p>
            <a:endParaRPr lang="zh-CN" altLang="en-US"/>
          </a:p>
        </p:txBody>
      </p:sp>
      <p:sp>
        <p:nvSpPr>
          <p:cNvPr id="314" name="Exterior surface point">
            <a:extLst>
              <a:ext uri="{FF2B5EF4-FFF2-40B4-BE49-F238E27FC236}">
                <a16:creationId xmlns:a16="http://schemas.microsoft.com/office/drawing/2014/main" id="{B7897CEA-52AE-4AFB-B0B0-485164960812}"/>
              </a:ext>
            </a:extLst>
          </p:cNvPr>
          <p:cNvSpPr>
            <a:spLocks noGrp="1"/>
          </p:cNvSpPr>
          <p:nvPr/>
        </p:nvSpPr>
        <p:spPr>
          <a:xfrm>
            <a:off x="2201627" y="3475537"/>
            <a:ext cx="44450" cy="40449"/>
          </a:xfrm>
          <a:prstGeom prst="ellipse">
            <a:avLst/>
          </a:prstGeom>
          <a:solidFill>
            <a:srgbClr val="FFAD57"/>
          </a:solidFill>
          <a:ln w="0">
            <a:noFill/>
          </a:ln>
        </p:spPr>
        <p:txBody>
          <a:bodyPr/>
          <a:lstStyle/>
          <a:p>
            <a:endParaRPr lang="zh-CN" altLang="en-US"/>
          </a:p>
        </p:txBody>
      </p:sp>
      <p:sp>
        <p:nvSpPr>
          <p:cNvPr id="315" name="Exterior surface point">
            <a:extLst>
              <a:ext uri="{FF2B5EF4-FFF2-40B4-BE49-F238E27FC236}">
                <a16:creationId xmlns:a16="http://schemas.microsoft.com/office/drawing/2014/main" id="{2F689451-58DC-4659-8E55-23DD3FB18AD9}"/>
              </a:ext>
            </a:extLst>
          </p:cNvPr>
          <p:cNvSpPr>
            <a:spLocks noGrp="1"/>
          </p:cNvSpPr>
          <p:nvPr/>
        </p:nvSpPr>
        <p:spPr>
          <a:xfrm>
            <a:off x="2298782" y="5105074"/>
            <a:ext cx="44450" cy="40449"/>
          </a:xfrm>
          <a:prstGeom prst="ellipse">
            <a:avLst/>
          </a:prstGeom>
          <a:solidFill>
            <a:srgbClr val="FFAD57"/>
          </a:solidFill>
          <a:ln w="0">
            <a:noFill/>
          </a:ln>
        </p:spPr>
        <p:txBody>
          <a:bodyPr/>
          <a:lstStyle/>
          <a:p>
            <a:endParaRPr lang="zh-CN" altLang="en-US"/>
          </a:p>
        </p:txBody>
      </p:sp>
      <p:sp>
        <p:nvSpPr>
          <p:cNvPr id="316" name="Exterior surface point">
            <a:extLst>
              <a:ext uri="{FF2B5EF4-FFF2-40B4-BE49-F238E27FC236}">
                <a16:creationId xmlns:a16="http://schemas.microsoft.com/office/drawing/2014/main" id="{108FF063-21CD-45C2-B907-D5EF4EBF221B}"/>
              </a:ext>
            </a:extLst>
          </p:cNvPr>
          <p:cNvSpPr>
            <a:spLocks noGrp="1"/>
          </p:cNvSpPr>
          <p:nvPr/>
        </p:nvSpPr>
        <p:spPr>
          <a:xfrm>
            <a:off x="2298782" y="5023597"/>
            <a:ext cx="44450" cy="40449"/>
          </a:xfrm>
          <a:prstGeom prst="ellipse">
            <a:avLst/>
          </a:prstGeom>
          <a:solidFill>
            <a:srgbClr val="FFAD57"/>
          </a:solidFill>
          <a:ln w="0">
            <a:noFill/>
          </a:ln>
        </p:spPr>
        <p:txBody>
          <a:bodyPr/>
          <a:lstStyle/>
          <a:p>
            <a:endParaRPr lang="zh-CN" altLang="en-US"/>
          </a:p>
        </p:txBody>
      </p:sp>
      <p:sp>
        <p:nvSpPr>
          <p:cNvPr id="317" name="Exterior surface point">
            <a:extLst>
              <a:ext uri="{FF2B5EF4-FFF2-40B4-BE49-F238E27FC236}">
                <a16:creationId xmlns:a16="http://schemas.microsoft.com/office/drawing/2014/main" id="{38E3C2B2-5C0F-4892-AB0D-3FEABC057212}"/>
              </a:ext>
            </a:extLst>
          </p:cNvPr>
          <p:cNvSpPr>
            <a:spLocks noGrp="1"/>
          </p:cNvSpPr>
          <p:nvPr/>
        </p:nvSpPr>
        <p:spPr>
          <a:xfrm>
            <a:off x="2298782" y="4942120"/>
            <a:ext cx="44450" cy="40449"/>
          </a:xfrm>
          <a:prstGeom prst="ellipse">
            <a:avLst/>
          </a:prstGeom>
          <a:solidFill>
            <a:srgbClr val="FFAD57"/>
          </a:solidFill>
          <a:ln w="0">
            <a:noFill/>
          </a:ln>
        </p:spPr>
        <p:txBody>
          <a:bodyPr/>
          <a:lstStyle/>
          <a:p>
            <a:endParaRPr lang="zh-CN" altLang="en-US"/>
          </a:p>
        </p:txBody>
      </p:sp>
      <p:sp>
        <p:nvSpPr>
          <p:cNvPr id="318" name="Exterior surface point">
            <a:extLst>
              <a:ext uri="{FF2B5EF4-FFF2-40B4-BE49-F238E27FC236}">
                <a16:creationId xmlns:a16="http://schemas.microsoft.com/office/drawing/2014/main" id="{775182BF-70E0-4086-99F6-60970BA048E1}"/>
              </a:ext>
            </a:extLst>
          </p:cNvPr>
          <p:cNvSpPr>
            <a:spLocks noGrp="1"/>
          </p:cNvSpPr>
          <p:nvPr/>
        </p:nvSpPr>
        <p:spPr>
          <a:xfrm>
            <a:off x="2298782" y="4860643"/>
            <a:ext cx="44450" cy="40449"/>
          </a:xfrm>
          <a:prstGeom prst="ellipse">
            <a:avLst/>
          </a:prstGeom>
          <a:solidFill>
            <a:srgbClr val="FFAD57"/>
          </a:solidFill>
          <a:ln w="0">
            <a:noFill/>
          </a:ln>
        </p:spPr>
        <p:txBody>
          <a:bodyPr/>
          <a:lstStyle/>
          <a:p>
            <a:endParaRPr lang="zh-CN" altLang="en-US"/>
          </a:p>
        </p:txBody>
      </p:sp>
      <p:sp>
        <p:nvSpPr>
          <p:cNvPr id="319" name="Exterior surface point">
            <a:extLst>
              <a:ext uri="{FF2B5EF4-FFF2-40B4-BE49-F238E27FC236}">
                <a16:creationId xmlns:a16="http://schemas.microsoft.com/office/drawing/2014/main" id="{988A0D82-FDEF-458F-9629-35CA7BD46456}"/>
              </a:ext>
            </a:extLst>
          </p:cNvPr>
          <p:cNvSpPr>
            <a:spLocks noGrp="1"/>
          </p:cNvSpPr>
          <p:nvPr/>
        </p:nvSpPr>
        <p:spPr>
          <a:xfrm>
            <a:off x="2298782" y="4779166"/>
            <a:ext cx="44450" cy="40449"/>
          </a:xfrm>
          <a:prstGeom prst="ellipse">
            <a:avLst/>
          </a:prstGeom>
          <a:solidFill>
            <a:srgbClr val="FFAD57"/>
          </a:solidFill>
          <a:ln w="0">
            <a:noFill/>
          </a:ln>
        </p:spPr>
        <p:txBody>
          <a:bodyPr/>
          <a:lstStyle/>
          <a:p>
            <a:endParaRPr lang="zh-CN" altLang="en-US"/>
          </a:p>
        </p:txBody>
      </p:sp>
      <p:sp>
        <p:nvSpPr>
          <p:cNvPr id="320" name="Exterior surface point">
            <a:extLst>
              <a:ext uri="{FF2B5EF4-FFF2-40B4-BE49-F238E27FC236}">
                <a16:creationId xmlns:a16="http://schemas.microsoft.com/office/drawing/2014/main" id="{1387A1F9-4BD0-417F-A373-E40F367816AE}"/>
              </a:ext>
            </a:extLst>
          </p:cNvPr>
          <p:cNvSpPr>
            <a:spLocks noGrp="1"/>
          </p:cNvSpPr>
          <p:nvPr/>
        </p:nvSpPr>
        <p:spPr>
          <a:xfrm>
            <a:off x="2298782" y="4697690"/>
            <a:ext cx="44450" cy="40449"/>
          </a:xfrm>
          <a:prstGeom prst="ellipse">
            <a:avLst/>
          </a:prstGeom>
          <a:solidFill>
            <a:srgbClr val="FFAD57"/>
          </a:solidFill>
          <a:ln w="0">
            <a:noFill/>
          </a:ln>
        </p:spPr>
        <p:txBody>
          <a:bodyPr/>
          <a:lstStyle/>
          <a:p>
            <a:endParaRPr lang="zh-CN" altLang="en-US"/>
          </a:p>
        </p:txBody>
      </p:sp>
      <p:sp>
        <p:nvSpPr>
          <p:cNvPr id="321" name="Exterior surface point">
            <a:extLst>
              <a:ext uri="{FF2B5EF4-FFF2-40B4-BE49-F238E27FC236}">
                <a16:creationId xmlns:a16="http://schemas.microsoft.com/office/drawing/2014/main" id="{995DA32C-0BC8-42F9-82D6-40966B328D07}"/>
              </a:ext>
            </a:extLst>
          </p:cNvPr>
          <p:cNvSpPr>
            <a:spLocks noGrp="1"/>
          </p:cNvSpPr>
          <p:nvPr/>
        </p:nvSpPr>
        <p:spPr>
          <a:xfrm>
            <a:off x="2298782" y="4616213"/>
            <a:ext cx="44450" cy="40449"/>
          </a:xfrm>
          <a:prstGeom prst="ellipse">
            <a:avLst/>
          </a:prstGeom>
          <a:solidFill>
            <a:srgbClr val="FFAD57"/>
          </a:solidFill>
          <a:ln w="0">
            <a:noFill/>
          </a:ln>
        </p:spPr>
        <p:txBody>
          <a:bodyPr/>
          <a:lstStyle/>
          <a:p>
            <a:endParaRPr lang="zh-CN" altLang="en-US"/>
          </a:p>
        </p:txBody>
      </p:sp>
      <p:sp>
        <p:nvSpPr>
          <p:cNvPr id="322" name="Exterior surface point">
            <a:extLst>
              <a:ext uri="{FF2B5EF4-FFF2-40B4-BE49-F238E27FC236}">
                <a16:creationId xmlns:a16="http://schemas.microsoft.com/office/drawing/2014/main" id="{2A3DAFE8-F04A-4372-8A93-B280E08543E5}"/>
              </a:ext>
            </a:extLst>
          </p:cNvPr>
          <p:cNvSpPr>
            <a:spLocks noGrp="1"/>
          </p:cNvSpPr>
          <p:nvPr/>
        </p:nvSpPr>
        <p:spPr>
          <a:xfrm>
            <a:off x="2298782" y="4534736"/>
            <a:ext cx="44450" cy="40449"/>
          </a:xfrm>
          <a:prstGeom prst="ellipse">
            <a:avLst/>
          </a:prstGeom>
          <a:solidFill>
            <a:srgbClr val="FFAD57"/>
          </a:solidFill>
          <a:ln w="0">
            <a:noFill/>
          </a:ln>
        </p:spPr>
        <p:txBody>
          <a:bodyPr/>
          <a:lstStyle/>
          <a:p>
            <a:endParaRPr lang="zh-CN" altLang="en-US"/>
          </a:p>
        </p:txBody>
      </p:sp>
      <p:sp>
        <p:nvSpPr>
          <p:cNvPr id="323" name="Exterior surface point">
            <a:extLst>
              <a:ext uri="{FF2B5EF4-FFF2-40B4-BE49-F238E27FC236}">
                <a16:creationId xmlns:a16="http://schemas.microsoft.com/office/drawing/2014/main" id="{976E0ABF-C1D1-43FC-80BB-1CC1745FA8A6}"/>
              </a:ext>
            </a:extLst>
          </p:cNvPr>
          <p:cNvSpPr>
            <a:spLocks noGrp="1"/>
          </p:cNvSpPr>
          <p:nvPr/>
        </p:nvSpPr>
        <p:spPr>
          <a:xfrm>
            <a:off x="2298782" y="4453259"/>
            <a:ext cx="44450" cy="40449"/>
          </a:xfrm>
          <a:prstGeom prst="ellipse">
            <a:avLst/>
          </a:prstGeom>
          <a:solidFill>
            <a:srgbClr val="FFAD57"/>
          </a:solidFill>
          <a:ln w="0">
            <a:noFill/>
          </a:ln>
        </p:spPr>
        <p:txBody>
          <a:bodyPr/>
          <a:lstStyle/>
          <a:p>
            <a:endParaRPr lang="zh-CN" altLang="en-US"/>
          </a:p>
        </p:txBody>
      </p:sp>
      <p:sp>
        <p:nvSpPr>
          <p:cNvPr id="324" name="Exterior surface point">
            <a:extLst>
              <a:ext uri="{FF2B5EF4-FFF2-40B4-BE49-F238E27FC236}">
                <a16:creationId xmlns:a16="http://schemas.microsoft.com/office/drawing/2014/main" id="{18DD0732-EEA9-4260-A2AD-1ADB8DA91C26}"/>
              </a:ext>
            </a:extLst>
          </p:cNvPr>
          <p:cNvSpPr>
            <a:spLocks noGrp="1"/>
          </p:cNvSpPr>
          <p:nvPr/>
        </p:nvSpPr>
        <p:spPr>
          <a:xfrm>
            <a:off x="2298782" y="4371782"/>
            <a:ext cx="44450" cy="40449"/>
          </a:xfrm>
          <a:prstGeom prst="ellipse">
            <a:avLst/>
          </a:prstGeom>
          <a:solidFill>
            <a:srgbClr val="FFAD57"/>
          </a:solidFill>
          <a:ln w="0">
            <a:noFill/>
          </a:ln>
        </p:spPr>
        <p:txBody>
          <a:bodyPr/>
          <a:lstStyle/>
          <a:p>
            <a:endParaRPr lang="zh-CN" altLang="en-US"/>
          </a:p>
        </p:txBody>
      </p:sp>
      <p:sp>
        <p:nvSpPr>
          <p:cNvPr id="325" name="Exterior surface point">
            <a:extLst>
              <a:ext uri="{FF2B5EF4-FFF2-40B4-BE49-F238E27FC236}">
                <a16:creationId xmlns:a16="http://schemas.microsoft.com/office/drawing/2014/main" id="{5DC9E317-120B-4734-B070-AB1E68E7CD83}"/>
              </a:ext>
            </a:extLst>
          </p:cNvPr>
          <p:cNvSpPr>
            <a:spLocks noGrp="1"/>
          </p:cNvSpPr>
          <p:nvPr/>
        </p:nvSpPr>
        <p:spPr>
          <a:xfrm>
            <a:off x="2298782" y="4290305"/>
            <a:ext cx="44450" cy="40449"/>
          </a:xfrm>
          <a:prstGeom prst="ellipse">
            <a:avLst/>
          </a:prstGeom>
          <a:solidFill>
            <a:srgbClr val="FFAD57"/>
          </a:solidFill>
          <a:ln w="0">
            <a:noFill/>
          </a:ln>
        </p:spPr>
        <p:txBody>
          <a:bodyPr/>
          <a:lstStyle/>
          <a:p>
            <a:endParaRPr lang="zh-CN" altLang="en-US"/>
          </a:p>
        </p:txBody>
      </p:sp>
      <p:sp>
        <p:nvSpPr>
          <p:cNvPr id="326" name="Exterior surface point">
            <a:extLst>
              <a:ext uri="{FF2B5EF4-FFF2-40B4-BE49-F238E27FC236}">
                <a16:creationId xmlns:a16="http://schemas.microsoft.com/office/drawing/2014/main" id="{96B587E0-C511-4C3E-9AA3-526E3631DA35}"/>
              </a:ext>
            </a:extLst>
          </p:cNvPr>
          <p:cNvSpPr>
            <a:spLocks noGrp="1"/>
          </p:cNvSpPr>
          <p:nvPr/>
        </p:nvSpPr>
        <p:spPr>
          <a:xfrm>
            <a:off x="2298782" y="4208828"/>
            <a:ext cx="44450" cy="40449"/>
          </a:xfrm>
          <a:prstGeom prst="ellipse">
            <a:avLst/>
          </a:prstGeom>
          <a:solidFill>
            <a:srgbClr val="FFAD57"/>
          </a:solidFill>
          <a:ln w="0">
            <a:noFill/>
          </a:ln>
        </p:spPr>
        <p:txBody>
          <a:bodyPr/>
          <a:lstStyle/>
          <a:p>
            <a:endParaRPr lang="zh-CN" altLang="en-US"/>
          </a:p>
        </p:txBody>
      </p:sp>
      <p:sp>
        <p:nvSpPr>
          <p:cNvPr id="327" name="Exterior surface point">
            <a:extLst>
              <a:ext uri="{FF2B5EF4-FFF2-40B4-BE49-F238E27FC236}">
                <a16:creationId xmlns:a16="http://schemas.microsoft.com/office/drawing/2014/main" id="{70FB0821-59AF-44C5-A7CE-F6780165D8C9}"/>
              </a:ext>
            </a:extLst>
          </p:cNvPr>
          <p:cNvSpPr>
            <a:spLocks noGrp="1"/>
          </p:cNvSpPr>
          <p:nvPr/>
        </p:nvSpPr>
        <p:spPr>
          <a:xfrm>
            <a:off x="2298782" y="4127352"/>
            <a:ext cx="44450" cy="40449"/>
          </a:xfrm>
          <a:prstGeom prst="ellipse">
            <a:avLst/>
          </a:prstGeom>
          <a:solidFill>
            <a:srgbClr val="FFAD57"/>
          </a:solidFill>
          <a:ln w="0">
            <a:noFill/>
          </a:ln>
        </p:spPr>
        <p:txBody>
          <a:bodyPr/>
          <a:lstStyle/>
          <a:p>
            <a:endParaRPr lang="zh-CN" altLang="en-US"/>
          </a:p>
        </p:txBody>
      </p:sp>
      <p:sp>
        <p:nvSpPr>
          <p:cNvPr id="328" name="Exterior surface point">
            <a:extLst>
              <a:ext uri="{FF2B5EF4-FFF2-40B4-BE49-F238E27FC236}">
                <a16:creationId xmlns:a16="http://schemas.microsoft.com/office/drawing/2014/main" id="{2C7EC04F-5407-443A-AD21-061326CF5F4E}"/>
              </a:ext>
            </a:extLst>
          </p:cNvPr>
          <p:cNvSpPr>
            <a:spLocks noGrp="1"/>
          </p:cNvSpPr>
          <p:nvPr/>
        </p:nvSpPr>
        <p:spPr>
          <a:xfrm>
            <a:off x="2298782" y="4045875"/>
            <a:ext cx="44450" cy="40449"/>
          </a:xfrm>
          <a:prstGeom prst="ellipse">
            <a:avLst/>
          </a:prstGeom>
          <a:solidFill>
            <a:srgbClr val="FFAD57"/>
          </a:solidFill>
          <a:ln w="0">
            <a:noFill/>
          </a:ln>
        </p:spPr>
        <p:txBody>
          <a:bodyPr/>
          <a:lstStyle/>
          <a:p>
            <a:endParaRPr lang="zh-CN" altLang="en-US"/>
          </a:p>
        </p:txBody>
      </p:sp>
      <p:sp>
        <p:nvSpPr>
          <p:cNvPr id="329" name="Exterior surface point">
            <a:extLst>
              <a:ext uri="{FF2B5EF4-FFF2-40B4-BE49-F238E27FC236}">
                <a16:creationId xmlns:a16="http://schemas.microsoft.com/office/drawing/2014/main" id="{607B8371-A718-4D6C-9BFC-EA3DA051F4FC}"/>
              </a:ext>
            </a:extLst>
          </p:cNvPr>
          <p:cNvSpPr>
            <a:spLocks noGrp="1"/>
          </p:cNvSpPr>
          <p:nvPr/>
        </p:nvSpPr>
        <p:spPr>
          <a:xfrm>
            <a:off x="2298782" y="3964398"/>
            <a:ext cx="44450" cy="40449"/>
          </a:xfrm>
          <a:prstGeom prst="ellipse">
            <a:avLst/>
          </a:prstGeom>
          <a:solidFill>
            <a:srgbClr val="FFAD57"/>
          </a:solidFill>
          <a:ln w="0">
            <a:noFill/>
          </a:ln>
        </p:spPr>
        <p:txBody>
          <a:bodyPr/>
          <a:lstStyle/>
          <a:p>
            <a:endParaRPr lang="zh-CN" altLang="en-US"/>
          </a:p>
        </p:txBody>
      </p:sp>
      <p:sp>
        <p:nvSpPr>
          <p:cNvPr id="330" name="Exterior surface point">
            <a:extLst>
              <a:ext uri="{FF2B5EF4-FFF2-40B4-BE49-F238E27FC236}">
                <a16:creationId xmlns:a16="http://schemas.microsoft.com/office/drawing/2014/main" id="{0307FC73-ED49-44D7-B0CA-1A431F58CD9A}"/>
              </a:ext>
            </a:extLst>
          </p:cNvPr>
          <p:cNvSpPr>
            <a:spLocks noGrp="1"/>
          </p:cNvSpPr>
          <p:nvPr/>
        </p:nvSpPr>
        <p:spPr>
          <a:xfrm>
            <a:off x="2298782" y="3882921"/>
            <a:ext cx="44450" cy="40449"/>
          </a:xfrm>
          <a:prstGeom prst="ellipse">
            <a:avLst/>
          </a:prstGeom>
          <a:solidFill>
            <a:srgbClr val="FFAD57"/>
          </a:solidFill>
          <a:ln w="0">
            <a:noFill/>
          </a:ln>
        </p:spPr>
        <p:txBody>
          <a:bodyPr/>
          <a:lstStyle/>
          <a:p>
            <a:endParaRPr lang="zh-CN" altLang="en-US"/>
          </a:p>
        </p:txBody>
      </p:sp>
      <p:sp>
        <p:nvSpPr>
          <p:cNvPr id="331" name="Exterior surface point">
            <a:extLst>
              <a:ext uri="{FF2B5EF4-FFF2-40B4-BE49-F238E27FC236}">
                <a16:creationId xmlns:a16="http://schemas.microsoft.com/office/drawing/2014/main" id="{8BE14EF8-CD22-424D-8E33-82B8086E3266}"/>
              </a:ext>
            </a:extLst>
          </p:cNvPr>
          <p:cNvSpPr>
            <a:spLocks noGrp="1"/>
          </p:cNvSpPr>
          <p:nvPr/>
        </p:nvSpPr>
        <p:spPr>
          <a:xfrm>
            <a:off x="2298782" y="3801444"/>
            <a:ext cx="44450" cy="40449"/>
          </a:xfrm>
          <a:prstGeom prst="ellipse">
            <a:avLst/>
          </a:prstGeom>
          <a:solidFill>
            <a:srgbClr val="FFAD57"/>
          </a:solidFill>
          <a:ln w="0">
            <a:noFill/>
          </a:ln>
        </p:spPr>
        <p:txBody>
          <a:bodyPr/>
          <a:lstStyle/>
          <a:p>
            <a:endParaRPr lang="zh-CN" altLang="en-US"/>
          </a:p>
        </p:txBody>
      </p:sp>
      <p:sp>
        <p:nvSpPr>
          <p:cNvPr id="332" name="Exterior surface point">
            <a:extLst>
              <a:ext uri="{FF2B5EF4-FFF2-40B4-BE49-F238E27FC236}">
                <a16:creationId xmlns:a16="http://schemas.microsoft.com/office/drawing/2014/main" id="{593736A5-C85C-4FAC-A800-17AFD1E19576}"/>
              </a:ext>
            </a:extLst>
          </p:cNvPr>
          <p:cNvSpPr>
            <a:spLocks noGrp="1"/>
          </p:cNvSpPr>
          <p:nvPr/>
        </p:nvSpPr>
        <p:spPr>
          <a:xfrm>
            <a:off x="2298782" y="3719967"/>
            <a:ext cx="44450" cy="40449"/>
          </a:xfrm>
          <a:prstGeom prst="ellipse">
            <a:avLst/>
          </a:prstGeom>
          <a:solidFill>
            <a:srgbClr val="FFAD57"/>
          </a:solidFill>
          <a:ln w="0">
            <a:noFill/>
          </a:ln>
        </p:spPr>
        <p:txBody>
          <a:bodyPr/>
          <a:lstStyle/>
          <a:p>
            <a:endParaRPr lang="zh-CN" altLang="en-US"/>
          </a:p>
        </p:txBody>
      </p:sp>
      <p:sp>
        <p:nvSpPr>
          <p:cNvPr id="333" name="Exterior surface point">
            <a:extLst>
              <a:ext uri="{FF2B5EF4-FFF2-40B4-BE49-F238E27FC236}">
                <a16:creationId xmlns:a16="http://schemas.microsoft.com/office/drawing/2014/main" id="{8F7F036D-4B48-4C36-AE1F-E0029E7AA2A8}"/>
              </a:ext>
            </a:extLst>
          </p:cNvPr>
          <p:cNvSpPr>
            <a:spLocks noGrp="1"/>
          </p:cNvSpPr>
          <p:nvPr/>
        </p:nvSpPr>
        <p:spPr>
          <a:xfrm>
            <a:off x="2298782" y="3638490"/>
            <a:ext cx="44450" cy="40449"/>
          </a:xfrm>
          <a:prstGeom prst="ellipse">
            <a:avLst/>
          </a:prstGeom>
          <a:solidFill>
            <a:srgbClr val="FFAD57"/>
          </a:solidFill>
          <a:ln w="0">
            <a:noFill/>
          </a:ln>
        </p:spPr>
        <p:txBody>
          <a:bodyPr/>
          <a:lstStyle/>
          <a:p>
            <a:endParaRPr lang="zh-CN" altLang="en-US"/>
          </a:p>
        </p:txBody>
      </p:sp>
      <p:sp>
        <p:nvSpPr>
          <p:cNvPr id="334" name="Exterior surface point">
            <a:extLst>
              <a:ext uri="{FF2B5EF4-FFF2-40B4-BE49-F238E27FC236}">
                <a16:creationId xmlns:a16="http://schemas.microsoft.com/office/drawing/2014/main" id="{FDCAB937-59F8-4072-9DE5-BD7F7E318E15}"/>
              </a:ext>
            </a:extLst>
          </p:cNvPr>
          <p:cNvSpPr>
            <a:spLocks noGrp="1"/>
          </p:cNvSpPr>
          <p:nvPr/>
        </p:nvSpPr>
        <p:spPr>
          <a:xfrm>
            <a:off x="2298782" y="3557014"/>
            <a:ext cx="44450" cy="40449"/>
          </a:xfrm>
          <a:prstGeom prst="ellipse">
            <a:avLst/>
          </a:prstGeom>
          <a:solidFill>
            <a:srgbClr val="FFAD57"/>
          </a:solidFill>
          <a:ln w="0">
            <a:noFill/>
          </a:ln>
        </p:spPr>
        <p:txBody>
          <a:bodyPr/>
          <a:lstStyle/>
          <a:p>
            <a:endParaRPr lang="zh-CN" altLang="en-US"/>
          </a:p>
        </p:txBody>
      </p:sp>
      <p:sp>
        <p:nvSpPr>
          <p:cNvPr id="335" name="Exterior surface point">
            <a:extLst>
              <a:ext uri="{FF2B5EF4-FFF2-40B4-BE49-F238E27FC236}">
                <a16:creationId xmlns:a16="http://schemas.microsoft.com/office/drawing/2014/main" id="{5F094762-82CC-44B1-8665-CD3AB4E4CFCA}"/>
              </a:ext>
            </a:extLst>
          </p:cNvPr>
          <p:cNvSpPr>
            <a:spLocks noGrp="1"/>
          </p:cNvSpPr>
          <p:nvPr/>
        </p:nvSpPr>
        <p:spPr>
          <a:xfrm>
            <a:off x="2298782" y="3475537"/>
            <a:ext cx="44450" cy="40449"/>
          </a:xfrm>
          <a:prstGeom prst="ellipse">
            <a:avLst/>
          </a:prstGeom>
          <a:solidFill>
            <a:srgbClr val="FFAD57"/>
          </a:solidFill>
          <a:ln w="0">
            <a:noFill/>
          </a:ln>
        </p:spPr>
        <p:txBody>
          <a:bodyPr/>
          <a:lstStyle/>
          <a:p>
            <a:endParaRPr lang="zh-CN" altLang="en-US"/>
          </a:p>
        </p:txBody>
      </p:sp>
      <p:sp>
        <p:nvSpPr>
          <p:cNvPr id="336" name="Exterior surface point">
            <a:extLst>
              <a:ext uri="{FF2B5EF4-FFF2-40B4-BE49-F238E27FC236}">
                <a16:creationId xmlns:a16="http://schemas.microsoft.com/office/drawing/2014/main" id="{6688A6EA-7390-4EAE-9C73-0C41FD60FE1F}"/>
              </a:ext>
            </a:extLst>
          </p:cNvPr>
          <p:cNvSpPr>
            <a:spLocks noGrp="1"/>
          </p:cNvSpPr>
          <p:nvPr/>
        </p:nvSpPr>
        <p:spPr>
          <a:xfrm>
            <a:off x="2395937" y="5105074"/>
            <a:ext cx="44450" cy="40449"/>
          </a:xfrm>
          <a:prstGeom prst="ellipse">
            <a:avLst/>
          </a:prstGeom>
          <a:solidFill>
            <a:srgbClr val="FFAD57"/>
          </a:solidFill>
          <a:ln w="0">
            <a:noFill/>
          </a:ln>
        </p:spPr>
        <p:txBody>
          <a:bodyPr/>
          <a:lstStyle/>
          <a:p>
            <a:endParaRPr lang="zh-CN" altLang="en-US"/>
          </a:p>
        </p:txBody>
      </p:sp>
      <p:sp>
        <p:nvSpPr>
          <p:cNvPr id="337" name="Exterior surface point">
            <a:extLst>
              <a:ext uri="{FF2B5EF4-FFF2-40B4-BE49-F238E27FC236}">
                <a16:creationId xmlns:a16="http://schemas.microsoft.com/office/drawing/2014/main" id="{6031E7AD-942A-48B2-BE3C-18B659B1540D}"/>
              </a:ext>
            </a:extLst>
          </p:cNvPr>
          <p:cNvSpPr>
            <a:spLocks noGrp="1"/>
          </p:cNvSpPr>
          <p:nvPr/>
        </p:nvSpPr>
        <p:spPr>
          <a:xfrm>
            <a:off x="2395937" y="5023597"/>
            <a:ext cx="44450" cy="40449"/>
          </a:xfrm>
          <a:prstGeom prst="ellipse">
            <a:avLst/>
          </a:prstGeom>
          <a:solidFill>
            <a:srgbClr val="FFAD57"/>
          </a:solidFill>
          <a:ln w="0">
            <a:noFill/>
          </a:ln>
        </p:spPr>
        <p:txBody>
          <a:bodyPr/>
          <a:lstStyle/>
          <a:p>
            <a:endParaRPr lang="zh-CN" altLang="en-US"/>
          </a:p>
        </p:txBody>
      </p:sp>
      <p:sp>
        <p:nvSpPr>
          <p:cNvPr id="338" name="Exterior surface point">
            <a:extLst>
              <a:ext uri="{FF2B5EF4-FFF2-40B4-BE49-F238E27FC236}">
                <a16:creationId xmlns:a16="http://schemas.microsoft.com/office/drawing/2014/main" id="{6591829C-279D-4D41-AED2-55C4E6809AAC}"/>
              </a:ext>
            </a:extLst>
          </p:cNvPr>
          <p:cNvSpPr>
            <a:spLocks noGrp="1"/>
          </p:cNvSpPr>
          <p:nvPr/>
        </p:nvSpPr>
        <p:spPr>
          <a:xfrm>
            <a:off x="2395937" y="4942120"/>
            <a:ext cx="44450" cy="40449"/>
          </a:xfrm>
          <a:prstGeom prst="ellipse">
            <a:avLst/>
          </a:prstGeom>
          <a:solidFill>
            <a:srgbClr val="FFAD57"/>
          </a:solidFill>
          <a:ln w="0">
            <a:noFill/>
          </a:ln>
        </p:spPr>
        <p:txBody>
          <a:bodyPr/>
          <a:lstStyle/>
          <a:p>
            <a:endParaRPr lang="zh-CN" altLang="en-US"/>
          </a:p>
        </p:txBody>
      </p:sp>
      <p:sp>
        <p:nvSpPr>
          <p:cNvPr id="339" name="Exterior surface point">
            <a:extLst>
              <a:ext uri="{FF2B5EF4-FFF2-40B4-BE49-F238E27FC236}">
                <a16:creationId xmlns:a16="http://schemas.microsoft.com/office/drawing/2014/main" id="{ABF4163E-1CF3-4BCE-92F8-0D3791A88A4B}"/>
              </a:ext>
            </a:extLst>
          </p:cNvPr>
          <p:cNvSpPr>
            <a:spLocks noGrp="1"/>
          </p:cNvSpPr>
          <p:nvPr/>
        </p:nvSpPr>
        <p:spPr>
          <a:xfrm>
            <a:off x="2395937" y="4860643"/>
            <a:ext cx="44450" cy="40449"/>
          </a:xfrm>
          <a:prstGeom prst="ellipse">
            <a:avLst/>
          </a:prstGeom>
          <a:solidFill>
            <a:srgbClr val="FFAD57"/>
          </a:solidFill>
          <a:ln w="0">
            <a:noFill/>
          </a:ln>
        </p:spPr>
        <p:txBody>
          <a:bodyPr/>
          <a:lstStyle/>
          <a:p>
            <a:endParaRPr lang="zh-CN" altLang="en-US"/>
          </a:p>
        </p:txBody>
      </p:sp>
      <p:sp>
        <p:nvSpPr>
          <p:cNvPr id="340" name="Exterior surface point">
            <a:extLst>
              <a:ext uri="{FF2B5EF4-FFF2-40B4-BE49-F238E27FC236}">
                <a16:creationId xmlns:a16="http://schemas.microsoft.com/office/drawing/2014/main" id="{9DC26E92-7875-443B-A442-B680457754D5}"/>
              </a:ext>
            </a:extLst>
          </p:cNvPr>
          <p:cNvSpPr>
            <a:spLocks noGrp="1"/>
          </p:cNvSpPr>
          <p:nvPr/>
        </p:nvSpPr>
        <p:spPr>
          <a:xfrm>
            <a:off x="2395937" y="4779166"/>
            <a:ext cx="44450" cy="40449"/>
          </a:xfrm>
          <a:prstGeom prst="ellipse">
            <a:avLst/>
          </a:prstGeom>
          <a:solidFill>
            <a:srgbClr val="FFAD57"/>
          </a:solidFill>
          <a:ln w="0">
            <a:noFill/>
          </a:ln>
        </p:spPr>
        <p:txBody>
          <a:bodyPr/>
          <a:lstStyle/>
          <a:p>
            <a:endParaRPr lang="zh-CN" altLang="en-US"/>
          </a:p>
        </p:txBody>
      </p:sp>
      <p:sp>
        <p:nvSpPr>
          <p:cNvPr id="341" name="Exterior surface point">
            <a:extLst>
              <a:ext uri="{FF2B5EF4-FFF2-40B4-BE49-F238E27FC236}">
                <a16:creationId xmlns:a16="http://schemas.microsoft.com/office/drawing/2014/main" id="{70A5799F-B4FD-43BC-8EB3-CA50244CBBD5}"/>
              </a:ext>
            </a:extLst>
          </p:cNvPr>
          <p:cNvSpPr>
            <a:spLocks noGrp="1"/>
          </p:cNvSpPr>
          <p:nvPr/>
        </p:nvSpPr>
        <p:spPr>
          <a:xfrm>
            <a:off x="2395937" y="4697690"/>
            <a:ext cx="44450" cy="40449"/>
          </a:xfrm>
          <a:prstGeom prst="ellipse">
            <a:avLst/>
          </a:prstGeom>
          <a:solidFill>
            <a:srgbClr val="FFAD57"/>
          </a:solidFill>
          <a:ln w="0">
            <a:noFill/>
          </a:ln>
        </p:spPr>
        <p:txBody>
          <a:bodyPr/>
          <a:lstStyle/>
          <a:p>
            <a:endParaRPr lang="zh-CN" altLang="en-US"/>
          </a:p>
        </p:txBody>
      </p:sp>
      <p:sp>
        <p:nvSpPr>
          <p:cNvPr id="342" name="Exterior surface point">
            <a:extLst>
              <a:ext uri="{FF2B5EF4-FFF2-40B4-BE49-F238E27FC236}">
                <a16:creationId xmlns:a16="http://schemas.microsoft.com/office/drawing/2014/main" id="{3A909649-AE6B-459F-B117-58DAFFE594B7}"/>
              </a:ext>
            </a:extLst>
          </p:cNvPr>
          <p:cNvSpPr>
            <a:spLocks noGrp="1"/>
          </p:cNvSpPr>
          <p:nvPr/>
        </p:nvSpPr>
        <p:spPr>
          <a:xfrm>
            <a:off x="2395937" y="4616213"/>
            <a:ext cx="44450" cy="40449"/>
          </a:xfrm>
          <a:prstGeom prst="ellipse">
            <a:avLst/>
          </a:prstGeom>
          <a:solidFill>
            <a:srgbClr val="FFAD57"/>
          </a:solidFill>
          <a:ln w="0">
            <a:noFill/>
          </a:ln>
        </p:spPr>
        <p:txBody>
          <a:bodyPr/>
          <a:lstStyle/>
          <a:p>
            <a:endParaRPr lang="zh-CN" altLang="en-US"/>
          </a:p>
        </p:txBody>
      </p:sp>
      <p:sp>
        <p:nvSpPr>
          <p:cNvPr id="343" name="Exterior surface point">
            <a:extLst>
              <a:ext uri="{FF2B5EF4-FFF2-40B4-BE49-F238E27FC236}">
                <a16:creationId xmlns:a16="http://schemas.microsoft.com/office/drawing/2014/main" id="{407CB297-3D68-49AF-8C88-022BD4299014}"/>
              </a:ext>
            </a:extLst>
          </p:cNvPr>
          <p:cNvSpPr>
            <a:spLocks noGrp="1"/>
          </p:cNvSpPr>
          <p:nvPr/>
        </p:nvSpPr>
        <p:spPr>
          <a:xfrm>
            <a:off x="2395937" y="4534736"/>
            <a:ext cx="44450" cy="40449"/>
          </a:xfrm>
          <a:prstGeom prst="ellipse">
            <a:avLst/>
          </a:prstGeom>
          <a:solidFill>
            <a:srgbClr val="FFAD57"/>
          </a:solidFill>
          <a:ln w="0">
            <a:noFill/>
          </a:ln>
        </p:spPr>
        <p:txBody>
          <a:bodyPr/>
          <a:lstStyle/>
          <a:p>
            <a:endParaRPr lang="zh-CN" altLang="en-US"/>
          </a:p>
        </p:txBody>
      </p:sp>
      <p:sp>
        <p:nvSpPr>
          <p:cNvPr id="344" name="Exterior surface point">
            <a:extLst>
              <a:ext uri="{FF2B5EF4-FFF2-40B4-BE49-F238E27FC236}">
                <a16:creationId xmlns:a16="http://schemas.microsoft.com/office/drawing/2014/main" id="{51DBFA05-4534-47AA-9134-56E616574353}"/>
              </a:ext>
            </a:extLst>
          </p:cNvPr>
          <p:cNvSpPr>
            <a:spLocks noGrp="1"/>
          </p:cNvSpPr>
          <p:nvPr/>
        </p:nvSpPr>
        <p:spPr>
          <a:xfrm>
            <a:off x="2395937" y="4453259"/>
            <a:ext cx="44450" cy="40449"/>
          </a:xfrm>
          <a:prstGeom prst="ellipse">
            <a:avLst/>
          </a:prstGeom>
          <a:solidFill>
            <a:srgbClr val="FFAD57"/>
          </a:solidFill>
          <a:ln w="0">
            <a:noFill/>
          </a:ln>
        </p:spPr>
        <p:txBody>
          <a:bodyPr/>
          <a:lstStyle/>
          <a:p>
            <a:endParaRPr lang="zh-CN" altLang="en-US"/>
          </a:p>
        </p:txBody>
      </p:sp>
      <p:sp>
        <p:nvSpPr>
          <p:cNvPr id="345" name="Exterior surface point">
            <a:extLst>
              <a:ext uri="{FF2B5EF4-FFF2-40B4-BE49-F238E27FC236}">
                <a16:creationId xmlns:a16="http://schemas.microsoft.com/office/drawing/2014/main" id="{26DF4D8B-326D-4A22-AEE2-8C642D0FEDDB}"/>
              </a:ext>
            </a:extLst>
          </p:cNvPr>
          <p:cNvSpPr>
            <a:spLocks noGrp="1"/>
          </p:cNvSpPr>
          <p:nvPr/>
        </p:nvSpPr>
        <p:spPr>
          <a:xfrm>
            <a:off x="2395937" y="4371782"/>
            <a:ext cx="44450" cy="40449"/>
          </a:xfrm>
          <a:prstGeom prst="ellipse">
            <a:avLst/>
          </a:prstGeom>
          <a:solidFill>
            <a:srgbClr val="FFAD57"/>
          </a:solidFill>
          <a:ln w="0">
            <a:noFill/>
          </a:ln>
        </p:spPr>
        <p:txBody>
          <a:bodyPr/>
          <a:lstStyle/>
          <a:p>
            <a:endParaRPr lang="zh-CN" altLang="en-US"/>
          </a:p>
        </p:txBody>
      </p:sp>
      <p:sp>
        <p:nvSpPr>
          <p:cNvPr id="346" name="Exterior surface point">
            <a:extLst>
              <a:ext uri="{FF2B5EF4-FFF2-40B4-BE49-F238E27FC236}">
                <a16:creationId xmlns:a16="http://schemas.microsoft.com/office/drawing/2014/main" id="{27F2E3CB-30ED-4356-8A48-E746346A771C}"/>
              </a:ext>
            </a:extLst>
          </p:cNvPr>
          <p:cNvSpPr>
            <a:spLocks noGrp="1"/>
          </p:cNvSpPr>
          <p:nvPr/>
        </p:nvSpPr>
        <p:spPr>
          <a:xfrm>
            <a:off x="2395937" y="4290305"/>
            <a:ext cx="44450" cy="40449"/>
          </a:xfrm>
          <a:prstGeom prst="ellipse">
            <a:avLst/>
          </a:prstGeom>
          <a:solidFill>
            <a:srgbClr val="FFAD57"/>
          </a:solidFill>
          <a:ln w="0">
            <a:noFill/>
          </a:ln>
        </p:spPr>
        <p:txBody>
          <a:bodyPr/>
          <a:lstStyle/>
          <a:p>
            <a:endParaRPr lang="zh-CN" altLang="en-US"/>
          </a:p>
        </p:txBody>
      </p:sp>
      <p:sp>
        <p:nvSpPr>
          <p:cNvPr id="347" name="Exterior surface point">
            <a:extLst>
              <a:ext uri="{FF2B5EF4-FFF2-40B4-BE49-F238E27FC236}">
                <a16:creationId xmlns:a16="http://schemas.microsoft.com/office/drawing/2014/main" id="{BDA24EF7-DA67-4D29-AE21-9A4DBD8FF793}"/>
              </a:ext>
            </a:extLst>
          </p:cNvPr>
          <p:cNvSpPr>
            <a:spLocks noGrp="1"/>
          </p:cNvSpPr>
          <p:nvPr/>
        </p:nvSpPr>
        <p:spPr>
          <a:xfrm>
            <a:off x="2395937" y="4208828"/>
            <a:ext cx="44450" cy="40449"/>
          </a:xfrm>
          <a:prstGeom prst="ellipse">
            <a:avLst/>
          </a:prstGeom>
          <a:solidFill>
            <a:srgbClr val="FFAD57"/>
          </a:solidFill>
          <a:ln w="0">
            <a:noFill/>
          </a:ln>
        </p:spPr>
        <p:txBody>
          <a:bodyPr/>
          <a:lstStyle/>
          <a:p>
            <a:endParaRPr lang="zh-CN" altLang="en-US"/>
          </a:p>
        </p:txBody>
      </p:sp>
      <p:sp>
        <p:nvSpPr>
          <p:cNvPr id="348" name="Exterior surface point">
            <a:extLst>
              <a:ext uri="{FF2B5EF4-FFF2-40B4-BE49-F238E27FC236}">
                <a16:creationId xmlns:a16="http://schemas.microsoft.com/office/drawing/2014/main" id="{0D9C083E-E9EE-49DA-B5BA-5E09915A53EE}"/>
              </a:ext>
            </a:extLst>
          </p:cNvPr>
          <p:cNvSpPr>
            <a:spLocks noGrp="1"/>
          </p:cNvSpPr>
          <p:nvPr/>
        </p:nvSpPr>
        <p:spPr>
          <a:xfrm>
            <a:off x="2395937" y="4127352"/>
            <a:ext cx="44450" cy="40449"/>
          </a:xfrm>
          <a:prstGeom prst="ellipse">
            <a:avLst/>
          </a:prstGeom>
          <a:solidFill>
            <a:srgbClr val="FFAD57"/>
          </a:solidFill>
          <a:ln w="0">
            <a:noFill/>
          </a:ln>
        </p:spPr>
        <p:txBody>
          <a:bodyPr/>
          <a:lstStyle/>
          <a:p>
            <a:endParaRPr lang="zh-CN" altLang="en-US"/>
          </a:p>
        </p:txBody>
      </p:sp>
      <p:sp>
        <p:nvSpPr>
          <p:cNvPr id="349" name="Exterior surface point">
            <a:extLst>
              <a:ext uri="{FF2B5EF4-FFF2-40B4-BE49-F238E27FC236}">
                <a16:creationId xmlns:a16="http://schemas.microsoft.com/office/drawing/2014/main" id="{71E3CAC8-7475-4526-AF80-E84911BCCE55}"/>
              </a:ext>
            </a:extLst>
          </p:cNvPr>
          <p:cNvSpPr>
            <a:spLocks noGrp="1"/>
          </p:cNvSpPr>
          <p:nvPr/>
        </p:nvSpPr>
        <p:spPr>
          <a:xfrm>
            <a:off x="2395937" y="4045875"/>
            <a:ext cx="44450" cy="40449"/>
          </a:xfrm>
          <a:prstGeom prst="ellipse">
            <a:avLst/>
          </a:prstGeom>
          <a:solidFill>
            <a:srgbClr val="FFAD57"/>
          </a:solidFill>
          <a:ln w="0">
            <a:noFill/>
          </a:ln>
        </p:spPr>
        <p:txBody>
          <a:bodyPr/>
          <a:lstStyle/>
          <a:p>
            <a:endParaRPr lang="zh-CN" altLang="en-US"/>
          </a:p>
        </p:txBody>
      </p:sp>
      <p:sp>
        <p:nvSpPr>
          <p:cNvPr id="350" name="Exterior surface point">
            <a:extLst>
              <a:ext uri="{FF2B5EF4-FFF2-40B4-BE49-F238E27FC236}">
                <a16:creationId xmlns:a16="http://schemas.microsoft.com/office/drawing/2014/main" id="{C7EADA3E-6EA0-424A-AE27-EA42722E2661}"/>
              </a:ext>
            </a:extLst>
          </p:cNvPr>
          <p:cNvSpPr>
            <a:spLocks noGrp="1"/>
          </p:cNvSpPr>
          <p:nvPr/>
        </p:nvSpPr>
        <p:spPr>
          <a:xfrm>
            <a:off x="2395937" y="3964398"/>
            <a:ext cx="44450" cy="40449"/>
          </a:xfrm>
          <a:prstGeom prst="ellipse">
            <a:avLst/>
          </a:prstGeom>
          <a:solidFill>
            <a:srgbClr val="FFAD57"/>
          </a:solidFill>
          <a:ln w="0">
            <a:noFill/>
          </a:ln>
        </p:spPr>
        <p:txBody>
          <a:bodyPr/>
          <a:lstStyle/>
          <a:p>
            <a:endParaRPr lang="zh-CN" altLang="en-US"/>
          </a:p>
        </p:txBody>
      </p:sp>
      <p:sp>
        <p:nvSpPr>
          <p:cNvPr id="351" name="Exterior surface point">
            <a:extLst>
              <a:ext uri="{FF2B5EF4-FFF2-40B4-BE49-F238E27FC236}">
                <a16:creationId xmlns:a16="http://schemas.microsoft.com/office/drawing/2014/main" id="{BFB6A459-FC98-4FE7-88A3-4FF350A683A5}"/>
              </a:ext>
            </a:extLst>
          </p:cNvPr>
          <p:cNvSpPr>
            <a:spLocks noGrp="1"/>
          </p:cNvSpPr>
          <p:nvPr/>
        </p:nvSpPr>
        <p:spPr>
          <a:xfrm>
            <a:off x="2395937" y="3882921"/>
            <a:ext cx="44450" cy="40449"/>
          </a:xfrm>
          <a:prstGeom prst="ellipse">
            <a:avLst/>
          </a:prstGeom>
          <a:solidFill>
            <a:srgbClr val="FFAD57"/>
          </a:solidFill>
          <a:ln w="0">
            <a:noFill/>
          </a:ln>
        </p:spPr>
        <p:txBody>
          <a:bodyPr/>
          <a:lstStyle/>
          <a:p>
            <a:endParaRPr lang="zh-CN" altLang="en-US"/>
          </a:p>
        </p:txBody>
      </p:sp>
      <p:sp>
        <p:nvSpPr>
          <p:cNvPr id="352" name="Exterior surface point">
            <a:extLst>
              <a:ext uri="{FF2B5EF4-FFF2-40B4-BE49-F238E27FC236}">
                <a16:creationId xmlns:a16="http://schemas.microsoft.com/office/drawing/2014/main" id="{BB612C66-3F40-4320-9521-AD5080DBF88F}"/>
              </a:ext>
            </a:extLst>
          </p:cNvPr>
          <p:cNvSpPr>
            <a:spLocks noGrp="1"/>
          </p:cNvSpPr>
          <p:nvPr/>
        </p:nvSpPr>
        <p:spPr>
          <a:xfrm>
            <a:off x="2395937" y="3801444"/>
            <a:ext cx="44450" cy="40449"/>
          </a:xfrm>
          <a:prstGeom prst="ellipse">
            <a:avLst/>
          </a:prstGeom>
          <a:solidFill>
            <a:srgbClr val="FFAD57"/>
          </a:solidFill>
          <a:ln w="0">
            <a:noFill/>
          </a:ln>
        </p:spPr>
        <p:txBody>
          <a:bodyPr/>
          <a:lstStyle/>
          <a:p>
            <a:endParaRPr lang="zh-CN" altLang="en-US"/>
          </a:p>
        </p:txBody>
      </p:sp>
      <p:sp>
        <p:nvSpPr>
          <p:cNvPr id="353" name="Exterior surface point">
            <a:extLst>
              <a:ext uri="{FF2B5EF4-FFF2-40B4-BE49-F238E27FC236}">
                <a16:creationId xmlns:a16="http://schemas.microsoft.com/office/drawing/2014/main" id="{F0739F84-1FF8-4D3E-BC9D-81683DAFC169}"/>
              </a:ext>
            </a:extLst>
          </p:cNvPr>
          <p:cNvSpPr>
            <a:spLocks noGrp="1"/>
          </p:cNvSpPr>
          <p:nvPr/>
        </p:nvSpPr>
        <p:spPr>
          <a:xfrm>
            <a:off x="2395937" y="3719967"/>
            <a:ext cx="44450" cy="40449"/>
          </a:xfrm>
          <a:prstGeom prst="ellipse">
            <a:avLst/>
          </a:prstGeom>
          <a:solidFill>
            <a:srgbClr val="FFAD57"/>
          </a:solidFill>
          <a:ln w="0">
            <a:noFill/>
          </a:ln>
        </p:spPr>
        <p:txBody>
          <a:bodyPr/>
          <a:lstStyle/>
          <a:p>
            <a:endParaRPr lang="zh-CN" altLang="en-US"/>
          </a:p>
        </p:txBody>
      </p:sp>
      <p:sp>
        <p:nvSpPr>
          <p:cNvPr id="354" name="Exterior surface point">
            <a:extLst>
              <a:ext uri="{FF2B5EF4-FFF2-40B4-BE49-F238E27FC236}">
                <a16:creationId xmlns:a16="http://schemas.microsoft.com/office/drawing/2014/main" id="{0DFFB187-76BE-425C-BD51-B718DC5ACD90}"/>
              </a:ext>
            </a:extLst>
          </p:cNvPr>
          <p:cNvSpPr>
            <a:spLocks noGrp="1"/>
          </p:cNvSpPr>
          <p:nvPr/>
        </p:nvSpPr>
        <p:spPr>
          <a:xfrm>
            <a:off x="2395937" y="3638490"/>
            <a:ext cx="44450" cy="40449"/>
          </a:xfrm>
          <a:prstGeom prst="ellipse">
            <a:avLst/>
          </a:prstGeom>
          <a:solidFill>
            <a:srgbClr val="FFAD57"/>
          </a:solidFill>
          <a:ln w="0">
            <a:noFill/>
          </a:ln>
        </p:spPr>
        <p:txBody>
          <a:bodyPr/>
          <a:lstStyle/>
          <a:p>
            <a:endParaRPr lang="zh-CN" altLang="en-US"/>
          </a:p>
        </p:txBody>
      </p:sp>
      <p:sp>
        <p:nvSpPr>
          <p:cNvPr id="355" name="Exterior surface point">
            <a:extLst>
              <a:ext uri="{FF2B5EF4-FFF2-40B4-BE49-F238E27FC236}">
                <a16:creationId xmlns:a16="http://schemas.microsoft.com/office/drawing/2014/main" id="{32F22D1C-301B-462E-A882-4336DEE23997}"/>
              </a:ext>
            </a:extLst>
          </p:cNvPr>
          <p:cNvSpPr>
            <a:spLocks noGrp="1"/>
          </p:cNvSpPr>
          <p:nvPr/>
        </p:nvSpPr>
        <p:spPr>
          <a:xfrm>
            <a:off x="2395937" y="3557014"/>
            <a:ext cx="44450" cy="40449"/>
          </a:xfrm>
          <a:prstGeom prst="ellipse">
            <a:avLst/>
          </a:prstGeom>
          <a:solidFill>
            <a:srgbClr val="FFAD57"/>
          </a:solidFill>
          <a:ln w="0">
            <a:noFill/>
          </a:ln>
        </p:spPr>
        <p:txBody>
          <a:bodyPr/>
          <a:lstStyle/>
          <a:p>
            <a:endParaRPr lang="zh-CN" altLang="en-US"/>
          </a:p>
        </p:txBody>
      </p:sp>
      <p:sp>
        <p:nvSpPr>
          <p:cNvPr id="356" name="Exterior surface point">
            <a:extLst>
              <a:ext uri="{FF2B5EF4-FFF2-40B4-BE49-F238E27FC236}">
                <a16:creationId xmlns:a16="http://schemas.microsoft.com/office/drawing/2014/main" id="{B2BE3DD0-845C-4C97-BBFD-540CCA84E330}"/>
              </a:ext>
            </a:extLst>
          </p:cNvPr>
          <p:cNvSpPr>
            <a:spLocks noGrp="1"/>
          </p:cNvSpPr>
          <p:nvPr/>
        </p:nvSpPr>
        <p:spPr>
          <a:xfrm>
            <a:off x="2395937" y="3475537"/>
            <a:ext cx="44450" cy="40449"/>
          </a:xfrm>
          <a:prstGeom prst="ellipse">
            <a:avLst/>
          </a:prstGeom>
          <a:solidFill>
            <a:srgbClr val="FFAD57"/>
          </a:solidFill>
          <a:ln w="0">
            <a:noFill/>
          </a:ln>
        </p:spPr>
        <p:txBody>
          <a:bodyPr/>
          <a:lstStyle/>
          <a:p>
            <a:endParaRPr lang="zh-CN" altLang="en-US"/>
          </a:p>
        </p:txBody>
      </p:sp>
      <p:sp>
        <p:nvSpPr>
          <p:cNvPr id="357" name="Exterior surface point">
            <a:extLst>
              <a:ext uri="{FF2B5EF4-FFF2-40B4-BE49-F238E27FC236}">
                <a16:creationId xmlns:a16="http://schemas.microsoft.com/office/drawing/2014/main" id="{66FF3616-AEC3-44D2-81C8-8B1B828AEF62}"/>
              </a:ext>
            </a:extLst>
          </p:cNvPr>
          <p:cNvSpPr>
            <a:spLocks noGrp="1"/>
          </p:cNvSpPr>
          <p:nvPr/>
        </p:nvSpPr>
        <p:spPr>
          <a:xfrm>
            <a:off x="2493092" y="5105074"/>
            <a:ext cx="44450" cy="40449"/>
          </a:xfrm>
          <a:prstGeom prst="ellipse">
            <a:avLst/>
          </a:prstGeom>
          <a:solidFill>
            <a:srgbClr val="FFAD57"/>
          </a:solidFill>
          <a:ln w="0">
            <a:noFill/>
          </a:ln>
        </p:spPr>
        <p:txBody>
          <a:bodyPr/>
          <a:lstStyle/>
          <a:p>
            <a:endParaRPr lang="zh-CN" altLang="en-US"/>
          </a:p>
        </p:txBody>
      </p:sp>
      <p:sp>
        <p:nvSpPr>
          <p:cNvPr id="358" name="Exterior surface point">
            <a:extLst>
              <a:ext uri="{FF2B5EF4-FFF2-40B4-BE49-F238E27FC236}">
                <a16:creationId xmlns:a16="http://schemas.microsoft.com/office/drawing/2014/main" id="{F1864BE5-F422-466D-BD7F-82ADDC4AF29E}"/>
              </a:ext>
            </a:extLst>
          </p:cNvPr>
          <p:cNvSpPr>
            <a:spLocks noGrp="1"/>
          </p:cNvSpPr>
          <p:nvPr/>
        </p:nvSpPr>
        <p:spPr>
          <a:xfrm>
            <a:off x="2493092" y="5023597"/>
            <a:ext cx="44450" cy="40449"/>
          </a:xfrm>
          <a:prstGeom prst="ellipse">
            <a:avLst/>
          </a:prstGeom>
          <a:solidFill>
            <a:srgbClr val="FFAD57"/>
          </a:solidFill>
          <a:ln w="0">
            <a:noFill/>
          </a:ln>
        </p:spPr>
        <p:txBody>
          <a:bodyPr/>
          <a:lstStyle/>
          <a:p>
            <a:endParaRPr lang="zh-CN" altLang="en-US"/>
          </a:p>
        </p:txBody>
      </p:sp>
      <p:sp>
        <p:nvSpPr>
          <p:cNvPr id="359" name="Exterior surface point">
            <a:extLst>
              <a:ext uri="{FF2B5EF4-FFF2-40B4-BE49-F238E27FC236}">
                <a16:creationId xmlns:a16="http://schemas.microsoft.com/office/drawing/2014/main" id="{014A69EC-1436-4455-93F2-28743BFA85D6}"/>
              </a:ext>
            </a:extLst>
          </p:cNvPr>
          <p:cNvSpPr>
            <a:spLocks noGrp="1"/>
          </p:cNvSpPr>
          <p:nvPr/>
        </p:nvSpPr>
        <p:spPr>
          <a:xfrm>
            <a:off x="2493092" y="4942120"/>
            <a:ext cx="44450" cy="40449"/>
          </a:xfrm>
          <a:prstGeom prst="ellipse">
            <a:avLst/>
          </a:prstGeom>
          <a:solidFill>
            <a:srgbClr val="FFAD57"/>
          </a:solidFill>
          <a:ln w="0">
            <a:noFill/>
          </a:ln>
        </p:spPr>
        <p:txBody>
          <a:bodyPr/>
          <a:lstStyle/>
          <a:p>
            <a:endParaRPr lang="zh-CN" altLang="en-US"/>
          </a:p>
        </p:txBody>
      </p:sp>
      <p:sp>
        <p:nvSpPr>
          <p:cNvPr id="360" name="Exterior surface point">
            <a:extLst>
              <a:ext uri="{FF2B5EF4-FFF2-40B4-BE49-F238E27FC236}">
                <a16:creationId xmlns:a16="http://schemas.microsoft.com/office/drawing/2014/main" id="{AA1EA03E-3BE1-46E8-951B-64FB3B3FC699}"/>
              </a:ext>
            </a:extLst>
          </p:cNvPr>
          <p:cNvSpPr>
            <a:spLocks noGrp="1"/>
          </p:cNvSpPr>
          <p:nvPr/>
        </p:nvSpPr>
        <p:spPr>
          <a:xfrm>
            <a:off x="2493092" y="4860643"/>
            <a:ext cx="44450" cy="40449"/>
          </a:xfrm>
          <a:prstGeom prst="ellipse">
            <a:avLst/>
          </a:prstGeom>
          <a:solidFill>
            <a:srgbClr val="FFAD57"/>
          </a:solidFill>
          <a:ln w="0">
            <a:noFill/>
          </a:ln>
        </p:spPr>
        <p:txBody>
          <a:bodyPr/>
          <a:lstStyle/>
          <a:p>
            <a:endParaRPr lang="zh-CN" altLang="en-US"/>
          </a:p>
        </p:txBody>
      </p:sp>
      <p:sp>
        <p:nvSpPr>
          <p:cNvPr id="361" name="Exterior surface point">
            <a:extLst>
              <a:ext uri="{FF2B5EF4-FFF2-40B4-BE49-F238E27FC236}">
                <a16:creationId xmlns:a16="http://schemas.microsoft.com/office/drawing/2014/main" id="{31D54F82-64EB-4E23-B9F6-6176B55CD6B8}"/>
              </a:ext>
            </a:extLst>
          </p:cNvPr>
          <p:cNvSpPr>
            <a:spLocks noGrp="1"/>
          </p:cNvSpPr>
          <p:nvPr/>
        </p:nvSpPr>
        <p:spPr>
          <a:xfrm>
            <a:off x="2493092" y="4779166"/>
            <a:ext cx="44450" cy="40449"/>
          </a:xfrm>
          <a:prstGeom prst="ellipse">
            <a:avLst/>
          </a:prstGeom>
          <a:solidFill>
            <a:srgbClr val="FFAD57"/>
          </a:solidFill>
          <a:ln w="0">
            <a:noFill/>
          </a:ln>
        </p:spPr>
        <p:txBody>
          <a:bodyPr/>
          <a:lstStyle/>
          <a:p>
            <a:endParaRPr lang="zh-CN" altLang="en-US"/>
          </a:p>
        </p:txBody>
      </p:sp>
      <p:sp>
        <p:nvSpPr>
          <p:cNvPr id="362" name="Exterior surface point">
            <a:extLst>
              <a:ext uri="{FF2B5EF4-FFF2-40B4-BE49-F238E27FC236}">
                <a16:creationId xmlns:a16="http://schemas.microsoft.com/office/drawing/2014/main" id="{420AE270-FBB3-4102-895E-69AAD761F446}"/>
              </a:ext>
            </a:extLst>
          </p:cNvPr>
          <p:cNvSpPr>
            <a:spLocks noGrp="1"/>
          </p:cNvSpPr>
          <p:nvPr/>
        </p:nvSpPr>
        <p:spPr>
          <a:xfrm>
            <a:off x="2493092" y="4697690"/>
            <a:ext cx="44450" cy="40449"/>
          </a:xfrm>
          <a:prstGeom prst="ellipse">
            <a:avLst/>
          </a:prstGeom>
          <a:solidFill>
            <a:srgbClr val="FFAD57"/>
          </a:solidFill>
          <a:ln w="0">
            <a:noFill/>
          </a:ln>
        </p:spPr>
        <p:txBody>
          <a:bodyPr/>
          <a:lstStyle/>
          <a:p>
            <a:endParaRPr lang="zh-CN" altLang="en-US"/>
          </a:p>
        </p:txBody>
      </p:sp>
      <p:sp>
        <p:nvSpPr>
          <p:cNvPr id="363" name="Exterior surface point">
            <a:extLst>
              <a:ext uri="{FF2B5EF4-FFF2-40B4-BE49-F238E27FC236}">
                <a16:creationId xmlns:a16="http://schemas.microsoft.com/office/drawing/2014/main" id="{E84C2378-85D1-42B9-897D-D89C9B5E0829}"/>
              </a:ext>
            </a:extLst>
          </p:cNvPr>
          <p:cNvSpPr>
            <a:spLocks noGrp="1"/>
          </p:cNvSpPr>
          <p:nvPr/>
        </p:nvSpPr>
        <p:spPr>
          <a:xfrm>
            <a:off x="2493092" y="4616213"/>
            <a:ext cx="44450" cy="40449"/>
          </a:xfrm>
          <a:prstGeom prst="ellipse">
            <a:avLst/>
          </a:prstGeom>
          <a:solidFill>
            <a:srgbClr val="FFAD57"/>
          </a:solidFill>
          <a:ln w="0">
            <a:noFill/>
          </a:ln>
        </p:spPr>
        <p:txBody>
          <a:bodyPr/>
          <a:lstStyle/>
          <a:p>
            <a:endParaRPr lang="zh-CN" altLang="en-US"/>
          </a:p>
        </p:txBody>
      </p:sp>
      <p:sp>
        <p:nvSpPr>
          <p:cNvPr id="364" name="Exterior surface point">
            <a:extLst>
              <a:ext uri="{FF2B5EF4-FFF2-40B4-BE49-F238E27FC236}">
                <a16:creationId xmlns:a16="http://schemas.microsoft.com/office/drawing/2014/main" id="{2FBF83FB-6AD9-4935-A8C0-48ECC7EF8569}"/>
              </a:ext>
            </a:extLst>
          </p:cNvPr>
          <p:cNvSpPr>
            <a:spLocks noGrp="1"/>
          </p:cNvSpPr>
          <p:nvPr/>
        </p:nvSpPr>
        <p:spPr>
          <a:xfrm>
            <a:off x="2493092" y="4534736"/>
            <a:ext cx="44450" cy="40449"/>
          </a:xfrm>
          <a:prstGeom prst="ellipse">
            <a:avLst/>
          </a:prstGeom>
          <a:solidFill>
            <a:srgbClr val="FFAD57"/>
          </a:solidFill>
          <a:ln w="0">
            <a:noFill/>
          </a:ln>
        </p:spPr>
        <p:txBody>
          <a:bodyPr/>
          <a:lstStyle/>
          <a:p>
            <a:endParaRPr lang="zh-CN" altLang="en-US"/>
          </a:p>
        </p:txBody>
      </p:sp>
      <p:sp>
        <p:nvSpPr>
          <p:cNvPr id="365" name="Exterior surface point">
            <a:extLst>
              <a:ext uri="{FF2B5EF4-FFF2-40B4-BE49-F238E27FC236}">
                <a16:creationId xmlns:a16="http://schemas.microsoft.com/office/drawing/2014/main" id="{87189DC9-6F14-4EF2-ABE2-46E02084ABBA}"/>
              </a:ext>
            </a:extLst>
          </p:cNvPr>
          <p:cNvSpPr>
            <a:spLocks noGrp="1"/>
          </p:cNvSpPr>
          <p:nvPr/>
        </p:nvSpPr>
        <p:spPr>
          <a:xfrm>
            <a:off x="2493092" y="4453259"/>
            <a:ext cx="44450" cy="40449"/>
          </a:xfrm>
          <a:prstGeom prst="ellipse">
            <a:avLst/>
          </a:prstGeom>
          <a:solidFill>
            <a:srgbClr val="FFAD57"/>
          </a:solidFill>
          <a:ln w="0">
            <a:noFill/>
          </a:ln>
        </p:spPr>
        <p:txBody>
          <a:bodyPr/>
          <a:lstStyle/>
          <a:p>
            <a:endParaRPr lang="zh-CN" altLang="en-US"/>
          </a:p>
        </p:txBody>
      </p:sp>
      <p:sp>
        <p:nvSpPr>
          <p:cNvPr id="366" name="Exterior surface point">
            <a:extLst>
              <a:ext uri="{FF2B5EF4-FFF2-40B4-BE49-F238E27FC236}">
                <a16:creationId xmlns:a16="http://schemas.microsoft.com/office/drawing/2014/main" id="{4887E3AA-1A41-49A7-8B79-2361A83B067F}"/>
              </a:ext>
            </a:extLst>
          </p:cNvPr>
          <p:cNvSpPr>
            <a:spLocks noGrp="1"/>
          </p:cNvSpPr>
          <p:nvPr/>
        </p:nvSpPr>
        <p:spPr>
          <a:xfrm>
            <a:off x="2493092" y="4371782"/>
            <a:ext cx="44450" cy="40449"/>
          </a:xfrm>
          <a:prstGeom prst="ellipse">
            <a:avLst/>
          </a:prstGeom>
          <a:solidFill>
            <a:srgbClr val="FFAD57"/>
          </a:solidFill>
          <a:ln w="0">
            <a:noFill/>
          </a:ln>
        </p:spPr>
        <p:txBody>
          <a:bodyPr/>
          <a:lstStyle/>
          <a:p>
            <a:endParaRPr lang="zh-CN" altLang="en-US"/>
          </a:p>
        </p:txBody>
      </p:sp>
      <p:sp>
        <p:nvSpPr>
          <p:cNvPr id="367" name="Exterior surface point">
            <a:extLst>
              <a:ext uri="{FF2B5EF4-FFF2-40B4-BE49-F238E27FC236}">
                <a16:creationId xmlns:a16="http://schemas.microsoft.com/office/drawing/2014/main" id="{FB6D9B2E-8AFB-49BC-ACCE-088772848867}"/>
              </a:ext>
            </a:extLst>
          </p:cNvPr>
          <p:cNvSpPr>
            <a:spLocks noGrp="1"/>
          </p:cNvSpPr>
          <p:nvPr/>
        </p:nvSpPr>
        <p:spPr>
          <a:xfrm>
            <a:off x="2493092" y="4290305"/>
            <a:ext cx="44450" cy="40449"/>
          </a:xfrm>
          <a:prstGeom prst="ellipse">
            <a:avLst/>
          </a:prstGeom>
          <a:solidFill>
            <a:srgbClr val="FFAD57"/>
          </a:solidFill>
          <a:ln w="0">
            <a:noFill/>
          </a:ln>
        </p:spPr>
        <p:txBody>
          <a:bodyPr/>
          <a:lstStyle/>
          <a:p>
            <a:endParaRPr lang="zh-CN" altLang="en-US"/>
          </a:p>
        </p:txBody>
      </p:sp>
      <p:sp>
        <p:nvSpPr>
          <p:cNvPr id="368" name="Exterior surface point">
            <a:extLst>
              <a:ext uri="{FF2B5EF4-FFF2-40B4-BE49-F238E27FC236}">
                <a16:creationId xmlns:a16="http://schemas.microsoft.com/office/drawing/2014/main" id="{BFB9DDB3-6D5B-405A-B6BB-2CE962657DCB}"/>
              </a:ext>
            </a:extLst>
          </p:cNvPr>
          <p:cNvSpPr>
            <a:spLocks noGrp="1"/>
          </p:cNvSpPr>
          <p:nvPr/>
        </p:nvSpPr>
        <p:spPr>
          <a:xfrm>
            <a:off x="2493092" y="4208828"/>
            <a:ext cx="44450" cy="40449"/>
          </a:xfrm>
          <a:prstGeom prst="ellipse">
            <a:avLst/>
          </a:prstGeom>
          <a:solidFill>
            <a:srgbClr val="FFAD57"/>
          </a:solidFill>
          <a:ln w="0">
            <a:noFill/>
          </a:ln>
        </p:spPr>
        <p:txBody>
          <a:bodyPr/>
          <a:lstStyle/>
          <a:p>
            <a:endParaRPr lang="zh-CN" altLang="en-US"/>
          </a:p>
        </p:txBody>
      </p:sp>
      <p:sp>
        <p:nvSpPr>
          <p:cNvPr id="369" name="Exterior surface point">
            <a:extLst>
              <a:ext uri="{FF2B5EF4-FFF2-40B4-BE49-F238E27FC236}">
                <a16:creationId xmlns:a16="http://schemas.microsoft.com/office/drawing/2014/main" id="{936A6227-39E0-49E6-B9BC-16E286F9C52E}"/>
              </a:ext>
            </a:extLst>
          </p:cNvPr>
          <p:cNvSpPr>
            <a:spLocks noGrp="1"/>
          </p:cNvSpPr>
          <p:nvPr/>
        </p:nvSpPr>
        <p:spPr>
          <a:xfrm>
            <a:off x="2493092" y="4127352"/>
            <a:ext cx="44450" cy="40449"/>
          </a:xfrm>
          <a:prstGeom prst="ellipse">
            <a:avLst/>
          </a:prstGeom>
          <a:solidFill>
            <a:srgbClr val="FFAD57"/>
          </a:solidFill>
          <a:ln w="0">
            <a:noFill/>
          </a:ln>
        </p:spPr>
        <p:txBody>
          <a:bodyPr/>
          <a:lstStyle/>
          <a:p>
            <a:endParaRPr lang="zh-CN" altLang="en-US"/>
          </a:p>
        </p:txBody>
      </p:sp>
      <p:sp>
        <p:nvSpPr>
          <p:cNvPr id="370" name="Exterior surface point">
            <a:extLst>
              <a:ext uri="{FF2B5EF4-FFF2-40B4-BE49-F238E27FC236}">
                <a16:creationId xmlns:a16="http://schemas.microsoft.com/office/drawing/2014/main" id="{4B14FC28-F47C-4821-9468-59820EB11F61}"/>
              </a:ext>
            </a:extLst>
          </p:cNvPr>
          <p:cNvSpPr>
            <a:spLocks noGrp="1"/>
          </p:cNvSpPr>
          <p:nvPr/>
        </p:nvSpPr>
        <p:spPr>
          <a:xfrm>
            <a:off x="2493092" y="4045875"/>
            <a:ext cx="44450" cy="40449"/>
          </a:xfrm>
          <a:prstGeom prst="ellipse">
            <a:avLst/>
          </a:prstGeom>
          <a:solidFill>
            <a:srgbClr val="FFAD57"/>
          </a:solidFill>
          <a:ln w="0">
            <a:noFill/>
          </a:ln>
        </p:spPr>
        <p:txBody>
          <a:bodyPr/>
          <a:lstStyle/>
          <a:p>
            <a:endParaRPr lang="zh-CN" altLang="en-US"/>
          </a:p>
        </p:txBody>
      </p:sp>
      <p:sp>
        <p:nvSpPr>
          <p:cNvPr id="371" name="Exterior surface point">
            <a:extLst>
              <a:ext uri="{FF2B5EF4-FFF2-40B4-BE49-F238E27FC236}">
                <a16:creationId xmlns:a16="http://schemas.microsoft.com/office/drawing/2014/main" id="{66208397-9964-4C17-96CD-306361ACA0FC}"/>
              </a:ext>
            </a:extLst>
          </p:cNvPr>
          <p:cNvSpPr>
            <a:spLocks noGrp="1"/>
          </p:cNvSpPr>
          <p:nvPr/>
        </p:nvSpPr>
        <p:spPr>
          <a:xfrm>
            <a:off x="2493092" y="3964398"/>
            <a:ext cx="44450" cy="40449"/>
          </a:xfrm>
          <a:prstGeom prst="ellipse">
            <a:avLst/>
          </a:prstGeom>
          <a:solidFill>
            <a:srgbClr val="FFAD57"/>
          </a:solidFill>
          <a:ln w="0">
            <a:noFill/>
          </a:ln>
        </p:spPr>
        <p:txBody>
          <a:bodyPr/>
          <a:lstStyle/>
          <a:p>
            <a:endParaRPr lang="zh-CN" altLang="en-US"/>
          </a:p>
        </p:txBody>
      </p:sp>
      <p:sp>
        <p:nvSpPr>
          <p:cNvPr id="372" name="Exterior surface point">
            <a:extLst>
              <a:ext uri="{FF2B5EF4-FFF2-40B4-BE49-F238E27FC236}">
                <a16:creationId xmlns:a16="http://schemas.microsoft.com/office/drawing/2014/main" id="{3BEA4927-CB8A-442D-95BA-332D926D9141}"/>
              </a:ext>
            </a:extLst>
          </p:cNvPr>
          <p:cNvSpPr>
            <a:spLocks noGrp="1"/>
          </p:cNvSpPr>
          <p:nvPr/>
        </p:nvSpPr>
        <p:spPr>
          <a:xfrm>
            <a:off x="2493092" y="3882921"/>
            <a:ext cx="44450" cy="40449"/>
          </a:xfrm>
          <a:prstGeom prst="ellipse">
            <a:avLst/>
          </a:prstGeom>
          <a:solidFill>
            <a:srgbClr val="FFAD57"/>
          </a:solidFill>
          <a:ln w="0">
            <a:noFill/>
          </a:ln>
        </p:spPr>
        <p:txBody>
          <a:bodyPr/>
          <a:lstStyle/>
          <a:p>
            <a:endParaRPr lang="zh-CN" altLang="en-US"/>
          </a:p>
        </p:txBody>
      </p:sp>
      <p:sp>
        <p:nvSpPr>
          <p:cNvPr id="373" name="Exterior surface point">
            <a:extLst>
              <a:ext uri="{FF2B5EF4-FFF2-40B4-BE49-F238E27FC236}">
                <a16:creationId xmlns:a16="http://schemas.microsoft.com/office/drawing/2014/main" id="{B8D6FCA6-6D96-4985-ADFA-20AC8FFBCC18}"/>
              </a:ext>
            </a:extLst>
          </p:cNvPr>
          <p:cNvSpPr>
            <a:spLocks noGrp="1"/>
          </p:cNvSpPr>
          <p:nvPr/>
        </p:nvSpPr>
        <p:spPr>
          <a:xfrm>
            <a:off x="2493092" y="3801444"/>
            <a:ext cx="44450" cy="40449"/>
          </a:xfrm>
          <a:prstGeom prst="ellipse">
            <a:avLst/>
          </a:prstGeom>
          <a:solidFill>
            <a:srgbClr val="FFAD57"/>
          </a:solidFill>
          <a:ln w="0">
            <a:noFill/>
          </a:ln>
        </p:spPr>
        <p:txBody>
          <a:bodyPr/>
          <a:lstStyle/>
          <a:p>
            <a:endParaRPr lang="zh-CN" altLang="en-US"/>
          </a:p>
        </p:txBody>
      </p:sp>
      <p:sp>
        <p:nvSpPr>
          <p:cNvPr id="374" name="Exterior surface point">
            <a:extLst>
              <a:ext uri="{FF2B5EF4-FFF2-40B4-BE49-F238E27FC236}">
                <a16:creationId xmlns:a16="http://schemas.microsoft.com/office/drawing/2014/main" id="{A5B6FC4D-6E05-4A36-A8D4-71791481944A}"/>
              </a:ext>
            </a:extLst>
          </p:cNvPr>
          <p:cNvSpPr>
            <a:spLocks noGrp="1"/>
          </p:cNvSpPr>
          <p:nvPr/>
        </p:nvSpPr>
        <p:spPr>
          <a:xfrm>
            <a:off x="2493092" y="3719967"/>
            <a:ext cx="44450" cy="40449"/>
          </a:xfrm>
          <a:prstGeom prst="ellipse">
            <a:avLst/>
          </a:prstGeom>
          <a:solidFill>
            <a:srgbClr val="FFAD57"/>
          </a:solidFill>
          <a:ln w="0">
            <a:noFill/>
          </a:ln>
        </p:spPr>
        <p:txBody>
          <a:bodyPr/>
          <a:lstStyle/>
          <a:p>
            <a:endParaRPr lang="zh-CN" altLang="en-US"/>
          </a:p>
        </p:txBody>
      </p:sp>
      <p:sp>
        <p:nvSpPr>
          <p:cNvPr id="375" name="Exterior surface point">
            <a:extLst>
              <a:ext uri="{FF2B5EF4-FFF2-40B4-BE49-F238E27FC236}">
                <a16:creationId xmlns:a16="http://schemas.microsoft.com/office/drawing/2014/main" id="{4BAC4AD3-C53D-427B-8E3F-A1CA2F23421E}"/>
              </a:ext>
            </a:extLst>
          </p:cNvPr>
          <p:cNvSpPr>
            <a:spLocks noGrp="1"/>
          </p:cNvSpPr>
          <p:nvPr/>
        </p:nvSpPr>
        <p:spPr>
          <a:xfrm>
            <a:off x="2493092" y="3638490"/>
            <a:ext cx="44450" cy="40449"/>
          </a:xfrm>
          <a:prstGeom prst="ellipse">
            <a:avLst/>
          </a:prstGeom>
          <a:solidFill>
            <a:srgbClr val="FFAD57"/>
          </a:solidFill>
          <a:ln w="0">
            <a:noFill/>
          </a:ln>
        </p:spPr>
        <p:txBody>
          <a:bodyPr/>
          <a:lstStyle/>
          <a:p>
            <a:endParaRPr lang="zh-CN" altLang="en-US"/>
          </a:p>
        </p:txBody>
      </p:sp>
      <p:sp>
        <p:nvSpPr>
          <p:cNvPr id="376" name="Exterior surface point">
            <a:extLst>
              <a:ext uri="{FF2B5EF4-FFF2-40B4-BE49-F238E27FC236}">
                <a16:creationId xmlns:a16="http://schemas.microsoft.com/office/drawing/2014/main" id="{3E752DBC-5523-4B3A-804F-BF8AE88FECBE}"/>
              </a:ext>
            </a:extLst>
          </p:cNvPr>
          <p:cNvSpPr>
            <a:spLocks noGrp="1"/>
          </p:cNvSpPr>
          <p:nvPr/>
        </p:nvSpPr>
        <p:spPr>
          <a:xfrm>
            <a:off x="2493092" y="3557014"/>
            <a:ext cx="44450" cy="40449"/>
          </a:xfrm>
          <a:prstGeom prst="ellipse">
            <a:avLst/>
          </a:prstGeom>
          <a:solidFill>
            <a:srgbClr val="FFAD57"/>
          </a:solidFill>
          <a:ln w="0">
            <a:noFill/>
          </a:ln>
        </p:spPr>
        <p:txBody>
          <a:bodyPr/>
          <a:lstStyle/>
          <a:p>
            <a:endParaRPr lang="zh-CN" altLang="en-US"/>
          </a:p>
        </p:txBody>
      </p:sp>
      <p:sp>
        <p:nvSpPr>
          <p:cNvPr id="377" name="Exterior surface point">
            <a:extLst>
              <a:ext uri="{FF2B5EF4-FFF2-40B4-BE49-F238E27FC236}">
                <a16:creationId xmlns:a16="http://schemas.microsoft.com/office/drawing/2014/main" id="{E994F0BE-7C15-465B-958E-DA8BC3CB53D8}"/>
              </a:ext>
            </a:extLst>
          </p:cNvPr>
          <p:cNvSpPr>
            <a:spLocks noGrp="1"/>
          </p:cNvSpPr>
          <p:nvPr/>
        </p:nvSpPr>
        <p:spPr>
          <a:xfrm>
            <a:off x="2493092" y="3475537"/>
            <a:ext cx="44450" cy="40449"/>
          </a:xfrm>
          <a:prstGeom prst="ellipse">
            <a:avLst/>
          </a:prstGeom>
          <a:solidFill>
            <a:srgbClr val="FFAD57"/>
          </a:solidFill>
          <a:ln w="0">
            <a:noFill/>
          </a:ln>
        </p:spPr>
        <p:txBody>
          <a:bodyPr/>
          <a:lstStyle/>
          <a:p>
            <a:endParaRPr lang="zh-CN" altLang="en-US"/>
          </a:p>
        </p:txBody>
      </p:sp>
      <p:sp>
        <p:nvSpPr>
          <p:cNvPr id="378" name="Exterior surface point">
            <a:extLst>
              <a:ext uri="{FF2B5EF4-FFF2-40B4-BE49-F238E27FC236}">
                <a16:creationId xmlns:a16="http://schemas.microsoft.com/office/drawing/2014/main" id="{E8DC987F-F096-425E-A1DD-0C436C6CBC17}"/>
              </a:ext>
            </a:extLst>
          </p:cNvPr>
          <p:cNvSpPr>
            <a:spLocks noGrp="1"/>
          </p:cNvSpPr>
          <p:nvPr/>
        </p:nvSpPr>
        <p:spPr>
          <a:xfrm>
            <a:off x="2590247" y="5105074"/>
            <a:ext cx="44450" cy="40449"/>
          </a:xfrm>
          <a:prstGeom prst="ellipse">
            <a:avLst/>
          </a:prstGeom>
          <a:solidFill>
            <a:srgbClr val="FFAD57"/>
          </a:solidFill>
          <a:ln w="0">
            <a:noFill/>
          </a:ln>
        </p:spPr>
        <p:txBody>
          <a:bodyPr/>
          <a:lstStyle/>
          <a:p>
            <a:endParaRPr lang="zh-CN" altLang="en-US"/>
          </a:p>
        </p:txBody>
      </p:sp>
      <p:sp>
        <p:nvSpPr>
          <p:cNvPr id="379" name="Exterior surface point">
            <a:extLst>
              <a:ext uri="{FF2B5EF4-FFF2-40B4-BE49-F238E27FC236}">
                <a16:creationId xmlns:a16="http://schemas.microsoft.com/office/drawing/2014/main" id="{1870ED5D-35E4-420B-A4EA-E0FCBF385D69}"/>
              </a:ext>
            </a:extLst>
          </p:cNvPr>
          <p:cNvSpPr>
            <a:spLocks noGrp="1"/>
          </p:cNvSpPr>
          <p:nvPr/>
        </p:nvSpPr>
        <p:spPr>
          <a:xfrm>
            <a:off x="2590247" y="5023597"/>
            <a:ext cx="44450" cy="40449"/>
          </a:xfrm>
          <a:prstGeom prst="ellipse">
            <a:avLst/>
          </a:prstGeom>
          <a:solidFill>
            <a:srgbClr val="FFAD57"/>
          </a:solidFill>
          <a:ln w="0">
            <a:noFill/>
          </a:ln>
        </p:spPr>
        <p:txBody>
          <a:bodyPr/>
          <a:lstStyle/>
          <a:p>
            <a:endParaRPr lang="zh-CN" altLang="en-US"/>
          </a:p>
        </p:txBody>
      </p:sp>
      <p:sp>
        <p:nvSpPr>
          <p:cNvPr id="380" name="Exterior surface point">
            <a:extLst>
              <a:ext uri="{FF2B5EF4-FFF2-40B4-BE49-F238E27FC236}">
                <a16:creationId xmlns:a16="http://schemas.microsoft.com/office/drawing/2014/main" id="{253CF27E-B7E1-4FDC-91F6-123A79293E6D}"/>
              </a:ext>
            </a:extLst>
          </p:cNvPr>
          <p:cNvSpPr>
            <a:spLocks noGrp="1"/>
          </p:cNvSpPr>
          <p:nvPr/>
        </p:nvSpPr>
        <p:spPr>
          <a:xfrm>
            <a:off x="2590247" y="4942120"/>
            <a:ext cx="44450" cy="40449"/>
          </a:xfrm>
          <a:prstGeom prst="ellipse">
            <a:avLst/>
          </a:prstGeom>
          <a:solidFill>
            <a:srgbClr val="FFAD57"/>
          </a:solidFill>
          <a:ln w="0">
            <a:noFill/>
          </a:ln>
        </p:spPr>
        <p:txBody>
          <a:bodyPr/>
          <a:lstStyle/>
          <a:p>
            <a:endParaRPr lang="zh-CN" altLang="en-US"/>
          </a:p>
        </p:txBody>
      </p:sp>
      <p:sp>
        <p:nvSpPr>
          <p:cNvPr id="381" name="Exterior surface point">
            <a:extLst>
              <a:ext uri="{FF2B5EF4-FFF2-40B4-BE49-F238E27FC236}">
                <a16:creationId xmlns:a16="http://schemas.microsoft.com/office/drawing/2014/main" id="{0E43D248-F208-4B0C-A9DE-0DD8440DBED3}"/>
              </a:ext>
            </a:extLst>
          </p:cNvPr>
          <p:cNvSpPr>
            <a:spLocks noGrp="1"/>
          </p:cNvSpPr>
          <p:nvPr/>
        </p:nvSpPr>
        <p:spPr>
          <a:xfrm>
            <a:off x="2590247" y="4860643"/>
            <a:ext cx="44450" cy="40449"/>
          </a:xfrm>
          <a:prstGeom prst="ellipse">
            <a:avLst/>
          </a:prstGeom>
          <a:solidFill>
            <a:srgbClr val="FFAD57"/>
          </a:solidFill>
          <a:ln w="0">
            <a:noFill/>
          </a:ln>
        </p:spPr>
        <p:txBody>
          <a:bodyPr/>
          <a:lstStyle/>
          <a:p>
            <a:endParaRPr lang="zh-CN" altLang="en-US"/>
          </a:p>
        </p:txBody>
      </p:sp>
      <p:sp>
        <p:nvSpPr>
          <p:cNvPr id="382" name="Exterior surface point">
            <a:extLst>
              <a:ext uri="{FF2B5EF4-FFF2-40B4-BE49-F238E27FC236}">
                <a16:creationId xmlns:a16="http://schemas.microsoft.com/office/drawing/2014/main" id="{772151C0-50BB-4350-A177-32ECE5B1D861}"/>
              </a:ext>
            </a:extLst>
          </p:cNvPr>
          <p:cNvSpPr>
            <a:spLocks noGrp="1"/>
          </p:cNvSpPr>
          <p:nvPr/>
        </p:nvSpPr>
        <p:spPr>
          <a:xfrm>
            <a:off x="2590247" y="4779166"/>
            <a:ext cx="44450" cy="40449"/>
          </a:xfrm>
          <a:prstGeom prst="ellipse">
            <a:avLst/>
          </a:prstGeom>
          <a:solidFill>
            <a:srgbClr val="FFAD57"/>
          </a:solidFill>
          <a:ln w="0">
            <a:noFill/>
          </a:ln>
        </p:spPr>
        <p:txBody>
          <a:bodyPr/>
          <a:lstStyle/>
          <a:p>
            <a:endParaRPr lang="zh-CN" altLang="en-US"/>
          </a:p>
        </p:txBody>
      </p:sp>
      <p:sp>
        <p:nvSpPr>
          <p:cNvPr id="383" name="Exterior surface point">
            <a:extLst>
              <a:ext uri="{FF2B5EF4-FFF2-40B4-BE49-F238E27FC236}">
                <a16:creationId xmlns:a16="http://schemas.microsoft.com/office/drawing/2014/main" id="{3DC2B725-391B-4DC1-97CB-D1815C196E16}"/>
              </a:ext>
            </a:extLst>
          </p:cNvPr>
          <p:cNvSpPr>
            <a:spLocks noGrp="1"/>
          </p:cNvSpPr>
          <p:nvPr/>
        </p:nvSpPr>
        <p:spPr>
          <a:xfrm>
            <a:off x="2590247" y="4697690"/>
            <a:ext cx="44450" cy="40449"/>
          </a:xfrm>
          <a:prstGeom prst="ellipse">
            <a:avLst/>
          </a:prstGeom>
          <a:solidFill>
            <a:srgbClr val="FFAD57"/>
          </a:solidFill>
          <a:ln w="0">
            <a:noFill/>
          </a:ln>
        </p:spPr>
        <p:txBody>
          <a:bodyPr/>
          <a:lstStyle/>
          <a:p>
            <a:endParaRPr lang="zh-CN" altLang="en-US"/>
          </a:p>
        </p:txBody>
      </p:sp>
      <p:sp>
        <p:nvSpPr>
          <p:cNvPr id="384" name="Exterior surface point">
            <a:extLst>
              <a:ext uri="{FF2B5EF4-FFF2-40B4-BE49-F238E27FC236}">
                <a16:creationId xmlns:a16="http://schemas.microsoft.com/office/drawing/2014/main" id="{5E131DF8-AC37-4B26-8936-BC9373F8868A}"/>
              </a:ext>
            </a:extLst>
          </p:cNvPr>
          <p:cNvSpPr>
            <a:spLocks noGrp="1"/>
          </p:cNvSpPr>
          <p:nvPr/>
        </p:nvSpPr>
        <p:spPr>
          <a:xfrm>
            <a:off x="2590247" y="4616213"/>
            <a:ext cx="44450" cy="40449"/>
          </a:xfrm>
          <a:prstGeom prst="ellipse">
            <a:avLst/>
          </a:prstGeom>
          <a:solidFill>
            <a:srgbClr val="FFAD57"/>
          </a:solidFill>
          <a:ln w="0">
            <a:noFill/>
          </a:ln>
        </p:spPr>
        <p:txBody>
          <a:bodyPr/>
          <a:lstStyle/>
          <a:p>
            <a:endParaRPr lang="zh-CN" altLang="en-US"/>
          </a:p>
        </p:txBody>
      </p:sp>
      <p:sp>
        <p:nvSpPr>
          <p:cNvPr id="385" name="Exterior surface point">
            <a:extLst>
              <a:ext uri="{FF2B5EF4-FFF2-40B4-BE49-F238E27FC236}">
                <a16:creationId xmlns:a16="http://schemas.microsoft.com/office/drawing/2014/main" id="{45C594A6-AE8A-4486-BF84-B107BA474C34}"/>
              </a:ext>
            </a:extLst>
          </p:cNvPr>
          <p:cNvSpPr>
            <a:spLocks noGrp="1"/>
          </p:cNvSpPr>
          <p:nvPr/>
        </p:nvSpPr>
        <p:spPr>
          <a:xfrm>
            <a:off x="2590247" y="4534736"/>
            <a:ext cx="44450" cy="40449"/>
          </a:xfrm>
          <a:prstGeom prst="ellipse">
            <a:avLst/>
          </a:prstGeom>
          <a:solidFill>
            <a:srgbClr val="FFAD57"/>
          </a:solidFill>
          <a:ln w="0">
            <a:noFill/>
          </a:ln>
        </p:spPr>
        <p:txBody>
          <a:bodyPr/>
          <a:lstStyle/>
          <a:p>
            <a:endParaRPr lang="zh-CN" altLang="en-US"/>
          </a:p>
        </p:txBody>
      </p:sp>
      <p:sp>
        <p:nvSpPr>
          <p:cNvPr id="386" name="Exterior surface point">
            <a:extLst>
              <a:ext uri="{FF2B5EF4-FFF2-40B4-BE49-F238E27FC236}">
                <a16:creationId xmlns:a16="http://schemas.microsoft.com/office/drawing/2014/main" id="{F60CED54-580F-4E74-9E98-33C0EBBE4FEA}"/>
              </a:ext>
            </a:extLst>
          </p:cNvPr>
          <p:cNvSpPr>
            <a:spLocks noGrp="1"/>
          </p:cNvSpPr>
          <p:nvPr/>
        </p:nvSpPr>
        <p:spPr>
          <a:xfrm>
            <a:off x="2590247" y="4453259"/>
            <a:ext cx="44450" cy="40449"/>
          </a:xfrm>
          <a:prstGeom prst="ellipse">
            <a:avLst/>
          </a:prstGeom>
          <a:solidFill>
            <a:srgbClr val="FFAD57"/>
          </a:solidFill>
          <a:ln w="0">
            <a:noFill/>
          </a:ln>
        </p:spPr>
        <p:txBody>
          <a:bodyPr/>
          <a:lstStyle/>
          <a:p>
            <a:endParaRPr lang="zh-CN" altLang="en-US"/>
          </a:p>
        </p:txBody>
      </p:sp>
      <p:sp>
        <p:nvSpPr>
          <p:cNvPr id="387" name="Exterior surface point">
            <a:extLst>
              <a:ext uri="{FF2B5EF4-FFF2-40B4-BE49-F238E27FC236}">
                <a16:creationId xmlns:a16="http://schemas.microsoft.com/office/drawing/2014/main" id="{D4061746-7034-4D86-ACEB-E6E40674B12B}"/>
              </a:ext>
            </a:extLst>
          </p:cNvPr>
          <p:cNvSpPr>
            <a:spLocks noGrp="1"/>
          </p:cNvSpPr>
          <p:nvPr/>
        </p:nvSpPr>
        <p:spPr>
          <a:xfrm>
            <a:off x="2590247" y="4371782"/>
            <a:ext cx="44450" cy="40449"/>
          </a:xfrm>
          <a:prstGeom prst="ellipse">
            <a:avLst/>
          </a:prstGeom>
          <a:solidFill>
            <a:srgbClr val="FFAD57"/>
          </a:solidFill>
          <a:ln w="0">
            <a:noFill/>
          </a:ln>
        </p:spPr>
        <p:txBody>
          <a:bodyPr/>
          <a:lstStyle/>
          <a:p>
            <a:endParaRPr lang="zh-CN" altLang="en-US"/>
          </a:p>
        </p:txBody>
      </p:sp>
      <p:sp>
        <p:nvSpPr>
          <p:cNvPr id="388" name="Exterior surface point">
            <a:extLst>
              <a:ext uri="{FF2B5EF4-FFF2-40B4-BE49-F238E27FC236}">
                <a16:creationId xmlns:a16="http://schemas.microsoft.com/office/drawing/2014/main" id="{7F2BB8FB-871E-48DD-AEED-D362995837DE}"/>
              </a:ext>
            </a:extLst>
          </p:cNvPr>
          <p:cNvSpPr>
            <a:spLocks noGrp="1"/>
          </p:cNvSpPr>
          <p:nvPr/>
        </p:nvSpPr>
        <p:spPr>
          <a:xfrm>
            <a:off x="2590247" y="4290305"/>
            <a:ext cx="44450" cy="40449"/>
          </a:xfrm>
          <a:prstGeom prst="ellipse">
            <a:avLst/>
          </a:prstGeom>
          <a:solidFill>
            <a:srgbClr val="FFAD57"/>
          </a:solidFill>
          <a:ln w="0">
            <a:noFill/>
          </a:ln>
        </p:spPr>
        <p:txBody>
          <a:bodyPr/>
          <a:lstStyle/>
          <a:p>
            <a:endParaRPr lang="zh-CN" altLang="en-US"/>
          </a:p>
        </p:txBody>
      </p:sp>
      <p:sp>
        <p:nvSpPr>
          <p:cNvPr id="389" name="Exterior surface point">
            <a:extLst>
              <a:ext uri="{FF2B5EF4-FFF2-40B4-BE49-F238E27FC236}">
                <a16:creationId xmlns:a16="http://schemas.microsoft.com/office/drawing/2014/main" id="{BE28D248-DEA2-4A87-8A94-AFC71D9EE3DC}"/>
              </a:ext>
            </a:extLst>
          </p:cNvPr>
          <p:cNvSpPr>
            <a:spLocks noGrp="1"/>
          </p:cNvSpPr>
          <p:nvPr/>
        </p:nvSpPr>
        <p:spPr>
          <a:xfrm>
            <a:off x="2590247" y="4208828"/>
            <a:ext cx="44450" cy="40449"/>
          </a:xfrm>
          <a:prstGeom prst="ellipse">
            <a:avLst/>
          </a:prstGeom>
          <a:solidFill>
            <a:srgbClr val="FFAD57"/>
          </a:solidFill>
          <a:ln w="0">
            <a:noFill/>
          </a:ln>
        </p:spPr>
        <p:txBody>
          <a:bodyPr/>
          <a:lstStyle/>
          <a:p>
            <a:endParaRPr lang="zh-CN" altLang="en-US"/>
          </a:p>
        </p:txBody>
      </p:sp>
      <p:sp>
        <p:nvSpPr>
          <p:cNvPr id="390" name="Exterior surface point">
            <a:extLst>
              <a:ext uri="{FF2B5EF4-FFF2-40B4-BE49-F238E27FC236}">
                <a16:creationId xmlns:a16="http://schemas.microsoft.com/office/drawing/2014/main" id="{F2FD92F9-E38F-4336-A0A2-53C2D1391691}"/>
              </a:ext>
            </a:extLst>
          </p:cNvPr>
          <p:cNvSpPr>
            <a:spLocks noGrp="1"/>
          </p:cNvSpPr>
          <p:nvPr/>
        </p:nvSpPr>
        <p:spPr>
          <a:xfrm>
            <a:off x="2590247" y="4127352"/>
            <a:ext cx="44450" cy="40449"/>
          </a:xfrm>
          <a:prstGeom prst="ellipse">
            <a:avLst/>
          </a:prstGeom>
          <a:solidFill>
            <a:srgbClr val="FFAD57"/>
          </a:solidFill>
          <a:ln w="0">
            <a:noFill/>
          </a:ln>
        </p:spPr>
        <p:txBody>
          <a:bodyPr/>
          <a:lstStyle/>
          <a:p>
            <a:endParaRPr lang="zh-CN" altLang="en-US"/>
          </a:p>
        </p:txBody>
      </p:sp>
      <p:sp>
        <p:nvSpPr>
          <p:cNvPr id="391" name="Exterior surface point">
            <a:extLst>
              <a:ext uri="{FF2B5EF4-FFF2-40B4-BE49-F238E27FC236}">
                <a16:creationId xmlns:a16="http://schemas.microsoft.com/office/drawing/2014/main" id="{BF156CC1-F025-429C-A3AA-1E056DD81257}"/>
              </a:ext>
            </a:extLst>
          </p:cNvPr>
          <p:cNvSpPr>
            <a:spLocks noGrp="1"/>
          </p:cNvSpPr>
          <p:nvPr/>
        </p:nvSpPr>
        <p:spPr>
          <a:xfrm>
            <a:off x="2590247" y="4045875"/>
            <a:ext cx="44450" cy="40449"/>
          </a:xfrm>
          <a:prstGeom prst="ellipse">
            <a:avLst/>
          </a:prstGeom>
          <a:solidFill>
            <a:srgbClr val="FFAD57"/>
          </a:solidFill>
          <a:ln w="0">
            <a:noFill/>
          </a:ln>
        </p:spPr>
        <p:txBody>
          <a:bodyPr/>
          <a:lstStyle/>
          <a:p>
            <a:endParaRPr lang="zh-CN" altLang="en-US"/>
          </a:p>
        </p:txBody>
      </p:sp>
      <p:sp>
        <p:nvSpPr>
          <p:cNvPr id="392" name="Exterior surface point">
            <a:extLst>
              <a:ext uri="{FF2B5EF4-FFF2-40B4-BE49-F238E27FC236}">
                <a16:creationId xmlns:a16="http://schemas.microsoft.com/office/drawing/2014/main" id="{1C6A4A72-F002-4802-A815-52E5DA6EA624}"/>
              </a:ext>
            </a:extLst>
          </p:cNvPr>
          <p:cNvSpPr>
            <a:spLocks noGrp="1"/>
          </p:cNvSpPr>
          <p:nvPr/>
        </p:nvSpPr>
        <p:spPr>
          <a:xfrm>
            <a:off x="2590247" y="3964398"/>
            <a:ext cx="44450" cy="40449"/>
          </a:xfrm>
          <a:prstGeom prst="ellipse">
            <a:avLst/>
          </a:prstGeom>
          <a:solidFill>
            <a:srgbClr val="FFAD57"/>
          </a:solidFill>
          <a:ln w="0">
            <a:noFill/>
          </a:ln>
        </p:spPr>
        <p:txBody>
          <a:bodyPr/>
          <a:lstStyle/>
          <a:p>
            <a:endParaRPr lang="zh-CN" altLang="en-US"/>
          </a:p>
        </p:txBody>
      </p:sp>
      <p:sp>
        <p:nvSpPr>
          <p:cNvPr id="393" name="Exterior surface point">
            <a:extLst>
              <a:ext uri="{FF2B5EF4-FFF2-40B4-BE49-F238E27FC236}">
                <a16:creationId xmlns:a16="http://schemas.microsoft.com/office/drawing/2014/main" id="{C7FC200A-A58E-462A-85E6-EBF73781134C}"/>
              </a:ext>
            </a:extLst>
          </p:cNvPr>
          <p:cNvSpPr>
            <a:spLocks noGrp="1"/>
          </p:cNvSpPr>
          <p:nvPr/>
        </p:nvSpPr>
        <p:spPr>
          <a:xfrm>
            <a:off x="2590247" y="3882921"/>
            <a:ext cx="44450" cy="40449"/>
          </a:xfrm>
          <a:prstGeom prst="ellipse">
            <a:avLst/>
          </a:prstGeom>
          <a:solidFill>
            <a:srgbClr val="FFAD57"/>
          </a:solidFill>
          <a:ln w="0">
            <a:noFill/>
          </a:ln>
        </p:spPr>
        <p:txBody>
          <a:bodyPr/>
          <a:lstStyle/>
          <a:p>
            <a:endParaRPr lang="zh-CN" altLang="en-US"/>
          </a:p>
        </p:txBody>
      </p:sp>
      <p:sp>
        <p:nvSpPr>
          <p:cNvPr id="394" name="Exterior surface point">
            <a:extLst>
              <a:ext uri="{FF2B5EF4-FFF2-40B4-BE49-F238E27FC236}">
                <a16:creationId xmlns:a16="http://schemas.microsoft.com/office/drawing/2014/main" id="{1DD13596-79E9-4AB9-B25D-DEF0382A5637}"/>
              </a:ext>
            </a:extLst>
          </p:cNvPr>
          <p:cNvSpPr>
            <a:spLocks noGrp="1"/>
          </p:cNvSpPr>
          <p:nvPr/>
        </p:nvSpPr>
        <p:spPr>
          <a:xfrm>
            <a:off x="2590247" y="3801444"/>
            <a:ext cx="44450" cy="40449"/>
          </a:xfrm>
          <a:prstGeom prst="ellipse">
            <a:avLst/>
          </a:prstGeom>
          <a:solidFill>
            <a:srgbClr val="FFAD57"/>
          </a:solidFill>
          <a:ln w="0">
            <a:noFill/>
          </a:ln>
        </p:spPr>
        <p:txBody>
          <a:bodyPr/>
          <a:lstStyle/>
          <a:p>
            <a:endParaRPr lang="zh-CN" altLang="en-US"/>
          </a:p>
        </p:txBody>
      </p:sp>
      <p:sp>
        <p:nvSpPr>
          <p:cNvPr id="395" name="Exterior surface point">
            <a:extLst>
              <a:ext uri="{FF2B5EF4-FFF2-40B4-BE49-F238E27FC236}">
                <a16:creationId xmlns:a16="http://schemas.microsoft.com/office/drawing/2014/main" id="{EF0DDDDC-DE9F-41D5-9006-163EDA26F761}"/>
              </a:ext>
            </a:extLst>
          </p:cNvPr>
          <p:cNvSpPr>
            <a:spLocks noGrp="1"/>
          </p:cNvSpPr>
          <p:nvPr/>
        </p:nvSpPr>
        <p:spPr>
          <a:xfrm>
            <a:off x="2590247" y="3719967"/>
            <a:ext cx="44450" cy="40449"/>
          </a:xfrm>
          <a:prstGeom prst="ellipse">
            <a:avLst/>
          </a:prstGeom>
          <a:solidFill>
            <a:srgbClr val="FFAD57"/>
          </a:solidFill>
          <a:ln w="0">
            <a:noFill/>
          </a:ln>
        </p:spPr>
        <p:txBody>
          <a:bodyPr/>
          <a:lstStyle/>
          <a:p>
            <a:endParaRPr lang="zh-CN" altLang="en-US"/>
          </a:p>
        </p:txBody>
      </p:sp>
      <p:sp>
        <p:nvSpPr>
          <p:cNvPr id="396" name="Exterior surface point">
            <a:extLst>
              <a:ext uri="{FF2B5EF4-FFF2-40B4-BE49-F238E27FC236}">
                <a16:creationId xmlns:a16="http://schemas.microsoft.com/office/drawing/2014/main" id="{751F91DE-4600-4A49-A64B-2C2CD07F0DD3}"/>
              </a:ext>
            </a:extLst>
          </p:cNvPr>
          <p:cNvSpPr>
            <a:spLocks noGrp="1"/>
          </p:cNvSpPr>
          <p:nvPr/>
        </p:nvSpPr>
        <p:spPr>
          <a:xfrm>
            <a:off x="2590247" y="3638490"/>
            <a:ext cx="44450" cy="40449"/>
          </a:xfrm>
          <a:prstGeom prst="ellipse">
            <a:avLst/>
          </a:prstGeom>
          <a:solidFill>
            <a:srgbClr val="FFAD57"/>
          </a:solidFill>
          <a:ln w="0">
            <a:noFill/>
          </a:ln>
        </p:spPr>
        <p:txBody>
          <a:bodyPr/>
          <a:lstStyle/>
          <a:p>
            <a:endParaRPr lang="zh-CN" altLang="en-US"/>
          </a:p>
        </p:txBody>
      </p:sp>
      <p:sp>
        <p:nvSpPr>
          <p:cNvPr id="397" name="Exterior surface point">
            <a:extLst>
              <a:ext uri="{FF2B5EF4-FFF2-40B4-BE49-F238E27FC236}">
                <a16:creationId xmlns:a16="http://schemas.microsoft.com/office/drawing/2014/main" id="{92C3D5C2-07CD-4AD0-B4F5-47A84D09C7EB}"/>
              </a:ext>
            </a:extLst>
          </p:cNvPr>
          <p:cNvSpPr>
            <a:spLocks noGrp="1"/>
          </p:cNvSpPr>
          <p:nvPr/>
        </p:nvSpPr>
        <p:spPr>
          <a:xfrm>
            <a:off x="2590247" y="3557014"/>
            <a:ext cx="44450" cy="40449"/>
          </a:xfrm>
          <a:prstGeom prst="ellipse">
            <a:avLst/>
          </a:prstGeom>
          <a:solidFill>
            <a:srgbClr val="FFAD57"/>
          </a:solidFill>
          <a:ln w="0">
            <a:noFill/>
          </a:ln>
        </p:spPr>
        <p:txBody>
          <a:bodyPr/>
          <a:lstStyle/>
          <a:p>
            <a:endParaRPr lang="zh-CN" altLang="en-US"/>
          </a:p>
        </p:txBody>
      </p:sp>
      <p:sp>
        <p:nvSpPr>
          <p:cNvPr id="398" name="Exterior surface point">
            <a:extLst>
              <a:ext uri="{FF2B5EF4-FFF2-40B4-BE49-F238E27FC236}">
                <a16:creationId xmlns:a16="http://schemas.microsoft.com/office/drawing/2014/main" id="{E2057586-A3C6-420B-A169-EE265B5DFC88}"/>
              </a:ext>
            </a:extLst>
          </p:cNvPr>
          <p:cNvSpPr>
            <a:spLocks noGrp="1"/>
          </p:cNvSpPr>
          <p:nvPr/>
        </p:nvSpPr>
        <p:spPr>
          <a:xfrm>
            <a:off x="2590247" y="3475537"/>
            <a:ext cx="44450" cy="40449"/>
          </a:xfrm>
          <a:prstGeom prst="ellipse">
            <a:avLst/>
          </a:prstGeom>
          <a:solidFill>
            <a:srgbClr val="FFAD57"/>
          </a:solidFill>
          <a:ln w="0">
            <a:noFill/>
          </a:ln>
        </p:spPr>
        <p:txBody>
          <a:bodyPr/>
          <a:lstStyle/>
          <a:p>
            <a:endParaRPr lang="zh-CN" altLang="en-US"/>
          </a:p>
        </p:txBody>
      </p:sp>
      <p:sp>
        <p:nvSpPr>
          <p:cNvPr id="399" name="Exterior surface point">
            <a:extLst>
              <a:ext uri="{FF2B5EF4-FFF2-40B4-BE49-F238E27FC236}">
                <a16:creationId xmlns:a16="http://schemas.microsoft.com/office/drawing/2014/main" id="{5A9B99D5-5517-4F0F-993C-38B80A2ADC40}"/>
              </a:ext>
            </a:extLst>
          </p:cNvPr>
          <p:cNvSpPr>
            <a:spLocks noGrp="1"/>
          </p:cNvSpPr>
          <p:nvPr/>
        </p:nvSpPr>
        <p:spPr>
          <a:xfrm>
            <a:off x="2687402" y="5105074"/>
            <a:ext cx="44450" cy="40449"/>
          </a:xfrm>
          <a:prstGeom prst="ellipse">
            <a:avLst/>
          </a:prstGeom>
          <a:solidFill>
            <a:srgbClr val="FFAD57"/>
          </a:solidFill>
          <a:ln w="0">
            <a:noFill/>
          </a:ln>
        </p:spPr>
        <p:txBody>
          <a:bodyPr/>
          <a:lstStyle/>
          <a:p>
            <a:endParaRPr lang="zh-CN" altLang="en-US"/>
          </a:p>
        </p:txBody>
      </p:sp>
      <p:sp>
        <p:nvSpPr>
          <p:cNvPr id="400" name="Exterior surface point">
            <a:extLst>
              <a:ext uri="{FF2B5EF4-FFF2-40B4-BE49-F238E27FC236}">
                <a16:creationId xmlns:a16="http://schemas.microsoft.com/office/drawing/2014/main" id="{1379A7FC-CDA3-4125-AB5A-FD8EAEFA4ECD}"/>
              </a:ext>
            </a:extLst>
          </p:cNvPr>
          <p:cNvSpPr>
            <a:spLocks noGrp="1"/>
          </p:cNvSpPr>
          <p:nvPr/>
        </p:nvSpPr>
        <p:spPr>
          <a:xfrm>
            <a:off x="2687402" y="5023597"/>
            <a:ext cx="44450" cy="40449"/>
          </a:xfrm>
          <a:prstGeom prst="ellipse">
            <a:avLst/>
          </a:prstGeom>
          <a:solidFill>
            <a:srgbClr val="FFAD57"/>
          </a:solidFill>
          <a:ln w="0">
            <a:noFill/>
          </a:ln>
        </p:spPr>
        <p:txBody>
          <a:bodyPr/>
          <a:lstStyle/>
          <a:p>
            <a:endParaRPr lang="zh-CN" altLang="en-US"/>
          </a:p>
        </p:txBody>
      </p:sp>
      <p:sp>
        <p:nvSpPr>
          <p:cNvPr id="401" name="Exterior surface point">
            <a:extLst>
              <a:ext uri="{FF2B5EF4-FFF2-40B4-BE49-F238E27FC236}">
                <a16:creationId xmlns:a16="http://schemas.microsoft.com/office/drawing/2014/main" id="{C2455440-F411-405C-AB8F-55767E0C80A0}"/>
              </a:ext>
            </a:extLst>
          </p:cNvPr>
          <p:cNvSpPr>
            <a:spLocks noGrp="1"/>
          </p:cNvSpPr>
          <p:nvPr/>
        </p:nvSpPr>
        <p:spPr>
          <a:xfrm>
            <a:off x="2687402" y="4942120"/>
            <a:ext cx="44450" cy="40449"/>
          </a:xfrm>
          <a:prstGeom prst="ellipse">
            <a:avLst/>
          </a:prstGeom>
          <a:solidFill>
            <a:srgbClr val="FFAD57"/>
          </a:solidFill>
          <a:ln w="0">
            <a:noFill/>
          </a:ln>
        </p:spPr>
        <p:txBody>
          <a:bodyPr/>
          <a:lstStyle/>
          <a:p>
            <a:endParaRPr lang="zh-CN" altLang="en-US"/>
          </a:p>
        </p:txBody>
      </p:sp>
      <p:sp>
        <p:nvSpPr>
          <p:cNvPr id="402" name="Exterior surface point">
            <a:extLst>
              <a:ext uri="{FF2B5EF4-FFF2-40B4-BE49-F238E27FC236}">
                <a16:creationId xmlns:a16="http://schemas.microsoft.com/office/drawing/2014/main" id="{B6268710-16BD-494A-B8D4-0C1B3660120D}"/>
              </a:ext>
            </a:extLst>
          </p:cNvPr>
          <p:cNvSpPr>
            <a:spLocks noGrp="1"/>
          </p:cNvSpPr>
          <p:nvPr/>
        </p:nvSpPr>
        <p:spPr>
          <a:xfrm>
            <a:off x="2687402" y="4860643"/>
            <a:ext cx="44450" cy="40449"/>
          </a:xfrm>
          <a:prstGeom prst="ellipse">
            <a:avLst/>
          </a:prstGeom>
          <a:solidFill>
            <a:srgbClr val="FFAD57"/>
          </a:solidFill>
          <a:ln w="0">
            <a:noFill/>
          </a:ln>
        </p:spPr>
        <p:txBody>
          <a:bodyPr/>
          <a:lstStyle/>
          <a:p>
            <a:endParaRPr lang="zh-CN" altLang="en-US"/>
          </a:p>
        </p:txBody>
      </p:sp>
      <p:sp>
        <p:nvSpPr>
          <p:cNvPr id="403" name="Exterior surface point">
            <a:extLst>
              <a:ext uri="{FF2B5EF4-FFF2-40B4-BE49-F238E27FC236}">
                <a16:creationId xmlns:a16="http://schemas.microsoft.com/office/drawing/2014/main" id="{822D385D-8413-474E-8A51-EB255D43DF97}"/>
              </a:ext>
            </a:extLst>
          </p:cNvPr>
          <p:cNvSpPr>
            <a:spLocks noGrp="1"/>
          </p:cNvSpPr>
          <p:nvPr/>
        </p:nvSpPr>
        <p:spPr>
          <a:xfrm>
            <a:off x="2687402" y="4779166"/>
            <a:ext cx="44450" cy="40449"/>
          </a:xfrm>
          <a:prstGeom prst="ellipse">
            <a:avLst/>
          </a:prstGeom>
          <a:solidFill>
            <a:srgbClr val="FFAD57"/>
          </a:solidFill>
          <a:ln w="0">
            <a:noFill/>
          </a:ln>
        </p:spPr>
        <p:txBody>
          <a:bodyPr/>
          <a:lstStyle/>
          <a:p>
            <a:endParaRPr lang="zh-CN" altLang="en-US"/>
          </a:p>
        </p:txBody>
      </p:sp>
      <p:sp>
        <p:nvSpPr>
          <p:cNvPr id="404" name="Exterior surface point">
            <a:extLst>
              <a:ext uri="{FF2B5EF4-FFF2-40B4-BE49-F238E27FC236}">
                <a16:creationId xmlns:a16="http://schemas.microsoft.com/office/drawing/2014/main" id="{DB947434-534C-4AB0-9C67-7EB7DDE17572}"/>
              </a:ext>
            </a:extLst>
          </p:cNvPr>
          <p:cNvSpPr>
            <a:spLocks noGrp="1"/>
          </p:cNvSpPr>
          <p:nvPr/>
        </p:nvSpPr>
        <p:spPr>
          <a:xfrm>
            <a:off x="2687402" y="4697690"/>
            <a:ext cx="44450" cy="40449"/>
          </a:xfrm>
          <a:prstGeom prst="ellipse">
            <a:avLst/>
          </a:prstGeom>
          <a:solidFill>
            <a:srgbClr val="FFAD57"/>
          </a:solidFill>
          <a:ln w="0">
            <a:noFill/>
          </a:ln>
        </p:spPr>
        <p:txBody>
          <a:bodyPr/>
          <a:lstStyle/>
          <a:p>
            <a:endParaRPr lang="zh-CN" altLang="en-US"/>
          </a:p>
        </p:txBody>
      </p:sp>
      <p:sp>
        <p:nvSpPr>
          <p:cNvPr id="405" name="Exterior surface point">
            <a:extLst>
              <a:ext uri="{FF2B5EF4-FFF2-40B4-BE49-F238E27FC236}">
                <a16:creationId xmlns:a16="http://schemas.microsoft.com/office/drawing/2014/main" id="{71BC8324-FEC3-4B16-9508-8CC13581E917}"/>
              </a:ext>
            </a:extLst>
          </p:cNvPr>
          <p:cNvSpPr>
            <a:spLocks noGrp="1"/>
          </p:cNvSpPr>
          <p:nvPr/>
        </p:nvSpPr>
        <p:spPr>
          <a:xfrm>
            <a:off x="2687402" y="4616213"/>
            <a:ext cx="44450" cy="40449"/>
          </a:xfrm>
          <a:prstGeom prst="ellipse">
            <a:avLst/>
          </a:prstGeom>
          <a:solidFill>
            <a:srgbClr val="FFAD57"/>
          </a:solidFill>
          <a:ln w="0">
            <a:noFill/>
          </a:ln>
        </p:spPr>
        <p:txBody>
          <a:bodyPr/>
          <a:lstStyle/>
          <a:p>
            <a:endParaRPr lang="zh-CN" altLang="en-US"/>
          </a:p>
        </p:txBody>
      </p:sp>
      <p:sp>
        <p:nvSpPr>
          <p:cNvPr id="406" name="Exterior surface point">
            <a:extLst>
              <a:ext uri="{FF2B5EF4-FFF2-40B4-BE49-F238E27FC236}">
                <a16:creationId xmlns:a16="http://schemas.microsoft.com/office/drawing/2014/main" id="{E753047B-1611-4DD6-B424-48F5CDDA6383}"/>
              </a:ext>
            </a:extLst>
          </p:cNvPr>
          <p:cNvSpPr>
            <a:spLocks noGrp="1"/>
          </p:cNvSpPr>
          <p:nvPr/>
        </p:nvSpPr>
        <p:spPr>
          <a:xfrm>
            <a:off x="2687402" y="4534736"/>
            <a:ext cx="44450" cy="40449"/>
          </a:xfrm>
          <a:prstGeom prst="ellipse">
            <a:avLst/>
          </a:prstGeom>
          <a:solidFill>
            <a:srgbClr val="FFAD57"/>
          </a:solidFill>
          <a:ln w="0">
            <a:noFill/>
          </a:ln>
        </p:spPr>
        <p:txBody>
          <a:bodyPr/>
          <a:lstStyle/>
          <a:p>
            <a:endParaRPr lang="zh-CN" altLang="en-US"/>
          </a:p>
        </p:txBody>
      </p:sp>
      <p:sp>
        <p:nvSpPr>
          <p:cNvPr id="407" name="Exterior surface point">
            <a:extLst>
              <a:ext uri="{FF2B5EF4-FFF2-40B4-BE49-F238E27FC236}">
                <a16:creationId xmlns:a16="http://schemas.microsoft.com/office/drawing/2014/main" id="{33598A11-5D48-4C0E-A3B6-016E80916027}"/>
              </a:ext>
            </a:extLst>
          </p:cNvPr>
          <p:cNvSpPr>
            <a:spLocks noGrp="1"/>
          </p:cNvSpPr>
          <p:nvPr/>
        </p:nvSpPr>
        <p:spPr>
          <a:xfrm>
            <a:off x="2687402" y="4453259"/>
            <a:ext cx="44450" cy="40449"/>
          </a:xfrm>
          <a:prstGeom prst="ellipse">
            <a:avLst/>
          </a:prstGeom>
          <a:solidFill>
            <a:srgbClr val="FFAD57"/>
          </a:solidFill>
          <a:ln w="0">
            <a:noFill/>
          </a:ln>
        </p:spPr>
        <p:txBody>
          <a:bodyPr/>
          <a:lstStyle/>
          <a:p>
            <a:endParaRPr lang="zh-CN" altLang="en-US"/>
          </a:p>
        </p:txBody>
      </p:sp>
      <p:sp>
        <p:nvSpPr>
          <p:cNvPr id="408" name="Exterior surface point">
            <a:extLst>
              <a:ext uri="{FF2B5EF4-FFF2-40B4-BE49-F238E27FC236}">
                <a16:creationId xmlns:a16="http://schemas.microsoft.com/office/drawing/2014/main" id="{D84D5DFC-F2A8-4561-A4CB-048DCDEF1825}"/>
              </a:ext>
            </a:extLst>
          </p:cNvPr>
          <p:cNvSpPr>
            <a:spLocks noGrp="1"/>
          </p:cNvSpPr>
          <p:nvPr/>
        </p:nvSpPr>
        <p:spPr>
          <a:xfrm>
            <a:off x="2687402" y="4371782"/>
            <a:ext cx="44450" cy="40449"/>
          </a:xfrm>
          <a:prstGeom prst="ellipse">
            <a:avLst/>
          </a:prstGeom>
          <a:solidFill>
            <a:srgbClr val="FFAD57"/>
          </a:solidFill>
          <a:ln w="0">
            <a:noFill/>
          </a:ln>
        </p:spPr>
        <p:txBody>
          <a:bodyPr/>
          <a:lstStyle/>
          <a:p>
            <a:endParaRPr lang="zh-CN" altLang="en-US"/>
          </a:p>
        </p:txBody>
      </p:sp>
      <p:sp>
        <p:nvSpPr>
          <p:cNvPr id="409" name="Exterior surface point">
            <a:extLst>
              <a:ext uri="{FF2B5EF4-FFF2-40B4-BE49-F238E27FC236}">
                <a16:creationId xmlns:a16="http://schemas.microsoft.com/office/drawing/2014/main" id="{8C828150-8296-46DC-916D-65868FE11EE1}"/>
              </a:ext>
            </a:extLst>
          </p:cNvPr>
          <p:cNvSpPr>
            <a:spLocks noGrp="1"/>
          </p:cNvSpPr>
          <p:nvPr/>
        </p:nvSpPr>
        <p:spPr>
          <a:xfrm>
            <a:off x="2687402" y="4290305"/>
            <a:ext cx="44450" cy="40449"/>
          </a:xfrm>
          <a:prstGeom prst="ellipse">
            <a:avLst/>
          </a:prstGeom>
          <a:solidFill>
            <a:srgbClr val="FFAD57"/>
          </a:solidFill>
          <a:ln w="0">
            <a:noFill/>
          </a:ln>
        </p:spPr>
        <p:txBody>
          <a:bodyPr/>
          <a:lstStyle/>
          <a:p>
            <a:endParaRPr lang="zh-CN" altLang="en-US"/>
          </a:p>
        </p:txBody>
      </p:sp>
      <p:sp>
        <p:nvSpPr>
          <p:cNvPr id="410" name="Exterior surface point">
            <a:extLst>
              <a:ext uri="{FF2B5EF4-FFF2-40B4-BE49-F238E27FC236}">
                <a16:creationId xmlns:a16="http://schemas.microsoft.com/office/drawing/2014/main" id="{C595A73F-4F62-41BF-8F0E-4039062AF01B}"/>
              </a:ext>
            </a:extLst>
          </p:cNvPr>
          <p:cNvSpPr>
            <a:spLocks noGrp="1"/>
          </p:cNvSpPr>
          <p:nvPr/>
        </p:nvSpPr>
        <p:spPr>
          <a:xfrm>
            <a:off x="2687402" y="4208828"/>
            <a:ext cx="44450" cy="40449"/>
          </a:xfrm>
          <a:prstGeom prst="ellipse">
            <a:avLst/>
          </a:prstGeom>
          <a:solidFill>
            <a:srgbClr val="FFAD57"/>
          </a:solidFill>
          <a:ln w="0">
            <a:noFill/>
          </a:ln>
        </p:spPr>
        <p:txBody>
          <a:bodyPr/>
          <a:lstStyle/>
          <a:p>
            <a:endParaRPr lang="zh-CN" altLang="en-US"/>
          </a:p>
        </p:txBody>
      </p:sp>
      <p:sp>
        <p:nvSpPr>
          <p:cNvPr id="411" name="Exterior surface point">
            <a:extLst>
              <a:ext uri="{FF2B5EF4-FFF2-40B4-BE49-F238E27FC236}">
                <a16:creationId xmlns:a16="http://schemas.microsoft.com/office/drawing/2014/main" id="{FEDBB5AC-7CD7-410F-BC16-05B0CC399479}"/>
              </a:ext>
            </a:extLst>
          </p:cNvPr>
          <p:cNvSpPr>
            <a:spLocks noGrp="1"/>
          </p:cNvSpPr>
          <p:nvPr/>
        </p:nvSpPr>
        <p:spPr>
          <a:xfrm>
            <a:off x="2687402" y="4127352"/>
            <a:ext cx="44450" cy="40449"/>
          </a:xfrm>
          <a:prstGeom prst="ellipse">
            <a:avLst/>
          </a:prstGeom>
          <a:solidFill>
            <a:srgbClr val="FFAD57"/>
          </a:solidFill>
          <a:ln w="0">
            <a:noFill/>
          </a:ln>
        </p:spPr>
        <p:txBody>
          <a:bodyPr/>
          <a:lstStyle/>
          <a:p>
            <a:endParaRPr lang="zh-CN" altLang="en-US"/>
          </a:p>
        </p:txBody>
      </p:sp>
      <p:sp>
        <p:nvSpPr>
          <p:cNvPr id="412" name="Exterior surface point">
            <a:extLst>
              <a:ext uri="{FF2B5EF4-FFF2-40B4-BE49-F238E27FC236}">
                <a16:creationId xmlns:a16="http://schemas.microsoft.com/office/drawing/2014/main" id="{63790193-3658-4634-B1CA-E9D2686AFC64}"/>
              </a:ext>
            </a:extLst>
          </p:cNvPr>
          <p:cNvSpPr>
            <a:spLocks noGrp="1"/>
          </p:cNvSpPr>
          <p:nvPr/>
        </p:nvSpPr>
        <p:spPr>
          <a:xfrm>
            <a:off x="2687402" y="4045875"/>
            <a:ext cx="44450" cy="40449"/>
          </a:xfrm>
          <a:prstGeom prst="ellipse">
            <a:avLst/>
          </a:prstGeom>
          <a:solidFill>
            <a:srgbClr val="FFAD57"/>
          </a:solidFill>
          <a:ln w="0">
            <a:noFill/>
          </a:ln>
        </p:spPr>
        <p:txBody>
          <a:bodyPr/>
          <a:lstStyle/>
          <a:p>
            <a:endParaRPr lang="zh-CN" altLang="en-US"/>
          </a:p>
        </p:txBody>
      </p:sp>
      <p:sp>
        <p:nvSpPr>
          <p:cNvPr id="413" name="Exterior surface point">
            <a:extLst>
              <a:ext uri="{FF2B5EF4-FFF2-40B4-BE49-F238E27FC236}">
                <a16:creationId xmlns:a16="http://schemas.microsoft.com/office/drawing/2014/main" id="{6FACFF80-C82E-4C9D-A49B-BAFF237B51C0}"/>
              </a:ext>
            </a:extLst>
          </p:cNvPr>
          <p:cNvSpPr>
            <a:spLocks noGrp="1"/>
          </p:cNvSpPr>
          <p:nvPr/>
        </p:nvSpPr>
        <p:spPr>
          <a:xfrm>
            <a:off x="2687402" y="3964398"/>
            <a:ext cx="44450" cy="40449"/>
          </a:xfrm>
          <a:prstGeom prst="ellipse">
            <a:avLst/>
          </a:prstGeom>
          <a:solidFill>
            <a:srgbClr val="FFAD57"/>
          </a:solidFill>
          <a:ln w="0">
            <a:noFill/>
          </a:ln>
        </p:spPr>
        <p:txBody>
          <a:bodyPr/>
          <a:lstStyle/>
          <a:p>
            <a:endParaRPr lang="zh-CN" altLang="en-US"/>
          </a:p>
        </p:txBody>
      </p:sp>
      <p:sp>
        <p:nvSpPr>
          <p:cNvPr id="414" name="Exterior surface point">
            <a:extLst>
              <a:ext uri="{FF2B5EF4-FFF2-40B4-BE49-F238E27FC236}">
                <a16:creationId xmlns:a16="http://schemas.microsoft.com/office/drawing/2014/main" id="{D11FED35-B04C-4438-82DC-030671B7AFD8}"/>
              </a:ext>
            </a:extLst>
          </p:cNvPr>
          <p:cNvSpPr>
            <a:spLocks noGrp="1"/>
          </p:cNvSpPr>
          <p:nvPr/>
        </p:nvSpPr>
        <p:spPr>
          <a:xfrm>
            <a:off x="2687402" y="3882921"/>
            <a:ext cx="44450" cy="40449"/>
          </a:xfrm>
          <a:prstGeom prst="ellipse">
            <a:avLst/>
          </a:prstGeom>
          <a:solidFill>
            <a:srgbClr val="FFAD57"/>
          </a:solidFill>
          <a:ln w="0">
            <a:noFill/>
          </a:ln>
        </p:spPr>
        <p:txBody>
          <a:bodyPr/>
          <a:lstStyle/>
          <a:p>
            <a:endParaRPr lang="zh-CN" altLang="en-US"/>
          </a:p>
        </p:txBody>
      </p:sp>
      <p:sp>
        <p:nvSpPr>
          <p:cNvPr id="415" name="Exterior surface point">
            <a:extLst>
              <a:ext uri="{FF2B5EF4-FFF2-40B4-BE49-F238E27FC236}">
                <a16:creationId xmlns:a16="http://schemas.microsoft.com/office/drawing/2014/main" id="{76318A85-4B7D-401C-9507-FC181E662286}"/>
              </a:ext>
            </a:extLst>
          </p:cNvPr>
          <p:cNvSpPr>
            <a:spLocks noGrp="1"/>
          </p:cNvSpPr>
          <p:nvPr/>
        </p:nvSpPr>
        <p:spPr>
          <a:xfrm>
            <a:off x="2687402" y="3801444"/>
            <a:ext cx="44450" cy="40449"/>
          </a:xfrm>
          <a:prstGeom prst="ellipse">
            <a:avLst/>
          </a:prstGeom>
          <a:solidFill>
            <a:srgbClr val="FFAD57"/>
          </a:solidFill>
          <a:ln w="0">
            <a:noFill/>
          </a:ln>
        </p:spPr>
        <p:txBody>
          <a:bodyPr/>
          <a:lstStyle/>
          <a:p>
            <a:endParaRPr lang="zh-CN" altLang="en-US"/>
          </a:p>
        </p:txBody>
      </p:sp>
      <p:sp>
        <p:nvSpPr>
          <p:cNvPr id="416" name="Exterior surface point">
            <a:extLst>
              <a:ext uri="{FF2B5EF4-FFF2-40B4-BE49-F238E27FC236}">
                <a16:creationId xmlns:a16="http://schemas.microsoft.com/office/drawing/2014/main" id="{D0717DE3-D227-4257-8CC4-D5FAB204939D}"/>
              </a:ext>
            </a:extLst>
          </p:cNvPr>
          <p:cNvSpPr>
            <a:spLocks noGrp="1"/>
          </p:cNvSpPr>
          <p:nvPr/>
        </p:nvSpPr>
        <p:spPr>
          <a:xfrm>
            <a:off x="2687402" y="3719967"/>
            <a:ext cx="44450" cy="40449"/>
          </a:xfrm>
          <a:prstGeom prst="ellipse">
            <a:avLst/>
          </a:prstGeom>
          <a:solidFill>
            <a:srgbClr val="FFAD57"/>
          </a:solidFill>
          <a:ln w="0">
            <a:noFill/>
          </a:ln>
        </p:spPr>
        <p:txBody>
          <a:bodyPr/>
          <a:lstStyle/>
          <a:p>
            <a:endParaRPr lang="zh-CN" altLang="en-US"/>
          </a:p>
        </p:txBody>
      </p:sp>
      <p:sp>
        <p:nvSpPr>
          <p:cNvPr id="417" name="Exterior surface point">
            <a:extLst>
              <a:ext uri="{FF2B5EF4-FFF2-40B4-BE49-F238E27FC236}">
                <a16:creationId xmlns:a16="http://schemas.microsoft.com/office/drawing/2014/main" id="{E403B260-C44C-4D3A-9EC3-F241D350C11B}"/>
              </a:ext>
            </a:extLst>
          </p:cNvPr>
          <p:cNvSpPr>
            <a:spLocks noGrp="1"/>
          </p:cNvSpPr>
          <p:nvPr/>
        </p:nvSpPr>
        <p:spPr>
          <a:xfrm>
            <a:off x="2687402" y="3638490"/>
            <a:ext cx="44450" cy="40449"/>
          </a:xfrm>
          <a:prstGeom prst="ellipse">
            <a:avLst/>
          </a:prstGeom>
          <a:solidFill>
            <a:srgbClr val="FFAD57"/>
          </a:solidFill>
          <a:ln w="0">
            <a:noFill/>
          </a:ln>
        </p:spPr>
        <p:txBody>
          <a:bodyPr/>
          <a:lstStyle/>
          <a:p>
            <a:endParaRPr lang="zh-CN" altLang="en-US"/>
          </a:p>
        </p:txBody>
      </p:sp>
      <p:sp>
        <p:nvSpPr>
          <p:cNvPr id="418" name="Exterior surface point">
            <a:extLst>
              <a:ext uri="{FF2B5EF4-FFF2-40B4-BE49-F238E27FC236}">
                <a16:creationId xmlns:a16="http://schemas.microsoft.com/office/drawing/2014/main" id="{60D93CAC-5E38-4A5B-B044-D246DC24DF24}"/>
              </a:ext>
            </a:extLst>
          </p:cNvPr>
          <p:cNvSpPr>
            <a:spLocks noGrp="1"/>
          </p:cNvSpPr>
          <p:nvPr/>
        </p:nvSpPr>
        <p:spPr>
          <a:xfrm>
            <a:off x="2687402" y="3557014"/>
            <a:ext cx="44450" cy="40449"/>
          </a:xfrm>
          <a:prstGeom prst="ellipse">
            <a:avLst/>
          </a:prstGeom>
          <a:solidFill>
            <a:srgbClr val="FFAD57"/>
          </a:solidFill>
          <a:ln w="0">
            <a:noFill/>
          </a:ln>
        </p:spPr>
        <p:txBody>
          <a:bodyPr/>
          <a:lstStyle/>
          <a:p>
            <a:endParaRPr lang="zh-CN" altLang="en-US"/>
          </a:p>
        </p:txBody>
      </p:sp>
      <p:sp>
        <p:nvSpPr>
          <p:cNvPr id="419" name="Exterior surface point">
            <a:extLst>
              <a:ext uri="{FF2B5EF4-FFF2-40B4-BE49-F238E27FC236}">
                <a16:creationId xmlns:a16="http://schemas.microsoft.com/office/drawing/2014/main" id="{686DCAEA-3FAC-4D64-BD5A-C6EDDD603A26}"/>
              </a:ext>
            </a:extLst>
          </p:cNvPr>
          <p:cNvSpPr>
            <a:spLocks noGrp="1"/>
          </p:cNvSpPr>
          <p:nvPr/>
        </p:nvSpPr>
        <p:spPr>
          <a:xfrm>
            <a:off x="2687402" y="3475537"/>
            <a:ext cx="44450" cy="40449"/>
          </a:xfrm>
          <a:prstGeom prst="ellipse">
            <a:avLst/>
          </a:prstGeom>
          <a:solidFill>
            <a:srgbClr val="FFAD57"/>
          </a:solidFill>
          <a:ln w="0">
            <a:noFill/>
          </a:ln>
        </p:spPr>
        <p:txBody>
          <a:bodyPr/>
          <a:lstStyle/>
          <a:p>
            <a:endParaRPr lang="zh-CN" altLang="en-US"/>
          </a:p>
        </p:txBody>
      </p:sp>
      <p:sp>
        <p:nvSpPr>
          <p:cNvPr id="420" name="Exterior surface point">
            <a:extLst>
              <a:ext uri="{FF2B5EF4-FFF2-40B4-BE49-F238E27FC236}">
                <a16:creationId xmlns:a16="http://schemas.microsoft.com/office/drawing/2014/main" id="{EEEFB807-A1F7-47D9-9CFA-8C9BF154CDE0}"/>
              </a:ext>
            </a:extLst>
          </p:cNvPr>
          <p:cNvSpPr>
            <a:spLocks noGrp="1"/>
          </p:cNvSpPr>
          <p:nvPr/>
        </p:nvSpPr>
        <p:spPr>
          <a:xfrm>
            <a:off x="2687402" y="3394060"/>
            <a:ext cx="44450" cy="40449"/>
          </a:xfrm>
          <a:prstGeom prst="ellipse">
            <a:avLst/>
          </a:prstGeom>
          <a:solidFill>
            <a:srgbClr val="FFAD57"/>
          </a:solidFill>
          <a:ln w="0">
            <a:noFill/>
          </a:ln>
        </p:spPr>
        <p:txBody>
          <a:bodyPr/>
          <a:lstStyle/>
          <a:p>
            <a:endParaRPr lang="zh-CN" altLang="en-US"/>
          </a:p>
        </p:txBody>
      </p:sp>
      <p:sp>
        <p:nvSpPr>
          <p:cNvPr id="421" name="Exterior surface point">
            <a:extLst>
              <a:ext uri="{FF2B5EF4-FFF2-40B4-BE49-F238E27FC236}">
                <a16:creationId xmlns:a16="http://schemas.microsoft.com/office/drawing/2014/main" id="{3EF37B67-CA38-48CB-8126-E9DC3E013281}"/>
              </a:ext>
            </a:extLst>
          </p:cNvPr>
          <p:cNvSpPr>
            <a:spLocks noGrp="1"/>
          </p:cNvSpPr>
          <p:nvPr/>
        </p:nvSpPr>
        <p:spPr>
          <a:xfrm>
            <a:off x="2687402" y="3312583"/>
            <a:ext cx="44450" cy="40449"/>
          </a:xfrm>
          <a:prstGeom prst="ellipse">
            <a:avLst/>
          </a:prstGeom>
          <a:solidFill>
            <a:srgbClr val="FFAD57"/>
          </a:solidFill>
          <a:ln w="0">
            <a:noFill/>
          </a:ln>
        </p:spPr>
        <p:txBody>
          <a:bodyPr/>
          <a:lstStyle/>
          <a:p>
            <a:endParaRPr lang="zh-CN" altLang="en-US"/>
          </a:p>
        </p:txBody>
      </p:sp>
      <p:sp>
        <p:nvSpPr>
          <p:cNvPr id="422" name="Exterior surface point">
            <a:extLst>
              <a:ext uri="{FF2B5EF4-FFF2-40B4-BE49-F238E27FC236}">
                <a16:creationId xmlns:a16="http://schemas.microsoft.com/office/drawing/2014/main" id="{53A4AF85-3309-4D8F-8927-FDEEF25A2AC7}"/>
              </a:ext>
            </a:extLst>
          </p:cNvPr>
          <p:cNvSpPr>
            <a:spLocks noGrp="1"/>
          </p:cNvSpPr>
          <p:nvPr/>
        </p:nvSpPr>
        <p:spPr>
          <a:xfrm>
            <a:off x="2687402" y="3231106"/>
            <a:ext cx="44450" cy="40449"/>
          </a:xfrm>
          <a:prstGeom prst="ellipse">
            <a:avLst/>
          </a:prstGeom>
          <a:solidFill>
            <a:srgbClr val="FFAD57"/>
          </a:solidFill>
          <a:ln w="0">
            <a:noFill/>
          </a:ln>
        </p:spPr>
        <p:txBody>
          <a:bodyPr/>
          <a:lstStyle/>
          <a:p>
            <a:endParaRPr lang="zh-CN" altLang="en-US"/>
          </a:p>
        </p:txBody>
      </p:sp>
      <p:sp>
        <p:nvSpPr>
          <p:cNvPr id="423" name="Exterior surface point">
            <a:extLst>
              <a:ext uri="{FF2B5EF4-FFF2-40B4-BE49-F238E27FC236}">
                <a16:creationId xmlns:a16="http://schemas.microsoft.com/office/drawing/2014/main" id="{A2AB5F26-F4DF-4F01-AC60-105323FFFE8B}"/>
              </a:ext>
            </a:extLst>
          </p:cNvPr>
          <p:cNvSpPr>
            <a:spLocks noGrp="1"/>
          </p:cNvSpPr>
          <p:nvPr/>
        </p:nvSpPr>
        <p:spPr>
          <a:xfrm>
            <a:off x="2784557" y="5105074"/>
            <a:ext cx="44450" cy="40449"/>
          </a:xfrm>
          <a:prstGeom prst="ellipse">
            <a:avLst/>
          </a:prstGeom>
          <a:solidFill>
            <a:srgbClr val="FFAD57"/>
          </a:solidFill>
          <a:ln w="0">
            <a:noFill/>
          </a:ln>
        </p:spPr>
        <p:txBody>
          <a:bodyPr/>
          <a:lstStyle/>
          <a:p>
            <a:endParaRPr lang="zh-CN" altLang="en-US"/>
          </a:p>
        </p:txBody>
      </p:sp>
      <p:sp>
        <p:nvSpPr>
          <p:cNvPr id="424" name="Exterior surface point">
            <a:extLst>
              <a:ext uri="{FF2B5EF4-FFF2-40B4-BE49-F238E27FC236}">
                <a16:creationId xmlns:a16="http://schemas.microsoft.com/office/drawing/2014/main" id="{519E9879-D10B-4096-8256-C8A20D089770}"/>
              </a:ext>
            </a:extLst>
          </p:cNvPr>
          <p:cNvSpPr>
            <a:spLocks noGrp="1"/>
          </p:cNvSpPr>
          <p:nvPr/>
        </p:nvSpPr>
        <p:spPr>
          <a:xfrm>
            <a:off x="2784557" y="5023597"/>
            <a:ext cx="44450" cy="40449"/>
          </a:xfrm>
          <a:prstGeom prst="ellipse">
            <a:avLst/>
          </a:prstGeom>
          <a:solidFill>
            <a:srgbClr val="FFAD57"/>
          </a:solidFill>
          <a:ln w="0">
            <a:noFill/>
          </a:ln>
        </p:spPr>
        <p:txBody>
          <a:bodyPr/>
          <a:lstStyle/>
          <a:p>
            <a:endParaRPr lang="zh-CN" altLang="en-US"/>
          </a:p>
        </p:txBody>
      </p:sp>
      <p:sp>
        <p:nvSpPr>
          <p:cNvPr id="425" name="Exterior surface point">
            <a:extLst>
              <a:ext uri="{FF2B5EF4-FFF2-40B4-BE49-F238E27FC236}">
                <a16:creationId xmlns:a16="http://schemas.microsoft.com/office/drawing/2014/main" id="{DB886BEF-B661-4341-B641-E79E0A2CD347}"/>
              </a:ext>
            </a:extLst>
          </p:cNvPr>
          <p:cNvSpPr>
            <a:spLocks noGrp="1"/>
          </p:cNvSpPr>
          <p:nvPr/>
        </p:nvSpPr>
        <p:spPr>
          <a:xfrm>
            <a:off x="2784557" y="4942120"/>
            <a:ext cx="44450" cy="40449"/>
          </a:xfrm>
          <a:prstGeom prst="ellipse">
            <a:avLst/>
          </a:prstGeom>
          <a:solidFill>
            <a:srgbClr val="FFAD57"/>
          </a:solidFill>
          <a:ln w="0">
            <a:noFill/>
          </a:ln>
        </p:spPr>
        <p:txBody>
          <a:bodyPr/>
          <a:lstStyle/>
          <a:p>
            <a:endParaRPr lang="zh-CN" altLang="en-US"/>
          </a:p>
        </p:txBody>
      </p:sp>
      <p:sp>
        <p:nvSpPr>
          <p:cNvPr id="426" name="Exterior surface point">
            <a:extLst>
              <a:ext uri="{FF2B5EF4-FFF2-40B4-BE49-F238E27FC236}">
                <a16:creationId xmlns:a16="http://schemas.microsoft.com/office/drawing/2014/main" id="{8B21E93E-66B4-4EE9-BE8C-F46A5BC4EA7F}"/>
              </a:ext>
            </a:extLst>
          </p:cNvPr>
          <p:cNvSpPr>
            <a:spLocks noGrp="1"/>
          </p:cNvSpPr>
          <p:nvPr/>
        </p:nvSpPr>
        <p:spPr>
          <a:xfrm>
            <a:off x="2784557" y="4860643"/>
            <a:ext cx="44450" cy="40449"/>
          </a:xfrm>
          <a:prstGeom prst="ellipse">
            <a:avLst/>
          </a:prstGeom>
          <a:solidFill>
            <a:srgbClr val="FFAD57"/>
          </a:solidFill>
          <a:ln w="0">
            <a:noFill/>
          </a:ln>
        </p:spPr>
        <p:txBody>
          <a:bodyPr/>
          <a:lstStyle/>
          <a:p>
            <a:endParaRPr lang="zh-CN" altLang="en-US"/>
          </a:p>
        </p:txBody>
      </p:sp>
      <p:sp>
        <p:nvSpPr>
          <p:cNvPr id="427" name="Exterior surface point">
            <a:extLst>
              <a:ext uri="{FF2B5EF4-FFF2-40B4-BE49-F238E27FC236}">
                <a16:creationId xmlns:a16="http://schemas.microsoft.com/office/drawing/2014/main" id="{1FB902E4-5BFE-4450-826F-2C72AA9047AA}"/>
              </a:ext>
            </a:extLst>
          </p:cNvPr>
          <p:cNvSpPr>
            <a:spLocks noGrp="1"/>
          </p:cNvSpPr>
          <p:nvPr/>
        </p:nvSpPr>
        <p:spPr>
          <a:xfrm>
            <a:off x="2784557" y="4779166"/>
            <a:ext cx="44450" cy="40449"/>
          </a:xfrm>
          <a:prstGeom prst="ellipse">
            <a:avLst/>
          </a:prstGeom>
          <a:solidFill>
            <a:srgbClr val="FFAD57"/>
          </a:solidFill>
          <a:ln w="0">
            <a:noFill/>
          </a:ln>
        </p:spPr>
        <p:txBody>
          <a:bodyPr/>
          <a:lstStyle/>
          <a:p>
            <a:endParaRPr lang="zh-CN" altLang="en-US"/>
          </a:p>
        </p:txBody>
      </p:sp>
      <p:sp>
        <p:nvSpPr>
          <p:cNvPr id="428" name="Exterior surface point">
            <a:extLst>
              <a:ext uri="{FF2B5EF4-FFF2-40B4-BE49-F238E27FC236}">
                <a16:creationId xmlns:a16="http://schemas.microsoft.com/office/drawing/2014/main" id="{331B1D03-BDC1-435F-87C5-1E48C55E65C6}"/>
              </a:ext>
            </a:extLst>
          </p:cNvPr>
          <p:cNvSpPr>
            <a:spLocks noGrp="1"/>
          </p:cNvSpPr>
          <p:nvPr/>
        </p:nvSpPr>
        <p:spPr>
          <a:xfrm>
            <a:off x="2784557" y="4697690"/>
            <a:ext cx="44450" cy="40449"/>
          </a:xfrm>
          <a:prstGeom prst="ellipse">
            <a:avLst/>
          </a:prstGeom>
          <a:solidFill>
            <a:srgbClr val="FFAD57"/>
          </a:solidFill>
          <a:ln w="0">
            <a:noFill/>
          </a:ln>
        </p:spPr>
        <p:txBody>
          <a:bodyPr/>
          <a:lstStyle/>
          <a:p>
            <a:endParaRPr lang="zh-CN" altLang="en-US"/>
          </a:p>
        </p:txBody>
      </p:sp>
      <p:sp>
        <p:nvSpPr>
          <p:cNvPr id="429" name="Exterior surface point">
            <a:extLst>
              <a:ext uri="{FF2B5EF4-FFF2-40B4-BE49-F238E27FC236}">
                <a16:creationId xmlns:a16="http://schemas.microsoft.com/office/drawing/2014/main" id="{068B2124-82C2-42D8-AFAB-95A5CE061EB1}"/>
              </a:ext>
            </a:extLst>
          </p:cNvPr>
          <p:cNvSpPr>
            <a:spLocks noGrp="1"/>
          </p:cNvSpPr>
          <p:nvPr/>
        </p:nvSpPr>
        <p:spPr>
          <a:xfrm>
            <a:off x="2784557" y="4616213"/>
            <a:ext cx="44450" cy="40449"/>
          </a:xfrm>
          <a:prstGeom prst="ellipse">
            <a:avLst/>
          </a:prstGeom>
          <a:solidFill>
            <a:srgbClr val="FFAD57"/>
          </a:solidFill>
          <a:ln w="0">
            <a:noFill/>
          </a:ln>
        </p:spPr>
        <p:txBody>
          <a:bodyPr/>
          <a:lstStyle/>
          <a:p>
            <a:endParaRPr lang="zh-CN" altLang="en-US"/>
          </a:p>
        </p:txBody>
      </p:sp>
      <p:sp>
        <p:nvSpPr>
          <p:cNvPr id="430" name="Exterior surface point">
            <a:extLst>
              <a:ext uri="{FF2B5EF4-FFF2-40B4-BE49-F238E27FC236}">
                <a16:creationId xmlns:a16="http://schemas.microsoft.com/office/drawing/2014/main" id="{8386673A-1231-44FC-8B1F-CEF5EEA30EF8}"/>
              </a:ext>
            </a:extLst>
          </p:cNvPr>
          <p:cNvSpPr>
            <a:spLocks noGrp="1"/>
          </p:cNvSpPr>
          <p:nvPr/>
        </p:nvSpPr>
        <p:spPr>
          <a:xfrm>
            <a:off x="2784557" y="4534736"/>
            <a:ext cx="44450" cy="40449"/>
          </a:xfrm>
          <a:prstGeom prst="ellipse">
            <a:avLst/>
          </a:prstGeom>
          <a:solidFill>
            <a:srgbClr val="FFAD57"/>
          </a:solidFill>
          <a:ln w="0">
            <a:noFill/>
          </a:ln>
        </p:spPr>
        <p:txBody>
          <a:bodyPr/>
          <a:lstStyle/>
          <a:p>
            <a:endParaRPr lang="zh-CN" altLang="en-US"/>
          </a:p>
        </p:txBody>
      </p:sp>
      <p:sp>
        <p:nvSpPr>
          <p:cNvPr id="431" name="Exterior surface point">
            <a:extLst>
              <a:ext uri="{FF2B5EF4-FFF2-40B4-BE49-F238E27FC236}">
                <a16:creationId xmlns:a16="http://schemas.microsoft.com/office/drawing/2014/main" id="{F823B669-76A0-4DD0-9269-33AE68EAB68F}"/>
              </a:ext>
            </a:extLst>
          </p:cNvPr>
          <p:cNvSpPr>
            <a:spLocks noGrp="1"/>
          </p:cNvSpPr>
          <p:nvPr/>
        </p:nvSpPr>
        <p:spPr>
          <a:xfrm>
            <a:off x="2784557" y="4453259"/>
            <a:ext cx="44450" cy="40449"/>
          </a:xfrm>
          <a:prstGeom prst="ellipse">
            <a:avLst/>
          </a:prstGeom>
          <a:solidFill>
            <a:srgbClr val="FFAD57"/>
          </a:solidFill>
          <a:ln w="0">
            <a:noFill/>
          </a:ln>
        </p:spPr>
        <p:txBody>
          <a:bodyPr/>
          <a:lstStyle/>
          <a:p>
            <a:endParaRPr lang="zh-CN" altLang="en-US"/>
          </a:p>
        </p:txBody>
      </p:sp>
      <p:sp>
        <p:nvSpPr>
          <p:cNvPr id="432" name="Exterior surface point">
            <a:extLst>
              <a:ext uri="{FF2B5EF4-FFF2-40B4-BE49-F238E27FC236}">
                <a16:creationId xmlns:a16="http://schemas.microsoft.com/office/drawing/2014/main" id="{A1B13807-348B-4103-BB04-703FA2190BAC}"/>
              </a:ext>
            </a:extLst>
          </p:cNvPr>
          <p:cNvSpPr>
            <a:spLocks noGrp="1"/>
          </p:cNvSpPr>
          <p:nvPr/>
        </p:nvSpPr>
        <p:spPr>
          <a:xfrm>
            <a:off x="2784557" y="4371782"/>
            <a:ext cx="44450" cy="40449"/>
          </a:xfrm>
          <a:prstGeom prst="ellipse">
            <a:avLst/>
          </a:prstGeom>
          <a:solidFill>
            <a:srgbClr val="FFAD57"/>
          </a:solidFill>
          <a:ln w="0">
            <a:noFill/>
          </a:ln>
        </p:spPr>
        <p:txBody>
          <a:bodyPr/>
          <a:lstStyle/>
          <a:p>
            <a:endParaRPr lang="zh-CN" altLang="en-US"/>
          </a:p>
        </p:txBody>
      </p:sp>
      <p:sp>
        <p:nvSpPr>
          <p:cNvPr id="433" name="Exterior surface point">
            <a:extLst>
              <a:ext uri="{FF2B5EF4-FFF2-40B4-BE49-F238E27FC236}">
                <a16:creationId xmlns:a16="http://schemas.microsoft.com/office/drawing/2014/main" id="{C19F6E01-C30A-49BD-A47F-1204AE9850B8}"/>
              </a:ext>
            </a:extLst>
          </p:cNvPr>
          <p:cNvSpPr>
            <a:spLocks noGrp="1"/>
          </p:cNvSpPr>
          <p:nvPr/>
        </p:nvSpPr>
        <p:spPr>
          <a:xfrm>
            <a:off x="2784557" y="4290305"/>
            <a:ext cx="44450" cy="40449"/>
          </a:xfrm>
          <a:prstGeom prst="ellipse">
            <a:avLst/>
          </a:prstGeom>
          <a:solidFill>
            <a:srgbClr val="FFAD57"/>
          </a:solidFill>
          <a:ln w="0">
            <a:noFill/>
          </a:ln>
        </p:spPr>
        <p:txBody>
          <a:bodyPr/>
          <a:lstStyle/>
          <a:p>
            <a:endParaRPr lang="zh-CN" altLang="en-US"/>
          </a:p>
        </p:txBody>
      </p:sp>
      <p:sp>
        <p:nvSpPr>
          <p:cNvPr id="434" name="Exterior surface point">
            <a:extLst>
              <a:ext uri="{FF2B5EF4-FFF2-40B4-BE49-F238E27FC236}">
                <a16:creationId xmlns:a16="http://schemas.microsoft.com/office/drawing/2014/main" id="{6301AB9E-0607-4E7D-A81B-4949F73A2FA2}"/>
              </a:ext>
            </a:extLst>
          </p:cNvPr>
          <p:cNvSpPr>
            <a:spLocks noGrp="1"/>
          </p:cNvSpPr>
          <p:nvPr/>
        </p:nvSpPr>
        <p:spPr>
          <a:xfrm>
            <a:off x="2784557" y="4208828"/>
            <a:ext cx="44450" cy="40449"/>
          </a:xfrm>
          <a:prstGeom prst="ellipse">
            <a:avLst/>
          </a:prstGeom>
          <a:solidFill>
            <a:srgbClr val="FFAD57"/>
          </a:solidFill>
          <a:ln w="0">
            <a:noFill/>
          </a:ln>
        </p:spPr>
        <p:txBody>
          <a:bodyPr/>
          <a:lstStyle/>
          <a:p>
            <a:endParaRPr lang="zh-CN" altLang="en-US"/>
          </a:p>
        </p:txBody>
      </p:sp>
      <p:sp>
        <p:nvSpPr>
          <p:cNvPr id="435" name="Exterior surface point">
            <a:extLst>
              <a:ext uri="{FF2B5EF4-FFF2-40B4-BE49-F238E27FC236}">
                <a16:creationId xmlns:a16="http://schemas.microsoft.com/office/drawing/2014/main" id="{6EFDD3CC-D37A-4E6C-8959-CDFAB53C9DE3}"/>
              </a:ext>
            </a:extLst>
          </p:cNvPr>
          <p:cNvSpPr>
            <a:spLocks noGrp="1"/>
          </p:cNvSpPr>
          <p:nvPr/>
        </p:nvSpPr>
        <p:spPr>
          <a:xfrm>
            <a:off x="2784557" y="4127352"/>
            <a:ext cx="44450" cy="40449"/>
          </a:xfrm>
          <a:prstGeom prst="ellipse">
            <a:avLst/>
          </a:prstGeom>
          <a:solidFill>
            <a:srgbClr val="FFAD57"/>
          </a:solidFill>
          <a:ln w="0">
            <a:noFill/>
          </a:ln>
        </p:spPr>
        <p:txBody>
          <a:bodyPr/>
          <a:lstStyle/>
          <a:p>
            <a:endParaRPr lang="zh-CN" altLang="en-US"/>
          </a:p>
        </p:txBody>
      </p:sp>
      <p:sp>
        <p:nvSpPr>
          <p:cNvPr id="436" name="Exterior surface point">
            <a:extLst>
              <a:ext uri="{FF2B5EF4-FFF2-40B4-BE49-F238E27FC236}">
                <a16:creationId xmlns:a16="http://schemas.microsoft.com/office/drawing/2014/main" id="{A86DA7D3-EDDC-4B1A-8A8A-3A01FAF66A58}"/>
              </a:ext>
            </a:extLst>
          </p:cNvPr>
          <p:cNvSpPr>
            <a:spLocks noGrp="1"/>
          </p:cNvSpPr>
          <p:nvPr/>
        </p:nvSpPr>
        <p:spPr>
          <a:xfrm>
            <a:off x="2784557" y="4045875"/>
            <a:ext cx="44450" cy="40449"/>
          </a:xfrm>
          <a:prstGeom prst="ellipse">
            <a:avLst/>
          </a:prstGeom>
          <a:solidFill>
            <a:srgbClr val="FFAD57"/>
          </a:solidFill>
          <a:ln w="0">
            <a:noFill/>
          </a:ln>
        </p:spPr>
        <p:txBody>
          <a:bodyPr/>
          <a:lstStyle/>
          <a:p>
            <a:endParaRPr lang="zh-CN" altLang="en-US"/>
          </a:p>
        </p:txBody>
      </p:sp>
      <p:sp>
        <p:nvSpPr>
          <p:cNvPr id="437" name="Exterior surface point">
            <a:extLst>
              <a:ext uri="{FF2B5EF4-FFF2-40B4-BE49-F238E27FC236}">
                <a16:creationId xmlns:a16="http://schemas.microsoft.com/office/drawing/2014/main" id="{FFB7FAB8-03F9-44D8-B1F4-438FDEA09FB0}"/>
              </a:ext>
            </a:extLst>
          </p:cNvPr>
          <p:cNvSpPr>
            <a:spLocks noGrp="1"/>
          </p:cNvSpPr>
          <p:nvPr/>
        </p:nvSpPr>
        <p:spPr>
          <a:xfrm>
            <a:off x="2784557" y="3964398"/>
            <a:ext cx="44450" cy="40449"/>
          </a:xfrm>
          <a:prstGeom prst="ellipse">
            <a:avLst/>
          </a:prstGeom>
          <a:solidFill>
            <a:srgbClr val="FFAD57"/>
          </a:solidFill>
          <a:ln w="0">
            <a:noFill/>
          </a:ln>
        </p:spPr>
        <p:txBody>
          <a:bodyPr/>
          <a:lstStyle/>
          <a:p>
            <a:endParaRPr lang="zh-CN" altLang="en-US"/>
          </a:p>
        </p:txBody>
      </p:sp>
      <p:sp>
        <p:nvSpPr>
          <p:cNvPr id="438" name="Exterior surface point">
            <a:extLst>
              <a:ext uri="{FF2B5EF4-FFF2-40B4-BE49-F238E27FC236}">
                <a16:creationId xmlns:a16="http://schemas.microsoft.com/office/drawing/2014/main" id="{4A7590C0-5649-4A90-A46A-6A93CB45319F}"/>
              </a:ext>
            </a:extLst>
          </p:cNvPr>
          <p:cNvSpPr>
            <a:spLocks noGrp="1"/>
          </p:cNvSpPr>
          <p:nvPr/>
        </p:nvSpPr>
        <p:spPr>
          <a:xfrm>
            <a:off x="2784557" y="3882921"/>
            <a:ext cx="44450" cy="40449"/>
          </a:xfrm>
          <a:prstGeom prst="ellipse">
            <a:avLst/>
          </a:prstGeom>
          <a:solidFill>
            <a:srgbClr val="FFAD57"/>
          </a:solidFill>
          <a:ln w="0">
            <a:noFill/>
          </a:ln>
        </p:spPr>
        <p:txBody>
          <a:bodyPr/>
          <a:lstStyle/>
          <a:p>
            <a:endParaRPr lang="zh-CN" altLang="en-US"/>
          </a:p>
        </p:txBody>
      </p:sp>
      <p:sp>
        <p:nvSpPr>
          <p:cNvPr id="439" name="Exterior surface point">
            <a:extLst>
              <a:ext uri="{FF2B5EF4-FFF2-40B4-BE49-F238E27FC236}">
                <a16:creationId xmlns:a16="http://schemas.microsoft.com/office/drawing/2014/main" id="{0EF35552-5B80-41EF-AFC9-C477F4336987}"/>
              </a:ext>
            </a:extLst>
          </p:cNvPr>
          <p:cNvSpPr>
            <a:spLocks noGrp="1"/>
          </p:cNvSpPr>
          <p:nvPr/>
        </p:nvSpPr>
        <p:spPr>
          <a:xfrm>
            <a:off x="2784557" y="3801444"/>
            <a:ext cx="44450" cy="40449"/>
          </a:xfrm>
          <a:prstGeom prst="ellipse">
            <a:avLst/>
          </a:prstGeom>
          <a:solidFill>
            <a:srgbClr val="FFAD57"/>
          </a:solidFill>
          <a:ln w="0">
            <a:noFill/>
          </a:ln>
        </p:spPr>
        <p:txBody>
          <a:bodyPr/>
          <a:lstStyle/>
          <a:p>
            <a:endParaRPr lang="zh-CN" altLang="en-US"/>
          </a:p>
        </p:txBody>
      </p:sp>
      <p:sp>
        <p:nvSpPr>
          <p:cNvPr id="440" name="Exterior surface point">
            <a:extLst>
              <a:ext uri="{FF2B5EF4-FFF2-40B4-BE49-F238E27FC236}">
                <a16:creationId xmlns:a16="http://schemas.microsoft.com/office/drawing/2014/main" id="{CB4FC077-39AD-422F-95BD-5FBD4259A345}"/>
              </a:ext>
            </a:extLst>
          </p:cNvPr>
          <p:cNvSpPr>
            <a:spLocks noGrp="1"/>
          </p:cNvSpPr>
          <p:nvPr/>
        </p:nvSpPr>
        <p:spPr>
          <a:xfrm>
            <a:off x="2784557" y="3719967"/>
            <a:ext cx="44450" cy="40449"/>
          </a:xfrm>
          <a:prstGeom prst="ellipse">
            <a:avLst/>
          </a:prstGeom>
          <a:solidFill>
            <a:srgbClr val="FFAD57"/>
          </a:solidFill>
          <a:ln w="0">
            <a:noFill/>
          </a:ln>
        </p:spPr>
        <p:txBody>
          <a:bodyPr/>
          <a:lstStyle/>
          <a:p>
            <a:endParaRPr lang="zh-CN" altLang="en-US"/>
          </a:p>
        </p:txBody>
      </p:sp>
      <p:sp>
        <p:nvSpPr>
          <p:cNvPr id="441" name="Exterior surface point">
            <a:extLst>
              <a:ext uri="{FF2B5EF4-FFF2-40B4-BE49-F238E27FC236}">
                <a16:creationId xmlns:a16="http://schemas.microsoft.com/office/drawing/2014/main" id="{4E8EDF92-F22C-4CDD-B702-63A77EBE9CBB}"/>
              </a:ext>
            </a:extLst>
          </p:cNvPr>
          <p:cNvSpPr>
            <a:spLocks noGrp="1"/>
          </p:cNvSpPr>
          <p:nvPr/>
        </p:nvSpPr>
        <p:spPr>
          <a:xfrm>
            <a:off x="2784557" y="3638490"/>
            <a:ext cx="44450" cy="40449"/>
          </a:xfrm>
          <a:prstGeom prst="ellipse">
            <a:avLst/>
          </a:prstGeom>
          <a:solidFill>
            <a:srgbClr val="FFAD57"/>
          </a:solidFill>
          <a:ln w="0">
            <a:noFill/>
          </a:ln>
        </p:spPr>
        <p:txBody>
          <a:bodyPr/>
          <a:lstStyle/>
          <a:p>
            <a:endParaRPr lang="zh-CN" altLang="en-US"/>
          </a:p>
        </p:txBody>
      </p:sp>
      <p:sp>
        <p:nvSpPr>
          <p:cNvPr id="442" name="Exterior surface point">
            <a:extLst>
              <a:ext uri="{FF2B5EF4-FFF2-40B4-BE49-F238E27FC236}">
                <a16:creationId xmlns:a16="http://schemas.microsoft.com/office/drawing/2014/main" id="{13FE5277-3E46-48DC-882D-E4F7DC6B47A5}"/>
              </a:ext>
            </a:extLst>
          </p:cNvPr>
          <p:cNvSpPr>
            <a:spLocks noGrp="1"/>
          </p:cNvSpPr>
          <p:nvPr/>
        </p:nvSpPr>
        <p:spPr>
          <a:xfrm>
            <a:off x="2784557" y="3557014"/>
            <a:ext cx="44450" cy="40449"/>
          </a:xfrm>
          <a:prstGeom prst="ellipse">
            <a:avLst/>
          </a:prstGeom>
          <a:solidFill>
            <a:srgbClr val="FFAD57"/>
          </a:solidFill>
          <a:ln w="0">
            <a:noFill/>
          </a:ln>
        </p:spPr>
        <p:txBody>
          <a:bodyPr/>
          <a:lstStyle/>
          <a:p>
            <a:endParaRPr lang="zh-CN" altLang="en-US"/>
          </a:p>
        </p:txBody>
      </p:sp>
      <p:sp>
        <p:nvSpPr>
          <p:cNvPr id="443" name="Exterior surface point">
            <a:extLst>
              <a:ext uri="{FF2B5EF4-FFF2-40B4-BE49-F238E27FC236}">
                <a16:creationId xmlns:a16="http://schemas.microsoft.com/office/drawing/2014/main" id="{D869BFEB-F6C7-4C97-A2F3-2F964FFD723F}"/>
              </a:ext>
            </a:extLst>
          </p:cNvPr>
          <p:cNvSpPr>
            <a:spLocks noGrp="1"/>
          </p:cNvSpPr>
          <p:nvPr/>
        </p:nvSpPr>
        <p:spPr>
          <a:xfrm>
            <a:off x="2784557" y="3475537"/>
            <a:ext cx="44450" cy="40449"/>
          </a:xfrm>
          <a:prstGeom prst="ellipse">
            <a:avLst/>
          </a:prstGeom>
          <a:solidFill>
            <a:srgbClr val="FFAD57"/>
          </a:solidFill>
          <a:ln w="0">
            <a:noFill/>
          </a:ln>
        </p:spPr>
        <p:txBody>
          <a:bodyPr/>
          <a:lstStyle/>
          <a:p>
            <a:endParaRPr lang="zh-CN" altLang="en-US"/>
          </a:p>
        </p:txBody>
      </p:sp>
      <p:sp>
        <p:nvSpPr>
          <p:cNvPr id="444" name="Exterior surface point">
            <a:extLst>
              <a:ext uri="{FF2B5EF4-FFF2-40B4-BE49-F238E27FC236}">
                <a16:creationId xmlns:a16="http://schemas.microsoft.com/office/drawing/2014/main" id="{536DFE0A-9B5A-489A-A811-84D34C0398EE}"/>
              </a:ext>
            </a:extLst>
          </p:cNvPr>
          <p:cNvSpPr>
            <a:spLocks noGrp="1"/>
          </p:cNvSpPr>
          <p:nvPr/>
        </p:nvSpPr>
        <p:spPr>
          <a:xfrm>
            <a:off x="2784557" y="3394060"/>
            <a:ext cx="44450" cy="40449"/>
          </a:xfrm>
          <a:prstGeom prst="ellipse">
            <a:avLst/>
          </a:prstGeom>
          <a:solidFill>
            <a:srgbClr val="FFAD57"/>
          </a:solidFill>
          <a:ln w="0">
            <a:noFill/>
          </a:ln>
        </p:spPr>
        <p:txBody>
          <a:bodyPr/>
          <a:lstStyle/>
          <a:p>
            <a:endParaRPr lang="zh-CN" altLang="en-US"/>
          </a:p>
        </p:txBody>
      </p:sp>
      <p:sp>
        <p:nvSpPr>
          <p:cNvPr id="445" name="Exterior surface point">
            <a:extLst>
              <a:ext uri="{FF2B5EF4-FFF2-40B4-BE49-F238E27FC236}">
                <a16:creationId xmlns:a16="http://schemas.microsoft.com/office/drawing/2014/main" id="{DD25220B-082D-494F-98DE-6626CBB51F28}"/>
              </a:ext>
            </a:extLst>
          </p:cNvPr>
          <p:cNvSpPr>
            <a:spLocks noGrp="1"/>
          </p:cNvSpPr>
          <p:nvPr/>
        </p:nvSpPr>
        <p:spPr>
          <a:xfrm>
            <a:off x="2784557" y="3312583"/>
            <a:ext cx="44450" cy="40449"/>
          </a:xfrm>
          <a:prstGeom prst="ellipse">
            <a:avLst/>
          </a:prstGeom>
          <a:solidFill>
            <a:srgbClr val="FFAD57"/>
          </a:solidFill>
          <a:ln w="0">
            <a:noFill/>
          </a:ln>
        </p:spPr>
        <p:txBody>
          <a:bodyPr/>
          <a:lstStyle/>
          <a:p>
            <a:endParaRPr lang="zh-CN" altLang="en-US"/>
          </a:p>
        </p:txBody>
      </p:sp>
      <p:sp>
        <p:nvSpPr>
          <p:cNvPr id="446" name="Exterior surface point">
            <a:extLst>
              <a:ext uri="{FF2B5EF4-FFF2-40B4-BE49-F238E27FC236}">
                <a16:creationId xmlns:a16="http://schemas.microsoft.com/office/drawing/2014/main" id="{6DF801C5-1B56-44B0-88CE-C98A38047CA0}"/>
              </a:ext>
            </a:extLst>
          </p:cNvPr>
          <p:cNvSpPr>
            <a:spLocks noGrp="1"/>
          </p:cNvSpPr>
          <p:nvPr/>
        </p:nvSpPr>
        <p:spPr>
          <a:xfrm>
            <a:off x="2784557" y="3231106"/>
            <a:ext cx="44450" cy="40449"/>
          </a:xfrm>
          <a:prstGeom prst="ellipse">
            <a:avLst/>
          </a:prstGeom>
          <a:solidFill>
            <a:srgbClr val="FFAD57"/>
          </a:solidFill>
          <a:ln w="0">
            <a:noFill/>
          </a:ln>
        </p:spPr>
        <p:txBody>
          <a:bodyPr/>
          <a:lstStyle/>
          <a:p>
            <a:endParaRPr lang="zh-CN" altLang="en-US"/>
          </a:p>
        </p:txBody>
      </p:sp>
      <p:sp>
        <p:nvSpPr>
          <p:cNvPr id="447" name="Exterior surface point">
            <a:extLst>
              <a:ext uri="{FF2B5EF4-FFF2-40B4-BE49-F238E27FC236}">
                <a16:creationId xmlns:a16="http://schemas.microsoft.com/office/drawing/2014/main" id="{56CBB609-BA8F-42A2-AEAA-79E20A3C201E}"/>
              </a:ext>
            </a:extLst>
          </p:cNvPr>
          <p:cNvSpPr>
            <a:spLocks noGrp="1"/>
          </p:cNvSpPr>
          <p:nvPr/>
        </p:nvSpPr>
        <p:spPr>
          <a:xfrm>
            <a:off x="2881712" y="5105074"/>
            <a:ext cx="44450" cy="40449"/>
          </a:xfrm>
          <a:prstGeom prst="ellipse">
            <a:avLst/>
          </a:prstGeom>
          <a:solidFill>
            <a:srgbClr val="FFAD57"/>
          </a:solidFill>
          <a:ln w="0">
            <a:noFill/>
          </a:ln>
        </p:spPr>
        <p:txBody>
          <a:bodyPr/>
          <a:lstStyle/>
          <a:p>
            <a:endParaRPr lang="zh-CN" altLang="en-US"/>
          </a:p>
        </p:txBody>
      </p:sp>
      <p:sp>
        <p:nvSpPr>
          <p:cNvPr id="448" name="Exterior surface point">
            <a:extLst>
              <a:ext uri="{FF2B5EF4-FFF2-40B4-BE49-F238E27FC236}">
                <a16:creationId xmlns:a16="http://schemas.microsoft.com/office/drawing/2014/main" id="{479B72E3-F34A-436C-9E37-23ED57AD29C8}"/>
              </a:ext>
            </a:extLst>
          </p:cNvPr>
          <p:cNvSpPr>
            <a:spLocks noGrp="1"/>
          </p:cNvSpPr>
          <p:nvPr/>
        </p:nvSpPr>
        <p:spPr>
          <a:xfrm>
            <a:off x="2881712" y="5023597"/>
            <a:ext cx="44450" cy="40449"/>
          </a:xfrm>
          <a:prstGeom prst="ellipse">
            <a:avLst/>
          </a:prstGeom>
          <a:solidFill>
            <a:srgbClr val="FFAD57"/>
          </a:solidFill>
          <a:ln w="0">
            <a:noFill/>
          </a:ln>
        </p:spPr>
        <p:txBody>
          <a:bodyPr/>
          <a:lstStyle/>
          <a:p>
            <a:endParaRPr lang="zh-CN" altLang="en-US"/>
          </a:p>
        </p:txBody>
      </p:sp>
      <p:sp>
        <p:nvSpPr>
          <p:cNvPr id="449" name="Exterior surface point">
            <a:extLst>
              <a:ext uri="{FF2B5EF4-FFF2-40B4-BE49-F238E27FC236}">
                <a16:creationId xmlns:a16="http://schemas.microsoft.com/office/drawing/2014/main" id="{1B753C87-8166-4FA3-A80F-83843B72B8C1}"/>
              </a:ext>
            </a:extLst>
          </p:cNvPr>
          <p:cNvSpPr>
            <a:spLocks noGrp="1"/>
          </p:cNvSpPr>
          <p:nvPr/>
        </p:nvSpPr>
        <p:spPr>
          <a:xfrm>
            <a:off x="2881712" y="4942120"/>
            <a:ext cx="44450" cy="40449"/>
          </a:xfrm>
          <a:prstGeom prst="ellipse">
            <a:avLst/>
          </a:prstGeom>
          <a:solidFill>
            <a:srgbClr val="FFAD57"/>
          </a:solidFill>
          <a:ln w="0">
            <a:noFill/>
          </a:ln>
        </p:spPr>
        <p:txBody>
          <a:bodyPr/>
          <a:lstStyle/>
          <a:p>
            <a:endParaRPr lang="zh-CN" altLang="en-US"/>
          </a:p>
        </p:txBody>
      </p:sp>
      <p:sp>
        <p:nvSpPr>
          <p:cNvPr id="450" name="Exterior surface point">
            <a:extLst>
              <a:ext uri="{FF2B5EF4-FFF2-40B4-BE49-F238E27FC236}">
                <a16:creationId xmlns:a16="http://schemas.microsoft.com/office/drawing/2014/main" id="{371523FF-0B0F-4F78-903A-A4873C97C47B}"/>
              </a:ext>
            </a:extLst>
          </p:cNvPr>
          <p:cNvSpPr>
            <a:spLocks noGrp="1"/>
          </p:cNvSpPr>
          <p:nvPr/>
        </p:nvSpPr>
        <p:spPr>
          <a:xfrm>
            <a:off x="2881712" y="4860643"/>
            <a:ext cx="44450" cy="40449"/>
          </a:xfrm>
          <a:prstGeom prst="ellipse">
            <a:avLst/>
          </a:prstGeom>
          <a:solidFill>
            <a:srgbClr val="FFAD57"/>
          </a:solidFill>
          <a:ln w="0">
            <a:noFill/>
          </a:ln>
        </p:spPr>
        <p:txBody>
          <a:bodyPr/>
          <a:lstStyle/>
          <a:p>
            <a:endParaRPr lang="zh-CN" altLang="en-US"/>
          </a:p>
        </p:txBody>
      </p:sp>
      <p:sp>
        <p:nvSpPr>
          <p:cNvPr id="451" name="Exterior surface point">
            <a:extLst>
              <a:ext uri="{FF2B5EF4-FFF2-40B4-BE49-F238E27FC236}">
                <a16:creationId xmlns:a16="http://schemas.microsoft.com/office/drawing/2014/main" id="{A4E9E30B-78DD-4B78-8CC4-7D888B40948C}"/>
              </a:ext>
            </a:extLst>
          </p:cNvPr>
          <p:cNvSpPr>
            <a:spLocks noGrp="1"/>
          </p:cNvSpPr>
          <p:nvPr/>
        </p:nvSpPr>
        <p:spPr>
          <a:xfrm>
            <a:off x="2881712" y="4779166"/>
            <a:ext cx="44450" cy="40449"/>
          </a:xfrm>
          <a:prstGeom prst="ellipse">
            <a:avLst/>
          </a:prstGeom>
          <a:solidFill>
            <a:srgbClr val="FFAD57"/>
          </a:solidFill>
          <a:ln w="0">
            <a:noFill/>
          </a:ln>
        </p:spPr>
        <p:txBody>
          <a:bodyPr/>
          <a:lstStyle/>
          <a:p>
            <a:endParaRPr lang="zh-CN" altLang="en-US"/>
          </a:p>
        </p:txBody>
      </p:sp>
      <p:sp>
        <p:nvSpPr>
          <p:cNvPr id="452" name="Exterior surface point">
            <a:extLst>
              <a:ext uri="{FF2B5EF4-FFF2-40B4-BE49-F238E27FC236}">
                <a16:creationId xmlns:a16="http://schemas.microsoft.com/office/drawing/2014/main" id="{A32B16E2-002B-4545-8A7B-37BC48611A72}"/>
              </a:ext>
            </a:extLst>
          </p:cNvPr>
          <p:cNvSpPr>
            <a:spLocks noGrp="1"/>
          </p:cNvSpPr>
          <p:nvPr/>
        </p:nvSpPr>
        <p:spPr>
          <a:xfrm>
            <a:off x="2881712" y="4697690"/>
            <a:ext cx="44450" cy="40449"/>
          </a:xfrm>
          <a:prstGeom prst="ellipse">
            <a:avLst/>
          </a:prstGeom>
          <a:solidFill>
            <a:srgbClr val="FFAD57"/>
          </a:solidFill>
          <a:ln w="0">
            <a:noFill/>
          </a:ln>
        </p:spPr>
        <p:txBody>
          <a:bodyPr/>
          <a:lstStyle/>
          <a:p>
            <a:endParaRPr lang="zh-CN" altLang="en-US"/>
          </a:p>
        </p:txBody>
      </p:sp>
      <p:sp>
        <p:nvSpPr>
          <p:cNvPr id="453" name="Exterior surface point">
            <a:extLst>
              <a:ext uri="{FF2B5EF4-FFF2-40B4-BE49-F238E27FC236}">
                <a16:creationId xmlns:a16="http://schemas.microsoft.com/office/drawing/2014/main" id="{721C382D-92DC-4691-A074-5ADF5708B308}"/>
              </a:ext>
            </a:extLst>
          </p:cNvPr>
          <p:cNvSpPr>
            <a:spLocks noGrp="1"/>
          </p:cNvSpPr>
          <p:nvPr/>
        </p:nvSpPr>
        <p:spPr>
          <a:xfrm>
            <a:off x="2881712" y="4616213"/>
            <a:ext cx="44450" cy="40449"/>
          </a:xfrm>
          <a:prstGeom prst="ellipse">
            <a:avLst/>
          </a:prstGeom>
          <a:solidFill>
            <a:srgbClr val="FFAD57"/>
          </a:solidFill>
          <a:ln w="0">
            <a:noFill/>
          </a:ln>
        </p:spPr>
        <p:txBody>
          <a:bodyPr/>
          <a:lstStyle/>
          <a:p>
            <a:endParaRPr lang="zh-CN" altLang="en-US"/>
          </a:p>
        </p:txBody>
      </p:sp>
      <p:sp>
        <p:nvSpPr>
          <p:cNvPr id="454" name="Exterior surface point">
            <a:extLst>
              <a:ext uri="{FF2B5EF4-FFF2-40B4-BE49-F238E27FC236}">
                <a16:creationId xmlns:a16="http://schemas.microsoft.com/office/drawing/2014/main" id="{74E52440-6F66-4A9E-8F97-8414775E05A2}"/>
              </a:ext>
            </a:extLst>
          </p:cNvPr>
          <p:cNvSpPr>
            <a:spLocks noGrp="1"/>
          </p:cNvSpPr>
          <p:nvPr/>
        </p:nvSpPr>
        <p:spPr>
          <a:xfrm>
            <a:off x="2881712" y="4534736"/>
            <a:ext cx="44450" cy="40449"/>
          </a:xfrm>
          <a:prstGeom prst="ellipse">
            <a:avLst/>
          </a:prstGeom>
          <a:solidFill>
            <a:srgbClr val="FFAD57"/>
          </a:solidFill>
          <a:ln w="0">
            <a:noFill/>
          </a:ln>
        </p:spPr>
        <p:txBody>
          <a:bodyPr/>
          <a:lstStyle/>
          <a:p>
            <a:endParaRPr lang="zh-CN" altLang="en-US"/>
          </a:p>
        </p:txBody>
      </p:sp>
      <p:sp>
        <p:nvSpPr>
          <p:cNvPr id="455" name="Exterior surface point">
            <a:extLst>
              <a:ext uri="{FF2B5EF4-FFF2-40B4-BE49-F238E27FC236}">
                <a16:creationId xmlns:a16="http://schemas.microsoft.com/office/drawing/2014/main" id="{9471032E-E8AC-4A21-A491-6458BF79EAF4}"/>
              </a:ext>
            </a:extLst>
          </p:cNvPr>
          <p:cNvSpPr>
            <a:spLocks noGrp="1"/>
          </p:cNvSpPr>
          <p:nvPr/>
        </p:nvSpPr>
        <p:spPr>
          <a:xfrm>
            <a:off x="2881712" y="4453259"/>
            <a:ext cx="44450" cy="40449"/>
          </a:xfrm>
          <a:prstGeom prst="ellipse">
            <a:avLst/>
          </a:prstGeom>
          <a:solidFill>
            <a:srgbClr val="FFAD57"/>
          </a:solidFill>
          <a:ln w="0">
            <a:noFill/>
          </a:ln>
        </p:spPr>
        <p:txBody>
          <a:bodyPr/>
          <a:lstStyle/>
          <a:p>
            <a:endParaRPr lang="zh-CN" altLang="en-US"/>
          </a:p>
        </p:txBody>
      </p:sp>
      <p:sp>
        <p:nvSpPr>
          <p:cNvPr id="456" name="Exterior surface point">
            <a:extLst>
              <a:ext uri="{FF2B5EF4-FFF2-40B4-BE49-F238E27FC236}">
                <a16:creationId xmlns:a16="http://schemas.microsoft.com/office/drawing/2014/main" id="{7EB03A8B-EAA3-40A5-8512-B932F6079EDA}"/>
              </a:ext>
            </a:extLst>
          </p:cNvPr>
          <p:cNvSpPr>
            <a:spLocks noGrp="1"/>
          </p:cNvSpPr>
          <p:nvPr/>
        </p:nvSpPr>
        <p:spPr>
          <a:xfrm>
            <a:off x="2881712" y="4371782"/>
            <a:ext cx="44450" cy="40449"/>
          </a:xfrm>
          <a:prstGeom prst="ellipse">
            <a:avLst/>
          </a:prstGeom>
          <a:solidFill>
            <a:srgbClr val="FFAD57"/>
          </a:solidFill>
          <a:ln w="0">
            <a:noFill/>
          </a:ln>
        </p:spPr>
        <p:txBody>
          <a:bodyPr/>
          <a:lstStyle/>
          <a:p>
            <a:endParaRPr lang="zh-CN" altLang="en-US"/>
          </a:p>
        </p:txBody>
      </p:sp>
      <p:sp>
        <p:nvSpPr>
          <p:cNvPr id="457" name="Exterior surface point">
            <a:extLst>
              <a:ext uri="{FF2B5EF4-FFF2-40B4-BE49-F238E27FC236}">
                <a16:creationId xmlns:a16="http://schemas.microsoft.com/office/drawing/2014/main" id="{F50ABDAB-A90C-4018-A010-6FD9420505E2}"/>
              </a:ext>
            </a:extLst>
          </p:cNvPr>
          <p:cNvSpPr>
            <a:spLocks noGrp="1"/>
          </p:cNvSpPr>
          <p:nvPr/>
        </p:nvSpPr>
        <p:spPr>
          <a:xfrm>
            <a:off x="2881712" y="4290305"/>
            <a:ext cx="44450" cy="40449"/>
          </a:xfrm>
          <a:prstGeom prst="ellipse">
            <a:avLst/>
          </a:prstGeom>
          <a:solidFill>
            <a:srgbClr val="FFAD57"/>
          </a:solidFill>
          <a:ln w="0">
            <a:noFill/>
          </a:ln>
        </p:spPr>
        <p:txBody>
          <a:bodyPr/>
          <a:lstStyle/>
          <a:p>
            <a:endParaRPr lang="zh-CN" altLang="en-US"/>
          </a:p>
        </p:txBody>
      </p:sp>
      <p:sp>
        <p:nvSpPr>
          <p:cNvPr id="458" name="Exterior surface point">
            <a:extLst>
              <a:ext uri="{FF2B5EF4-FFF2-40B4-BE49-F238E27FC236}">
                <a16:creationId xmlns:a16="http://schemas.microsoft.com/office/drawing/2014/main" id="{065C7318-C35F-4E78-A87A-67CD7C16459A}"/>
              </a:ext>
            </a:extLst>
          </p:cNvPr>
          <p:cNvSpPr>
            <a:spLocks noGrp="1"/>
          </p:cNvSpPr>
          <p:nvPr/>
        </p:nvSpPr>
        <p:spPr>
          <a:xfrm>
            <a:off x="2881712" y="4208828"/>
            <a:ext cx="44450" cy="40449"/>
          </a:xfrm>
          <a:prstGeom prst="ellipse">
            <a:avLst/>
          </a:prstGeom>
          <a:solidFill>
            <a:srgbClr val="FFAD57"/>
          </a:solidFill>
          <a:ln w="0">
            <a:noFill/>
          </a:ln>
        </p:spPr>
        <p:txBody>
          <a:bodyPr/>
          <a:lstStyle/>
          <a:p>
            <a:endParaRPr lang="zh-CN" altLang="en-US"/>
          </a:p>
        </p:txBody>
      </p:sp>
      <p:sp>
        <p:nvSpPr>
          <p:cNvPr id="459" name="Exterior surface point">
            <a:extLst>
              <a:ext uri="{FF2B5EF4-FFF2-40B4-BE49-F238E27FC236}">
                <a16:creationId xmlns:a16="http://schemas.microsoft.com/office/drawing/2014/main" id="{E1BF544D-F31C-4021-A8C8-061228E9F8BC}"/>
              </a:ext>
            </a:extLst>
          </p:cNvPr>
          <p:cNvSpPr>
            <a:spLocks noGrp="1"/>
          </p:cNvSpPr>
          <p:nvPr/>
        </p:nvSpPr>
        <p:spPr>
          <a:xfrm>
            <a:off x="2881712" y="4127352"/>
            <a:ext cx="44450" cy="40449"/>
          </a:xfrm>
          <a:prstGeom prst="ellipse">
            <a:avLst/>
          </a:prstGeom>
          <a:solidFill>
            <a:srgbClr val="FFAD57"/>
          </a:solidFill>
          <a:ln w="0">
            <a:noFill/>
          </a:ln>
        </p:spPr>
        <p:txBody>
          <a:bodyPr/>
          <a:lstStyle/>
          <a:p>
            <a:endParaRPr lang="zh-CN" altLang="en-US"/>
          </a:p>
        </p:txBody>
      </p:sp>
      <p:sp>
        <p:nvSpPr>
          <p:cNvPr id="460" name="Exterior surface point">
            <a:extLst>
              <a:ext uri="{FF2B5EF4-FFF2-40B4-BE49-F238E27FC236}">
                <a16:creationId xmlns:a16="http://schemas.microsoft.com/office/drawing/2014/main" id="{51261CB3-7449-4FC9-8A21-5B1278252976}"/>
              </a:ext>
            </a:extLst>
          </p:cNvPr>
          <p:cNvSpPr>
            <a:spLocks noGrp="1"/>
          </p:cNvSpPr>
          <p:nvPr/>
        </p:nvSpPr>
        <p:spPr>
          <a:xfrm>
            <a:off x="2881712" y="4045875"/>
            <a:ext cx="44450" cy="40449"/>
          </a:xfrm>
          <a:prstGeom prst="ellipse">
            <a:avLst/>
          </a:prstGeom>
          <a:solidFill>
            <a:srgbClr val="FFAD57"/>
          </a:solidFill>
          <a:ln w="0">
            <a:noFill/>
          </a:ln>
        </p:spPr>
        <p:txBody>
          <a:bodyPr/>
          <a:lstStyle/>
          <a:p>
            <a:endParaRPr lang="zh-CN" altLang="en-US"/>
          </a:p>
        </p:txBody>
      </p:sp>
      <p:sp>
        <p:nvSpPr>
          <p:cNvPr id="461" name="Exterior surface point">
            <a:extLst>
              <a:ext uri="{FF2B5EF4-FFF2-40B4-BE49-F238E27FC236}">
                <a16:creationId xmlns:a16="http://schemas.microsoft.com/office/drawing/2014/main" id="{65EF22B6-2503-47A5-BE49-120EC34EB1E6}"/>
              </a:ext>
            </a:extLst>
          </p:cNvPr>
          <p:cNvSpPr>
            <a:spLocks noGrp="1"/>
          </p:cNvSpPr>
          <p:nvPr/>
        </p:nvSpPr>
        <p:spPr>
          <a:xfrm>
            <a:off x="2881712" y="3964398"/>
            <a:ext cx="44450" cy="40449"/>
          </a:xfrm>
          <a:prstGeom prst="ellipse">
            <a:avLst/>
          </a:prstGeom>
          <a:solidFill>
            <a:srgbClr val="FFAD57"/>
          </a:solidFill>
          <a:ln w="0">
            <a:noFill/>
          </a:ln>
        </p:spPr>
        <p:txBody>
          <a:bodyPr/>
          <a:lstStyle/>
          <a:p>
            <a:endParaRPr lang="zh-CN" altLang="en-US"/>
          </a:p>
        </p:txBody>
      </p:sp>
      <p:sp>
        <p:nvSpPr>
          <p:cNvPr id="462" name="Exterior surface point">
            <a:extLst>
              <a:ext uri="{FF2B5EF4-FFF2-40B4-BE49-F238E27FC236}">
                <a16:creationId xmlns:a16="http://schemas.microsoft.com/office/drawing/2014/main" id="{3A728BD0-A4E4-405F-BF68-44C2DC240111}"/>
              </a:ext>
            </a:extLst>
          </p:cNvPr>
          <p:cNvSpPr>
            <a:spLocks noGrp="1"/>
          </p:cNvSpPr>
          <p:nvPr/>
        </p:nvSpPr>
        <p:spPr>
          <a:xfrm>
            <a:off x="2881712" y="3882921"/>
            <a:ext cx="44450" cy="40449"/>
          </a:xfrm>
          <a:prstGeom prst="ellipse">
            <a:avLst/>
          </a:prstGeom>
          <a:solidFill>
            <a:srgbClr val="FFAD57"/>
          </a:solidFill>
          <a:ln w="0">
            <a:noFill/>
          </a:ln>
        </p:spPr>
        <p:txBody>
          <a:bodyPr/>
          <a:lstStyle/>
          <a:p>
            <a:endParaRPr lang="zh-CN" altLang="en-US"/>
          </a:p>
        </p:txBody>
      </p:sp>
      <p:sp>
        <p:nvSpPr>
          <p:cNvPr id="463" name="Exterior surface point">
            <a:extLst>
              <a:ext uri="{FF2B5EF4-FFF2-40B4-BE49-F238E27FC236}">
                <a16:creationId xmlns:a16="http://schemas.microsoft.com/office/drawing/2014/main" id="{AC3DB120-5D31-4996-81AC-AA8ECF9F387A}"/>
              </a:ext>
            </a:extLst>
          </p:cNvPr>
          <p:cNvSpPr>
            <a:spLocks noGrp="1"/>
          </p:cNvSpPr>
          <p:nvPr/>
        </p:nvSpPr>
        <p:spPr>
          <a:xfrm>
            <a:off x="2881712" y="3801444"/>
            <a:ext cx="44450" cy="40449"/>
          </a:xfrm>
          <a:prstGeom prst="ellipse">
            <a:avLst/>
          </a:prstGeom>
          <a:solidFill>
            <a:srgbClr val="FFAD57"/>
          </a:solidFill>
          <a:ln w="0">
            <a:noFill/>
          </a:ln>
        </p:spPr>
        <p:txBody>
          <a:bodyPr/>
          <a:lstStyle/>
          <a:p>
            <a:endParaRPr lang="zh-CN" altLang="en-US"/>
          </a:p>
        </p:txBody>
      </p:sp>
      <p:sp>
        <p:nvSpPr>
          <p:cNvPr id="464" name="Exterior surface point">
            <a:extLst>
              <a:ext uri="{FF2B5EF4-FFF2-40B4-BE49-F238E27FC236}">
                <a16:creationId xmlns:a16="http://schemas.microsoft.com/office/drawing/2014/main" id="{191984EC-4E51-41F3-B243-5ECCB040560D}"/>
              </a:ext>
            </a:extLst>
          </p:cNvPr>
          <p:cNvSpPr>
            <a:spLocks noGrp="1"/>
          </p:cNvSpPr>
          <p:nvPr/>
        </p:nvSpPr>
        <p:spPr>
          <a:xfrm>
            <a:off x="2881712" y="3719967"/>
            <a:ext cx="44450" cy="40449"/>
          </a:xfrm>
          <a:prstGeom prst="ellipse">
            <a:avLst/>
          </a:prstGeom>
          <a:solidFill>
            <a:srgbClr val="FFAD57"/>
          </a:solidFill>
          <a:ln w="0">
            <a:noFill/>
          </a:ln>
        </p:spPr>
        <p:txBody>
          <a:bodyPr/>
          <a:lstStyle/>
          <a:p>
            <a:endParaRPr lang="zh-CN" altLang="en-US"/>
          </a:p>
        </p:txBody>
      </p:sp>
      <p:sp>
        <p:nvSpPr>
          <p:cNvPr id="465" name="Exterior surface point">
            <a:extLst>
              <a:ext uri="{FF2B5EF4-FFF2-40B4-BE49-F238E27FC236}">
                <a16:creationId xmlns:a16="http://schemas.microsoft.com/office/drawing/2014/main" id="{A5B62A79-7365-4E7B-B5E0-7B60DB855096}"/>
              </a:ext>
            </a:extLst>
          </p:cNvPr>
          <p:cNvSpPr>
            <a:spLocks noGrp="1"/>
          </p:cNvSpPr>
          <p:nvPr/>
        </p:nvSpPr>
        <p:spPr>
          <a:xfrm>
            <a:off x="2881712" y="3638490"/>
            <a:ext cx="44450" cy="40449"/>
          </a:xfrm>
          <a:prstGeom prst="ellipse">
            <a:avLst/>
          </a:prstGeom>
          <a:solidFill>
            <a:srgbClr val="FFAD57"/>
          </a:solidFill>
          <a:ln w="0">
            <a:noFill/>
          </a:ln>
        </p:spPr>
        <p:txBody>
          <a:bodyPr/>
          <a:lstStyle/>
          <a:p>
            <a:endParaRPr lang="zh-CN" altLang="en-US"/>
          </a:p>
        </p:txBody>
      </p:sp>
      <p:sp>
        <p:nvSpPr>
          <p:cNvPr id="466" name="Exterior surface point">
            <a:extLst>
              <a:ext uri="{FF2B5EF4-FFF2-40B4-BE49-F238E27FC236}">
                <a16:creationId xmlns:a16="http://schemas.microsoft.com/office/drawing/2014/main" id="{E10C38B1-D038-47AE-820C-664696B1B22B}"/>
              </a:ext>
            </a:extLst>
          </p:cNvPr>
          <p:cNvSpPr>
            <a:spLocks noGrp="1"/>
          </p:cNvSpPr>
          <p:nvPr/>
        </p:nvSpPr>
        <p:spPr>
          <a:xfrm>
            <a:off x="2881712" y="3557014"/>
            <a:ext cx="44450" cy="40449"/>
          </a:xfrm>
          <a:prstGeom prst="ellipse">
            <a:avLst/>
          </a:prstGeom>
          <a:solidFill>
            <a:srgbClr val="FFAD57"/>
          </a:solidFill>
          <a:ln w="0">
            <a:noFill/>
          </a:ln>
        </p:spPr>
        <p:txBody>
          <a:bodyPr/>
          <a:lstStyle/>
          <a:p>
            <a:endParaRPr lang="zh-CN" altLang="en-US"/>
          </a:p>
        </p:txBody>
      </p:sp>
      <p:sp>
        <p:nvSpPr>
          <p:cNvPr id="467" name="Exterior surface point">
            <a:extLst>
              <a:ext uri="{FF2B5EF4-FFF2-40B4-BE49-F238E27FC236}">
                <a16:creationId xmlns:a16="http://schemas.microsoft.com/office/drawing/2014/main" id="{E28B2EAA-0FB1-4DA2-A1FE-862F14FF2767}"/>
              </a:ext>
            </a:extLst>
          </p:cNvPr>
          <p:cNvSpPr>
            <a:spLocks noGrp="1"/>
          </p:cNvSpPr>
          <p:nvPr/>
        </p:nvSpPr>
        <p:spPr>
          <a:xfrm>
            <a:off x="2881712" y="3475537"/>
            <a:ext cx="44450" cy="40449"/>
          </a:xfrm>
          <a:prstGeom prst="ellipse">
            <a:avLst/>
          </a:prstGeom>
          <a:solidFill>
            <a:srgbClr val="FFAD57"/>
          </a:solidFill>
          <a:ln w="0">
            <a:noFill/>
          </a:ln>
        </p:spPr>
        <p:txBody>
          <a:bodyPr/>
          <a:lstStyle/>
          <a:p>
            <a:endParaRPr lang="zh-CN" altLang="en-US"/>
          </a:p>
        </p:txBody>
      </p:sp>
      <p:sp>
        <p:nvSpPr>
          <p:cNvPr id="468" name="Exterior surface point">
            <a:extLst>
              <a:ext uri="{FF2B5EF4-FFF2-40B4-BE49-F238E27FC236}">
                <a16:creationId xmlns:a16="http://schemas.microsoft.com/office/drawing/2014/main" id="{73CBDF13-2DCC-400F-BD98-E1E4ACF66E72}"/>
              </a:ext>
            </a:extLst>
          </p:cNvPr>
          <p:cNvSpPr>
            <a:spLocks noGrp="1"/>
          </p:cNvSpPr>
          <p:nvPr/>
        </p:nvSpPr>
        <p:spPr>
          <a:xfrm>
            <a:off x="2881712" y="3394060"/>
            <a:ext cx="44450" cy="40449"/>
          </a:xfrm>
          <a:prstGeom prst="ellipse">
            <a:avLst/>
          </a:prstGeom>
          <a:solidFill>
            <a:srgbClr val="FFAD57"/>
          </a:solidFill>
          <a:ln w="0">
            <a:noFill/>
          </a:ln>
        </p:spPr>
        <p:txBody>
          <a:bodyPr/>
          <a:lstStyle/>
          <a:p>
            <a:endParaRPr lang="zh-CN" altLang="en-US"/>
          </a:p>
        </p:txBody>
      </p:sp>
      <p:sp>
        <p:nvSpPr>
          <p:cNvPr id="469" name="Exterior surface point">
            <a:extLst>
              <a:ext uri="{FF2B5EF4-FFF2-40B4-BE49-F238E27FC236}">
                <a16:creationId xmlns:a16="http://schemas.microsoft.com/office/drawing/2014/main" id="{A77F3233-55BE-487B-8AC5-C7FA6411E0A2}"/>
              </a:ext>
            </a:extLst>
          </p:cNvPr>
          <p:cNvSpPr>
            <a:spLocks noGrp="1"/>
          </p:cNvSpPr>
          <p:nvPr/>
        </p:nvSpPr>
        <p:spPr>
          <a:xfrm>
            <a:off x="2881712" y="3312583"/>
            <a:ext cx="44450" cy="40449"/>
          </a:xfrm>
          <a:prstGeom prst="ellipse">
            <a:avLst/>
          </a:prstGeom>
          <a:solidFill>
            <a:srgbClr val="FFAD57"/>
          </a:solidFill>
          <a:ln w="0">
            <a:noFill/>
          </a:ln>
        </p:spPr>
        <p:txBody>
          <a:bodyPr/>
          <a:lstStyle/>
          <a:p>
            <a:endParaRPr lang="zh-CN" altLang="en-US"/>
          </a:p>
        </p:txBody>
      </p:sp>
      <p:sp>
        <p:nvSpPr>
          <p:cNvPr id="470" name="Exterior surface point">
            <a:extLst>
              <a:ext uri="{FF2B5EF4-FFF2-40B4-BE49-F238E27FC236}">
                <a16:creationId xmlns:a16="http://schemas.microsoft.com/office/drawing/2014/main" id="{5165CAC9-847B-4FD1-A3E6-33413082E443}"/>
              </a:ext>
            </a:extLst>
          </p:cNvPr>
          <p:cNvSpPr>
            <a:spLocks noGrp="1"/>
          </p:cNvSpPr>
          <p:nvPr/>
        </p:nvSpPr>
        <p:spPr>
          <a:xfrm>
            <a:off x="2881712" y="3231106"/>
            <a:ext cx="44450" cy="40449"/>
          </a:xfrm>
          <a:prstGeom prst="ellipse">
            <a:avLst/>
          </a:prstGeom>
          <a:solidFill>
            <a:srgbClr val="FFAD57"/>
          </a:solidFill>
          <a:ln w="0">
            <a:noFill/>
          </a:ln>
        </p:spPr>
        <p:txBody>
          <a:bodyPr/>
          <a:lstStyle/>
          <a:p>
            <a:endParaRPr lang="zh-CN" altLang="en-US"/>
          </a:p>
        </p:txBody>
      </p:sp>
      <p:sp>
        <p:nvSpPr>
          <p:cNvPr id="471" name="Exterior surface point">
            <a:extLst>
              <a:ext uri="{FF2B5EF4-FFF2-40B4-BE49-F238E27FC236}">
                <a16:creationId xmlns:a16="http://schemas.microsoft.com/office/drawing/2014/main" id="{CEEB9800-0D52-4948-B03A-2FCE149B6958}"/>
              </a:ext>
            </a:extLst>
          </p:cNvPr>
          <p:cNvSpPr>
            <a:spLocks noGrp="1"/>
          </p:cNvSpPr>
          <p:nvPr/>
        </p:nvSpPr>
        <p:spPr>
          <a:xfrm>
            <a:off x="2978867" y="5105074"/>
            <a:ext cx="44450" cy="40449"/>
          </a:xfrm>
          <a:prstGeom prst="ellipse">
            <a:avLst/>
          </a:prstGeom>
          <a:solidFill>
            <a:srgbClr val="FFAD57"/>
          </a:solidFill>
          <a:ln w="0">
            <a:noFill/>
          </a:ln>
        </p:spPr>
        <p:txBody>
          <a:bodyPr/>
          <a:lstStyle/>
          <a:p>
            <a:endParaRPr lang="zh-CN" altLang="en-US"/>
          </a:p>
        </p:txBody>
      </p:sp>
      <p:sp>
        <p:nvSpPr>
          <p:cNvPr id="472" name="Exterior surface point">
            <a:extLst>
              <a:ext uri="{FF2B5EF4-FFF2-40B4-BE49-F238E27FC236}">
                <a16:creationId xmlns:a16="http://schemas.microsoft.com/office/drawing/2014/main" id="{5CA0AACA-3F77-47EE-BCB9-31A0F05A0B32}"/>
              </a:ext>
            </a:extLst>
          </p:cNvPr>
          <p:cNvSpPr>
            <a:spLocks noGrp="1"/>
          </p:cNvSpPr>
          <p:nvPr/>
        </p:nvSpPr>
        <p:spPr>
          <a:xfrm>
            <a:off x="2978867" y="5023597"/>
            <a:ext cx="44450" cy="40449"/>
          </a:xfrm>
          <a:prstGeom prst="ellipse">
            <a:avLst/>
          </a:prstGeom>
          <a:solidFill>
            <a:srgbClr val="FFAD57"/>
          </a:solidFill>
          <a:ln w="0">
            <a:noFill/>
          </a:ln>
        </p:spPr>
        <p:txBody>
          <a:bodyPr/>
          <a:lstStyle/>
          <a:p>
            <a:endParaRPr lang="zh-CN" altLang="en-US"/>
          </a:p>
        </p:txBody>
      </p:sp>
      <p:sp>
        <p:nvSpPr>
          <p:cNvPr id="473" name="Exterior surface point">
            <a:extLst>
              <a:ext uri="{FF2B5EF4-FFF2-40B4-BE49-F238E27FC236}">
                <a16:creationId xmlns:a16="http://schemas.microsoft.com/office/drawing/2014/main" id="{91A1AD0A-9D2C-457E-8CB3-349F1B4C56FD}"/>
              </a:ext>
            </a:extLst>
          </p:cNvPr>
          <p:cNvSpPr>
            <a:spLocks noGrp="1"/>
          </p:cNvSpPr>
          <p:nvPr/>
        </p:nvSpPr>
        <p:spPr>
          <a:xfrm>
            <a:off x="2978867" y="4942120"/>
            <a:ext cx="44450" cy="40449"/>
          </a:xfrm>
          <a:prstGeom prst="ellipse">
            <a:avLst/>
          </a:prstGeom>
          <a:solidFill>
            <a:srgbClr val="FFAD57"/>
          </a:solidFill>
          <a:ln w="0">
            <a:noFill/>
          </a:ln>
        </p:spPr>
        <p:txBody>
          <a:bodyPr/>
          <a:lstStyle/>
          <a:p>
            <a:endParaRPr lang="zh-CN" altLang="en-US"/>
          </a:p>
        </p:txBody>
      </p:sp>
      <p:sp>
        <p:nvSpPr>
          <p:cNvPr id="474" name="Exterior surface point">
            <a:extLst>
              <a:ext uri="{FF2B5EF4-FFF2-40B4-BE49-F238E27FC236}">
                <a16:creationId xmlns:a16="http://schemas.microsoft.com/office/drawing/2014/main" id="{B2300AA5-5EA9-492B-B016-E1470EA17D2C}"/>
              </a:ext>
            </a:extLst>
          </p:cNvPr>
          <p:cNvSpPr>
            <a:spLocks noGrp="1"/>
          </p:cNvSpPr>
          <p:nvPr/>
        </p:nvSpPr>
        <p:spPr>
          <a:xfrm>
            <a:off x="2978867" y="4860643"/>
            <a:ext cx="44450" cy="40449"/>
          </a:xfrm>
          <a:prstGeom prst="ellipse">
            <a:avLst/>
          </a:prstGeom>
          <a:solidFill>
            <a:srgbClr val="FFAD57"/>
          </a:solidFill>
          <a:ln w="0">
            <a:noFill/>
          </a:ln>
        </p:spPr>
        <p:txBody>
          <a:bodyPr/>
          <a:lstStyle/>
          <a:p>
            <a:endParaRPr lang="zh-CN" altLang="en-US"/>
          </a:p>
        </p:txBody>
      </p:sp>
      <p:sp>
        <p:nvSpPr>
          <p:cNvPr id="475" name="Exterior surface point">
            <a:extLst>
              <a:ext uri="{FF2B5EF4-FFF2-40B4-BE49-F238E27FC236}">
                <a16:creationId xmlns:a16="http://schemas.microsoft.com/office/drawing/2014/main" id="{2B84EDAE-D4DB-49C3-B537-31C7BD2F0833}"/>
              </a:ext>
            </a:extLst>
          </p:cNvPr>
          <p:cNvSpPr>
            <a:spLocks noGrp="1"/>
          </p:cNvSpPr>
          <p:nvPr/>
        </p:nvSpPr>
        <p:spPr>
          <a:xfrm>
            <a:off x="2978867" y="4779166"/>
            <a:ext cx="44450" cy="40449"/>
          </a:xfrm>
          <a:prstGeom prst="ellipse">
            <a:avLst/>
          </a:prstGeom>
          <a:solidFill>
            <a:srgbClr val="FFAD57"/>
          </a:solidFill>
          <a:ln w="0">
            <a:noFill/>
          </a:ln>
        </p:spPr>
        <p:txBody>
          <a:bodyPr/>
          <a:lstStyle/>
          <a:p>
            <a:endParaRPr lang="zh-CN" altLang="en-US"/>
          </a:p>
        </p:txBody>
      </p:sp>
      <p:sp>
        <p:nvSpPr>
          <p:cNvPr id="476" name="Exterior surface point">
            <a:extLst>
              <a:ext uri="{FF2B5EF4-FFF2-40B4-BE49-F238E27FC236}">
                <a16:creationId xmlns:a16="http://schemas.microsoft.com/office/drawing/2014/main" id="{02F07061-4D47-4F9E-A5B0-5336006FC6DD}"/>
              </a:ext>
            </a:extLst>
          </p:cNvPr>
          <p:cNvSpPr>
            <a:spLocks noGrp="1"/>
          </p:cNvSpPr>
          <p:nvPr/>
        </p:nvSpPr>
        <p:spPr>
          <a:xfrm>
            <a:off x="2978867" y="4697690"/>
            <a:ext cx="44450" cy="40449"/>
          </a:xfrm>
          <a:prstGeom prst="ellipse">
            <a:avLst/>
          </a:prstGeom>
          <a:solidFill>
            <a:srgbClr val="FFAD57"/>
          </a:solidFill>
          <a:ln w="0">
            <a:noFill/>
          </a:ln>
        </p:spPr>
        <p:txBody>
          <a:bodyPr/>
          <a:lstStyle/>
          <a:p>
            <a:endParaRPr lang="zh-CN" altLang="en-US"/>
          </a:p>
        </p:txBody>
      </p:sp>
      <p:sp>
        <p:nvSpPr>
          <p:cNvPr id="477" name="Exterior surface point">
            <a:extLst>
              <a:ext uri="{FF2B5EF4-FFF2-40B4-BE49-F238E27FC236}">
                <a16:creationId xmlns:a16="http://schemas.microsoft.com/office/drawing/2014/main" id="{EF32035A-F090-4F4F-8A40-8624BBB0CB52}"/>
              </a:ext>
            </a:extLst>
          </p:cNvPr>
          <p:cNvSpPr>
            <a:spLocks noGrp="1"/>
          </p:cNvSpPr>
          <p:nvPr/>
        </p:nvSpPr>
        <p:spPr>
          <a:xfrm>
            <a:off x="2978867" y="4616213"/>
            <a:ext cx="44450" cy="40449"/>
          </a:xfrm>
          <a:prstGeom prst="ellipse">
            <a:avLst/>
          </a:prstGeom>
          <a:solidFill>
            <a:srgbClr val="FFAD57"/>
          </a:solidFill>
          <a:ln w="0">
            <a:noFill/>
          </a:ln>
        </p:spPr>
        <p:txBody>
          <a:bodyPr/>
          <a:lstStyle/>
          <a:p>
            <a:endParaRPr lang="zh-CN" altLang="en-US"/>
          </a:p>
        </p:txBody>
      </p:sp>
      <p:sp>
        <p:nvSpPr>
          <p:cNvPr id="478" name="Exterior surface point">
            <a:extLst>
              <a:ext uri="{FF2B5EF4-FFF2-40B4-BE49-F238E27FC236}">
                <a16:creationId xmlns:a16="http://schemas.microsoft.com/office/drawing/2014/main" id="{8D45B11A-AF4C-43A6-B10D-AB25FEFD1403}"/>
              </a:ext>
            </a:extLst>
          </p:cNvPr>
          <p:cNvSpPr>
            <a:spLocks noGrp="1"/>
          </p:cNvSpPr>
          <p:nvPr/>
        </p:nvSpPr>
        <p:spPr>
          <a:xfrm>
            <a:off x="2978867" y="4534736"/>
            <a:ext cx="44450" cy="40449"/>
          </a:xfrm>
          <a:prstGeom prst="ellipse">
            <a:avLst/>
          </a:prstGeom>
          <a:solidFill>
            <a:srgbClr val="FFAD57"/>
          </a:solidFill>
          <a:ln w="0">
            <a:noFill/>
          </a:ln>
        </p:spPr>
        <p:txBody>
          <a:bodyPr/>
          <a:lstStyle/>
          <a:p>
            <a:endParaRPr lang="zh-CN" altLang="en-US"/>
          </a:p>
        </p:txBody>
      </p:sp>
      <p:sp>
        <p:nvSpPr>
          <p:cNvPr id="479" name="Exterior surface point">
            <a:extLst>
              <a:ext uri="{FF2B5EF4-FFF2-40B4-BE49-F238E27FC236}">
                <a16:creationId xmlns:a16="http://schemas.microsoft.com/office/drawing/2014/main" id="{D1236077-A479-45D3-BF56-A06D7324858A}"/>
              </a:ext>
            </a:extLst>
          </p:cNvPr>
          <p:cNvSpPr>
            <a:spLocks noGrp="1"/>
          </p:cNvSpPr>
          <p:nvPr/>
        </p:nvSpPr>
        <p:spPr>
          <a:xfrm>
            <a:off x="2978867" y="4453259"/>
            <a:ext cx="44450" cy="40449"/>
          </a:xfrm>
          <a:prstGeom prst="ellipse">
            <a:avLst/>
          </a:prstGeom>
          <a:solidFill>
            <a:srgbClr val="FFAD57"/>
          </a:solidFill>
          <a:ln w="0">
            <a:noFill/>
          </a:ln>
        </p:spPr>
        <p:txBody>
          <a:bodyPr/>
          <a:lstStyle/>
          <a:p>
            <a:endParaRPr lang="zh-CN" altLang="en-US"/>
          </a:p>
        </p:txBody>
      </p:sp>
      <p:sp>
        <p:nvSpPr>
          <p:cNvPr id="480" name="Exterior surface point">
            <a:extLst>
              <a:ext uri="{FF2B5EF4-FFF2-40B4-BE49-F238E27FC236}">
                <a16:creationId xmlns:a16="http://schemas.microsoft.com/office/drawing/2014/main" id="{EAE4832F-5A08-4B7C-AE44-2CAFAA21F6BA}"/>
              </a:ext>
            </a:extLst>
          </p:cNvPr>
          <p:cNvSpPr>
            <a:spLocks noGrp="1"/>
          </p:cNvSpPr>
          <p:nvPr/>
        </p:nvSpPr>
        <p:spPr>
          <a:xfrm>
            <a:off x="2978867" y="4371782"/>
            <a:ext cx="44450" cy="40449"/>
          </a:xfrm>
          <a:prstGeom prst="ellipse">
            <a:avLst/>
          </a:prstGeom>
          <a:solidFill>
            <a:srgbClr val="FFAD57"/>
          </a:solidFill>
          <a:ln w="0">
            <a:noFill/>
          </a:ln>
        </p:spPr>
        <p:txBody>
          <a:bodyPr/>
          <a:lstStyle/>
          <a:p>
            <a:endParaRPr lang="zh-CN" altLang="en-US"/>
          </a:p>
        </p:txBody>
      </p:sp>
      <p:sp>
        <p:nvSpPr>
          <p:cNvPr id="481" name="Exterior surface point">
            <a:extLst>
              <a:ext uri="{FF2B5EF4-FFF2-40B4-BE49-F238E27FC236}">
                <a16:creationId xmlns:a16="http://schemas.microsoft.com/office/drawing/2014/main" id="{F62948D5-82F8-466F-8ECC-11BBBDEA59F5}"/>
              </a:ext>
            </a:extLst>
          </p:cNvPr>
          <p:cNvSpPr>
            <a:spLocks noGrp="1"/>
          </p:cNvSpPr>
          <p:nvPr/>
        </p:nvSpPr>
        <p:spPr>
          <a:xfrm>
            <a:off x="2978867" y="4290305"/>
            <a:ext cx="44450" cy="40449"/>
          </a:xfrm>
          <a:prstGeom prst="ellipse">
            <a:avLst/>
          </a:prstGeom>
          <a:solidFill>
            <a:srgbClr val="FFAD57"/>
          </a:solidFill>
          <a:ln w="0">
            <a:noFill/>
          </a:ln>
        </p:spPr>
        <p:txBody>
          <a:bodyPr/>
          <a:lstStyle/>
          <a:p>
            <a:endParaRPr lang="zh-CN" altLang="en-US"/>
          </a:p>
        </p:txBody>
      </p:sp>
      <p:sp>
        <p:nvSpPr>
          <p:cNvPr id="482" name="Exterior surface point">
            <a:extLst>
              <a:ext uri="{FF2B5EF4-FFF2-40B4-BE49-F238E27FC236}">
                <a16:creationId xmlns:a16="http://schemas.microsoft.com/office/drawing/2014/main" id="{50133C17-AE05-4A6A-BC2E-699482748B43}"/>
              </a:ext>
            </a:extLst>
          </p:cNvPr>
          <p:cNvSpPr>
            <a:spLocks noGrp="1"/>
          </p:cNvSpPr>
          <p:nvPr/>
        </p:nvSpPr>
        <p:spPr>
          <a:xfrm>
            <a:off x="2978867" y="4208828"/>
            <a:ext cx="44450" cy="40449"/>
          </a:xfrm>
          <a:prstGeom prst="ellipse">
            <a:avLst/>
          </a:prstGeom>
          <a:solidFill>
            <a:srgbClr val="FFAD57"/>
          </a:solidFill>
          <a:ln w="0">
            <a:noFill/>
          </a:ln>
        </p:spPr>
        <p:txBody>
          <a:bodyPr/>
          <a:lstStyle/>
          <a:p>
            <a:endParaRPr lang="zh-CN" altLang="en-US"/>
          </a:p>
        </p:txBody>
      </p:sp>
      <p:sp>
        <p:nvSpPr>
          <p:cNvPr id="483" name="Exterior surface point">
            <a:extLst>
              <a:ext uri="{FF2B5EF4-FFF2-40B4-BE49-F238E27FC236}">
                <a16:creationId xmlns:a16="http://schemas.microsoft.com/office/drawing/2014/main" id="{01D5D4C4-3582-4954-BAA2-36DB75C8D20E}"/>
              </a:ext>
            </a:extLst>
          </p:cNvPr>
          <p:cNvSpPr>
            <a:spLocks noGrp="1"/>
          </p:cNvSpPr>
          <p:nvPr/>
        </p:nvSpPr>
        <p:spPr>
          <a:xfrm>
            <a:off x="2978867" y="4127352"/>
            <a:ext cx="44450" cy="40449"/>
          </a:xfrm>
          <a:prstGeom prst="ellipse">
            <a:avLst/>
          </a:prstGeom>
          <a:solidFill>
            <a:srgbClr val="FFAD57"/>
          </a:solidFill>
          <a:ln w="0">
            <a:noFill/>
          </a:ln>
        </p:spPr>
        <p:txBody>
          <a:bodyPr/>
          <a:lstStyle/>
          <a:p>
            <a:endParaRPr lang="zh-CN" altLang="en-US"/>
          </a:p>
        </p:txBody>
      </p:sp>
      <p:sp>
        <p:nvSpPr>
          <p:cNvPr id="484" name="Exterior surface point">
            <a:extLst>
              <a:ext uri="{FF2B5EF4-FFF2-40B4-BE49-F238E27FC236}">
                <a16:creationId xmlns:a16="http://schemas.microsoft.com/office/drawing/2014/main" id="{6A2C7A1A-382F-4312-9D42-E55BE6B7E1BB}"/>
              </a:ext>
            </a:extLst>
          </p:cNvPr>
          <p:cNvSpPr>
            <a:spLocks noGrp="1"/>
          </p:cNvSpPr>
          <p:nvPr/>
        </p:nvSpPr>
        <p:spPr>
          <a:xfrm>
            <a:off x="2978867" y="4045875"/>
            <a:ext cx="44450" cy="40449"/>
          </a:xfrm>
          <a:prstGeom prst="ellipse">
            <a:avLst/>
          </a:prstGeom>
          <a:solidFill>
            <a:srgbClr val="FFAD57"/>
          </a:solidFill>
          <a:ln w="0">
            <a:noFill/>
          </a:ln>
        </p:spPr>
        <p:txBody>
          <a:bodyPr/>
          <a:lstStyle/>
          <a:p>
            <a:endParaRPr lang="zh-CN" altLang="en-US"/>
          </a:p>
        </p:txBody>
      </p:sp>
      <p:sp>
        <p:nvSpPr>
          <p:cNvPr id="485" name="Exterior surface point">
            <a:extLst>
              <a:ext uri="{FF2B5EF4-FFF2-40B4-BE49-F238E27FC236}">
                <a16:creationId xmlns:a16="http://schemas.microsoft.com/office/drawing/2014/main" id="{B9B35BA1-4894-425C-89BD-E401974D437C}"/>
              </a:ext>
            </a:extLst>
          </p:cNvPr>
          <p:cNvSpPr>
            <a:spLocks noGrp="1"/>
          </p:cNvSpPr>
          <p:nvPr/>
        </p:nvSpPr>
        <p:spPr>
          <a:xfrm>
            <a:off x="2978867" y="3964398"/>
            <a:ext cx="44450" cy="40449"/>
          </a:xfrm>
          <a:prstGeom prst="ellipse">
            <a:avLst/>
          </a:prstGeom>
          <a:solidFill>
            <a:srgbClr val="FFAD57"/>
          </a:solidFill>
          <a:ln w="0">
            <a:noFill/>
          </a:ln>
        </p:spPr>
        <p:txBody>
          <a:bodyPr/>
          <a:lstStyle/>
          <a:p>
            <a:endParaRPr lang="zh-CN" altLang="en-US"/>
          </a:p>
        </p:txBody>
      </p:sp>
      <p:sp>
        <p:nvSpPr>
          <p:cNvPr id="486" name="Exterior surface point">
            <a:extLst>
              <a:ext uri="{FF2B5EF4-FFF2-40B4-BE49-F238E27FC236}">
                <a16:creationId xmlns:a16="http://schemas.microsoft.com/office/drawing/2014/main" id="{CDD266D6-DC23-47ED-9E52-2ADDB9B47E19}"/>
              </a:ext>
            </a:extLst>
          </p:cNvPr>
          <p:cNvSpPr>
            <a:spLocks noGrp="1"/>
          </p:cNvSpPr>
          <p:nvPr/>
        </p:nvSpPr>
        <p:spPr>
          <a:xfrm>
            <a:off x="2978867" y="3882921"/>
            <a:ext cx="44450" cy="40449"/>
          </a:xfrm>
          <a:prstGeom prst="ellipse">
            <a:avLst/>
          </a:prstGeom>
          <a:solidFill>
            <a:srgbClr val="FFAD57"/>
          </a:solidFill>
          <a:ln w="0">
            <a:noFill/>
          </a:ln>
        </p:spPr>
        <p:txBody>
          <a:bodyPr/>
          <a:lstStyle/>
          <a:p>
            <a:endParaRPr lang="zh-CN" altLang="en-US"/>
          </a:p>
        </p:txBody>
      </p:sp>
      <p:sp>
        <p:nvSpPr>
          <p:cNvPr id="487" name="Exterior surface point">
            <a:extLst>
              <a:ext uri="{FF2B5EF4-FFF2-40B4-BE49-F238E27FC236}">
                <a16:creationId xmlns:a16="http://schemas.microsoft.com/office/drawing/2014/main" id="{F2C3ABF4-F650-42D5-836F-10E404496911}"/>
              </a:ext>
            </a:extLst>
          </p:cNvPr>
          <p:cNvSpPr>
            <a:spLocks noGrp="1"/>
          </p:cNvSpPr>
          <p:nvPr/>
        </p:nvSpPr>
        <p:spPr>
          <a:xfrm>
            <a:off x="2978867" y="3801444"/>
            <a:ext cx="44450" cy="40449"/>
          </a:xfrm>
          <a:prstGeom prst="ellipse">
            <a:avLst/>
          </a:prstGeom>
          <a:solidFill>
            <a:srgbClr val="FFAD57"/>
          </a:solidFill>
          <a:ln w="0">
            <a:noFill/>
          </a:ln>
        </p:spPr>
        <p:txBody>
          <a:bodyPr/>
          <a:lstStyle/>
          <a:p>
            <a:endParaRPr lang="zh-CN" altLang="en-US"/>
          </a:p>
        </p:txBody>
      </p:sp>
      <p:sp>
        <p:nvSpPr>
          <p:cNvPr id="488" name="Exterior surface point">
            <a:extLst>
              <a:ext uri="{FF2B5EF4-FFF2-40B4-BE49-F238E27FC236}">
                <a16:creationId xmlns:a16="http://schemas.microsoft.com/office/drawing/2014/main" id="{9F228CC1-07FB-4CAB-ACA4-56606D2E55C7}"/>
              </a:ext>
            </a:extLst>
          </p:cNvPr>
          <p:cNvSpPr>
            <a:spLocks noGrp="1"/>
          </p:cNvSpPr>
          <p:nvPr/>
        </p:nvSpPr>
        <p:spPr>
          <a:xfrm>
            <a:off x="2978867" y="3719967"/>
            <a:ext cx="44450" cy="40449"/>
          </a:xfrm>
          <a:prstGeom prst="ellipse">
            <a:avLst/>
          </a:prstGeom>
          <a:solidFill>
            <a:srgbClr val="FFAD57"/>
          </a:solidFill>
          <a:ln w="0">
            <a:noFill/>
          </a:ln>
        </p:spPr>
        <p:txBody>
          <a:bodyPr/>
          <a:lstStyle/>
          <a:p>
            <a:endParaRPr lang="zh-CN" altLang="en-US"/>
          </a:p>
        </p:txBody>
      </p:sp>
      <p:sp>
        <p:nvSpPr>
          <p:cNvPr id="489" name="Exterior surface point">
            <a:extLst>
              <a:ext uri="{FF2B5EF4-FFF2-40B4-BE49-F238E27FC236}">
                <a16:creationId xmlns:a16="http://schemas.microsoft.com/office/drawing/2014/main" id="{48408007-FCD7-4B21-94EF-A76FB2626F36}"/>
              </a:ext>
            </a:extLst>
          </p:cNvPr>
          <p:cNvSpPr>
            <a:spLocks noGrp="1"/>
          </p:cNvSpPr>
          <p:nvPr/>
        </p:nvSpPr>
        <p:spPr>
          <a:xfrm>
            <a:off x="2978867" y="3638490"/>
            <a:ext cx="44450" cy="40449"/>
          </a:xfrm>
          <a:prstGeom prst="ellipse">
            <a:avLst/>
          </a:prstGeom>
          <a:solidFill>
            <a:srgbClr val="FFAD57"/>
          </a:solidFill>
          <a:ln w="0">
            <a:noFill/>
          </a:ln>
        </p:spPr>
        <p:txBody>
          <a:bodyPr/>
          <a:lstStyle/>
          <a:p>
            <a:endParaRPr lang="zh-CN" altLang="en-US"/>
          </a:p>
        </p:txBody>
      </p:sp>
      <p:sp>
        <p:nvSpPr>
          <p:cNvPr id="490" name="Exterior surface point">
            <a:extLst>
              <a:ext uri="{FF2B5EF4-FFF2-40B4-BE49-F238E27FC236}">
                <a16:creationId xmlns:a16="http://schemas.microsoft.com/office/drawing/2014/main" id="{BFDA4AE5-F4F2-4D0D-B0C1-08EEE56A00C6}"/>
              </a:ext>
            </a:extLst>
          </p:cNvPr>
          <p:cNvSpPr>
            <a:spLocks noGrp="1"/>
          </p:cNvSpPr>
          <p:nvPr/>
        </p:nvSpPr>
        <p:spPr>
          <a:xfrm>
            <a:off x="2978867" y="3557014"/>
            <a:ext cx="44450" cy="40449"/>
          </a:xfrm>
          <a:prstGeom prst="ellipse">
            <a:avLst/>
          </a:prstGeom>
          <a:solidFill>
            <a:srgbClr val="FFAD57"/>
          </a:solidFill>
          <a:ln w="0">
            <a:noFill/>
          </a:ln>
        </p:spPr>
        <p:txBody>
          <a:bodyPr/>
          <a:lstStyle/>
          <a:p>
            <a:endParaRPr lang="zh-CN" altLang="en-US"/>
          </a:p>
        </p:txBody>
      </p:sp>
      <p:sp>
        <p:nvSpPr>
          <p:cNvPr id="491" name="Exterior surface point">
            <a:extLst>
              <a:ext uri="{FF2B5EF4-FFF2-40B4-BE49-F238E27FC236}">
                <a16:creationId xmlns:a16="http://schemas.microsoft.com/office/drawing/2014/main" id="{71B67762-EA88-4BF8-9AA3-5A350595B7F0}"/>
              </a:ext>
            </a:extLst>
          </p:cNvPr>
          <p:cNvSpPr>
            <a:spLocks noGrp="1"/>
          </p:cNvSpPr>
          <p:nvPr/>
        </p:nvSpPr>
        <p:spPr>
          <a:xfrm>
            <a:off x="2978867" y="3475537"/>
            <a:ext cx="44450" cy="40449"/>
          </a:xfrm>
          <a:prstGeom prst="ellipse">
            <a:avLst/>
          </a:prstGeom>
          <a:solidFill>
            <a:srgbClr val="FFAD57"/>
          </a:solidFill>
          <a:ln w="0">
            <a:noFill/>
          </a:ln>
        </p:spPr>
        <p:txBody>
          <a:bodyPr/>
          <a:lstStyle/>
          <a:p>
            <a:endParaRPr lang="zh-CN" altLang="en-US"/>
          </a:p>
        </p:txBody>
      </p:sp>
      <p:sp>
        <p:nvSpPr>
          <p:cNvPr id="492" name="Exterior surface point">
            <a:extLst>
              <a:ext uri="{FF2B5EF4-FFF2-40B4-BE49-F238E27FC236}">
                <a16:creationId xmlns:a16="http://schemas.microsoft.com/office/drawing/2014/main" id="{646DB1FC-0CD6-42B5-AA1E-E808F61FF620}"/>
              </a:ext>
            </a:extLst>
          </p:cNvPr>
          <p:cNvSpPr>
            <a:spLocks noGrp="1"/>
          </p:cNvSpPr>
          <p:nvPr/>
        </p:nvSpPr>
        <p:spPr>
          <a:xfrm>
            <a:off x="2978867" y="3394060"/>
            <a:ext cx="44450" cy="40449"/>
          </a:xfrm>
          <a:prstGeom prst="ellipse">
            <a:avLst/>
          </a:prstGeom>
          <a:solidFill>
            <a:srgbClr val="FFAD57"/>
          </a:solidFill>
          <a:ln w="0">
            <a:noFill/>
          </a:ln>
        </p:spPr>
        <p:txBody>
          <a:bodyPr/>
          <a:lstStyle/>
          <a:p>
            <a:endParaRPr lang="zh-CN" altLang="en-US"/>
          </a:p>
        </p:txBody>
      </p:sp>
      <p:sp>
        <p:nvSpPr>
          <p:cNvPr id="493" name="Exterior surface point">
            <a:extLst>
              <a:ext uri="{FF2B5EF4-FFF2-40B4-BE49-F238E27FC236}">
                <a16:creationId xmlns:a16="http://schemas.microsoft.com/office/drawing/2014/main" id="{A67B2C1E-F3BE-438E-994D-235566E26727}"/>
              </a:ext>
            </a:extLst>
          </p:cNvPr>
          <p:cNvSpPr>
            <a:spLocks noGrp="1"/>
          </p:cNvSpPr>
          <p:nvPr/>
        </p:nvSpPr>
        <p:spPr>
          <a:xfrm>
            <a:off x="2978867" y="3312583"/>
            <a:ext cx="44450" cy="40449"/>
          </a:xfrm>
          <a:prstGeom prst="ellipse">
            <a:avLst/>
          </a:prstGeom>
          <a:solidFill>
            <a:srgbClr val="FFAD57"/>
          </a:solidFill>
          <a:ln w="0">
            <a:noFill/>
          </a:ln>
        </p:spPr>
        <p:txBody>
          <a:bodyPr/>
          <a:lstStyle/>
          <a:p>
            <a:endParaRPr lang="zh-CN" altLang="en-US"/>
          </a:p>
        </p:txBody>
      </p:sp>
      <p:sp>
        <p:nvSpPr>
          <p:cNvPr id="494" name="Exterior surface point">
            <a:extLst>
              <a:ext uri="{FF2B5EF4-FFF2-40B4-BE49-F238E27FC236}">
                <a16:creationId xmlns:a16="http://schemas.microsoft.com/office/drawing/2014/main" id="{4CF32F7B-B059-4129-BA85-DA264A65CBDD}"/>
              </a:ext>
            </a:extLst>
          </p:cNvPr>
          <p:cNvSpPr>
            <a:spLocks noGrp="1"/>
          </p:cNvSpPr>
          <p:nvPr/>
        </p:nvSpPr>
        <p:spPr>
          <a:xfrm>
            <a:off x="2978867" y="3231106"/>
            <a:ext cx="44450" cy="40449"/>
          </a:xfrm>
          <a:prstGeom prst="ellipse">
            <a:avLst/>
          </a:prstGeom>
          <a:solidFill>
            <a:srgbClr val="FFAD57"/>
          </a:solidFill>
          <a:ln w="0">
            <a:noFill/>
          </a:ln>
        </p:spPr>
        <p:txBody>
          <a:bodyPr/>
          <a:lstStyle/>
          <a:p>
            <a:endParaRPr lang="zh-CN" altLang="en-US"/>
          </a:p>
        </p:txBody>
      </p:sp>
      <p:sp>
        <p:nvSpPr>
          <p:cNvPr id="495" name="Exterior surface point">
            <a:extLst>
              <a:ext uri="{FF2B5EF4-FFF2-40B4-BE49-F238E27FC236}">
                <a16:creationId xmlns:a16="http://schemas.microsoft.com/office/drawing/2014/main" id="{428FB951-B471-4AFD-8FC7-B02E25F857D3}"/>
              </a:ext>
            </a:extLst>
          </p:cNvPr>
          <p:cNvSpPr>
            <a:spLocks noGrp="1"/>
          </p:cNvSpPr>
          <p:nvPr/>
        </p:nvSpPr>
        <p:spPr>
          <a:xfrm>
            <a:off x="3076022" y="5105074"/>
            <a:ext cx="44450" cy="40449"/>
          </a:xfrm>
          <a:prstGeom prst="ellipse">
            <a:avLst/>
          </a:prstGeom>
          <a:solidFill>
            <a:srgbClr val="FFAD57"/>
          </a:solidFill>
          <a:ln w="0">
            <a:noFill/>
          </a:ln>
        </p:spPr>
        <p:txBody>
          <a:bodyPr/>
          <a:lstStyle/>
          <a:p>
            <a:endParaRPr lang="zh-CN" altLang="en-US"/>
          </a:p>
        </p:txBody>
      </p:sp>
      <p:sp>
        <p:nvSpPr>
          <p:cNvPr id="496" name="Exterior surface point">
            <a:extLst>
              <a:ext uri="{FF2B5EF4-FFF2-40B4-BE49-F238E27FC236}">
                <a16:creationId xmlns:a16="http://schemas.microsoft.com/office/drawing/2014/main" id="{BCAE8B6A-0D1E-49AF-8405-17CA43A7260F}"/>
              </a:ext>
            </a:extLst>
          </p:cNvPr>
          <p:cNvSpPr>
            <a:spLocks noGrp="1"/>
          </p:cNvSpPr>
          <p:nvPr/>
        </p:nvSpPr>
        <p:spPr>
          <a:xfrm>
            <a:off x="3076022" y="5023597"/>
            <a:ext cx="44450" cy="40449"/>
          </a:xfrm>
          <a:prstGeom prst="ellipse">
            <a:avLst/>
          </a:prstGeom>
          <a:solidFill>
            <a:srgbClr val="FFAD57"/>
          </a:solidFill>
          <a:ln w="0">
            <a:noFill/>
          </a:ln>
        </p:spPr>
        <p:txBody>
          <a:bodyPr/>
          <a:lstStyle/>
          <a:p>
            <a:endParaRPr lang="zh-CN" altLang="en-US"/>
          </a:p>
        </p:txBody>
      </p:sp>
      <p:sp>
        <p:nvSpPr>
          <p:cNvPr id="497" name="Exterior surface point">
            <a:extLst>
              <a:ext uri="{FF2B5EF4-FFF2-40B4-BE49-F238E27FC236}">
                <a16:creationId xmlns:a16="http://schemas.microsoft.com/office/drawing/2014/main" id="{2A2EC167-2C94-4D2B-ABB4-FDCC8B81A1FF}"/>
              </a:ext>
            </a:extLst>
          </p:cNvPr>
          <p:cNvSpPr>
            <a:spLocks noGrp="1"/>
          </p:cNvSpPr>
          <p:nvPr/>
        </p:nvSpPr>
        <p:spPr>
          <a:xfrm>
            <a:off x="3076022" y="4942120"/>
            <a:ext cx="44450" cy="40449"/>
          </a:xfrm>
          <a:prstGeom prst="ellipse">
            <a:avLst/>
          </a:prstGeom>
          <a:solidFill>
            <a:srgbClr val="FFAD57"/>
          </a:solidFill>
          <a:ln w="0">
            <a:noFill/>
          </a:ln>
        </p:spPr>
        <p:txBody>
          <a:bodyPr/>
          <a:lstStyle/>
          <a:p>
            <a:endParaRPr lang="zh-CN" altLang="en-US"/>
          </a:p>
        </p:txBody>
      </p:sp>
      <p:sp>
        <p:nvSpPr>
          <p:cNvPr id="498" name="Exterior surface point">
            <a:extLst>
              <a:ext uri="{FF2B5EF4-FFF2-40B4-BE49-F238E27FC236}">
                <a16:creationId xmlns:a16="http://schemas.microsoft.com/office/drawing/2014/main" id="{AFC206EC-5F3A-48A5-9327-1CC56C894340}"/>
              </a:ext>
            </a:extLst>
          </p:cNvPr>
          <p:cNvSpPr>
            <a:spLocks noGrp="1"/>
          </p:cNvSpPr>
          <p:nvPr/>
        </p:nvSpPr>
        <p:spPr>
          <a:xfrm>
            <a:off x="3076022" y="4860643"/>
            <a:ext cx="44450" cy="40449"/>
          </a:xfrm>
          <a:prstGeom prst="ellipse">
            <a:avLst/>
          </a:prstGeom>
          <a:solidFill>
            <a:srgbClr val="FFAD57"/>
          </a:solidFill>
          <a:ln w="0">
            <a:noFill/>
          </a:ln>
        </p:spPr>
        <p:txBody>
          <a:bodyPr/>
          <a:lstStyle/>
          <a:p>
            <a:endParaRPr lang="zh-CN" altLang="en-US"/>
          </a:p>
        </p:txBody>
      </p:sp>
      <p:sp>
        <p:nvSpPr>
          <p:cNvPr id="499" name="Exterior surface point">
            <a:extLst>
              <a:ext uri="{FF2B5EF4-FFF2-40B4-BE49-F238E27FC236}">
                <a16:creationId xmlns:a16="http://schemas.microsoft.com/office/drawing/2014/main" id="{4A3CD062-9B38-49BE-A6E7-59A5ED59A4D7}"/>
              </a:ext>
            </a:extLst>
          </p:cNvPr>
          <p:cNvSpPr>
            <a:spLocks noGrp="1"/>
          </p:cNvSpPr>
          <p:nvPr/>
        </p:nvSpPr>
        <p:spPr>
          <a:xfrm>
            <a:off x="3076022" y="4779166"/>
            <a:ext cx="44450" cy="40449"/>
          </a:xfrm>
          <a:prstGeom prst="ellipse">
            <a:avLst/>
          </a:prstGeom>
          <a:solidFill>
            <a:srgbClr val="FFAD57"/>
          </a:solidFill>
          <a:ln w="0">
            <a:noFill/>
          </a:ln>
        </p:spPr>
        <p:txBody>
          <a:bodyPr/>
          <a:lstStyle/>
          <a:p>
            <a:endParaRPr lang="zh-CN" altLang="en-US"/>
          </a:p>
        </p:txBody>
      </p:sp>
      <p:sp>
        <p:nvSpPr>
          <p:cNvPr id="500" name="Exterior surface point">
            <a:extLst>
              <a:ext uri="{FF2B5EF4-FFF2-40B4-BE49-F238E27FC236}">
                <a16:creationId xmlns:a16="http://schemas.microsoft.com/office/drawing/2014/main" id="{3B535233-3547-43EE-9FE5-5C056AA0E424}"/>
              </a:ext>
            </a:extLst>
          </p:cNvPr>
          <p:cNvSpPr>
            <a:spLocks noGrp="1"/>
          </p:cNvSpPr>
          <p:nvPr/>
        </p:nvSpPr>
        <p:spPr>
          <a:xfrm>
            <a:off x="3076022" y="4697690"/>
            <a:ext cx="44450" cy="40449"/>
          </a:xfrm>
          <a:prstGeom prst="ellipse">
            <a:avLst/>
          </a:prstGeom>
          <a:solidFill>
            <a:srgbClr val="FFAD57"/>
          </a:solidFill>
          <a:ln w="0">
            <a:noFill/>
          </a:ln>
        </p:spPr>
        <p:txBody>
          <a:bodyPr/>
          <a:lstStyle/>
          <a:p>
            <a:endParaRPr lang="zh-CN" altLang="en-US"/>
          </a:p>
        </p:txBody>
      </p:sp>
      <p:sp>
        <p:nvSpPr>
          <p:cNvPr id="501" name="Exterior surface point">
            <a:extLst>
              <a:ext uri="{FF2B5EF4-FFF2-40B4-BE49-F238E27FC236}">
                <a16:creationId xmlns:a16="http://schemas.microsoft.com/office/drawing/2014/main" id="{0ECE5E07-D0D2-4779-B5ED-6314C6FC8DF3}"/>
              </a:ext>
            </a:extLst>
          </p:cNvPr>
          <p:cNvSpPr>
            <a:spLocks noGrp="1"/>
          </p:cNvSpPr>
          <p:nvPr/>
        </p:nvSpPr>
        <p:spPr>
          <a:xfrm>
            <a:off x="3076022" y="4616213"/>
            <a:ext cx="44450" cy="40449"/>
          </a:xfrm>
          <a:prstGeom prst="ellipse">
            <a:avLst/>
          </a:prstGeom>
          <a:solidFill>
            <a:srgbClr val="FFAD57"/>
          </a:solidFill>
          <a:ln w="0">
            <a:noFill/>
          </a:ln>
        </p:spPr>
        <p:txBody>
          <a:bodyPr/>
          <a:lstStyle/>
          <a:p>
            <a:endParaRPr lang="zh-CN" altLang="en-US"/>
          </a:p>
        </p:txBody>
      </p:sp>
      <p:sp>
        <p:nvSpPr>
          <p:cNvPr id="502" name="Exterior surface point">
            <a:extLst>
              <a:ext uri="{FF2B5EF4-FFF2-40B4-BE49-F238E27FC236}">
                <a16:creationId xmlns:a16="http://schemas.microsoft.com/office/drawing/2014/main" id="{A70E06B7-7784-4E0A-8DDB-593625C44C21}"/>
              </a:ext>
            </a:extLst>
          </p:cNvPr>
          <p:cNvSpPr>
            <a:spLocks noGrp="1"/>
          </p:cNvSpPr>
          <p:nvPr/>
        </p:nvSpPr>
        <p:spPr>
          <a:xfrm>
            <a:off x="3076022" y="4534736"/>
            <a:ext cx="44450" cy="40449"/>
          </a:xfrm>
          <a:prstGeom prst="ellipse">
            <a:avLst/>
          </a:prstGeom>
          <a:solidFill>
            <a:srgbClr val="FFAD57"/>
          </a:solidFill>
          <a:ln w="0">
            <a:noFill/>
          </a:ln>
        </p:spPr>
        <p:txBody>
          <a:bodyPr/>
          <a:lstStyle/>
          <a:p>
            <a:endParaRPr lang="zh-CN" altLang="en-US"/>
          </a:p>
        </p:txBody>
      </p:sp>
      <p:sp>
        <p:nvSpPr>
          <p:cNvPr id="503" name="Exterior surface point">
            <a:extLst>
              <a:ext uri="{FF2B5EF4-FFF2-40B4-BE49-F238E27FC236}">
                <a16:creationId xmlns:a16="http://schemas.microsoft.com/office/drawing/2014/main" id="{22E8ABCF-A08D-44EA-BC59-D394515E517D}"/>
              </a:ext>
            </a:extLst>
          </p:cNvPr>
          <p:cNvSpPr>
            <a:spLocks noGrp="1"/>
          </p:cNvSpPr>
          <p:nvPr/>
        </p:nvSpPr>
        <p:spPr>
          <a:xfrm>
            <a:off x="3076022" y="4453259"/>
            <a:ext cx="44450" cy="40449"/>
          </a:xfrm>
          <a:prstGeom prst="ellipse">
            <a:avLst/>
          </a:prstGeom>
          <a:solidFill>
            <a:srgbClr val="FFAD57"/>
          </a:solidFill>
          <a:ln w="0">
            <a:noFill/>
          </a:ln>
        </p:spPr>
        <p:txBody>
          <a:bodyPr/>
          <a:lstStyle/>
          <a:p>
            <a:endParaRPr lang="zh-CN" altLang="en-US"/>
          </a:p>
        </p:txBody>
      </p:sp>
      <p:sp>
        <p:nvSpPr>
          <p:cNvPr id="504" name="Exterior surface point">
            <a:extLst>
              <a:ext uri="{FF2B5EF4-FFF2-40B4-BE49-F238E27FC236}">
                <a16:creationId xmlns:a16="http://schemas.microsoft.com/office/drawing/2014/main" id="{A4D76BFC-331E-4606-BCF7-741308F3AC89}"/>
              </a:ext>
            </a:extLst>
          </p:cNvPr>
          <p:cNvSpPr>
            <a:spLocks noGrp="1"/>
          </p:cNvSpPr>
          <p:nvPr/>
        </p:nvSpPr>
        <p:spPr>
          <a:xfrm>
            <a:off x="3076022" y="4371782"/>
            <a:ext cx="44450" cy="40449"/>
          </a:xfrm>
          <a:prstGeom prst="ellipse">
            <a:avLst/>
          </a:prstGeom>
          <a:solidFill>
            <a:srgbClr val="FFAD57"/>
          </a:solidFill>
          <a:ln w="0">
            <a:noFill/>
          </a:ln>
        </p:spPr>
        <p:txBody>
          <a:bodyPr/>
          <a:lstStyle/>
          <a:p>
            <a:endParaRPr lang="zh-CN" altLang="en-US"/>
          </a:p>
        </p:txBody>
      </p:sp>
      <p:sp>
        <p:nvSpPr>
          <p:cNvPr id="505" name="Exterior surface point">
            <a:extLst>
              <a:ext uri="{FF2B5EF4-FFF2-40B4-BE49-F238E27FC236}">
                <a16:creationId xmlns:a16="http://schemas.microsoft.com/office/drawing/2014/main" id="{F648E7F8-BF10-4BE4-8781-F021E9C37577}"/>
              </a:ext>
            </a:extLst>
          </p:cNvPr>
          <p:cNvSpPr>
            <a:spLocks noGrp="1"/>
          </p:cNvSpPr>
          <p:nvPr/>
        </p:nvSpPr>
        <p:spPr>
          <a:xfrm>
            <a:off x="3076022" y="4290305"/>
            <a:ext cx="44450" cy="40449"/>
          </a:xfrm>
          <a:prstGeom prst="ellipse">
            <a:avLst/>
          </a:prstGeom>
          <a:solidFill>
            <a:srgbClr val="FFAD57"/>
          </a:solidFill>
          <a:ln w="0">
            <a:noFill/>
          </a:ln>
        </p:spPr>
        <p:txBody>
          <a:bodyPr/>
          <a:lstStyle/>
          <a:p>
            <a:endParaRPr lang="zh-CN" altLang="en-US"/>
          </a:p>
        </p:txBody>
      </p:sp>
      <p:sp>
        <p:nvSpPr>
          <p:cNvPr id="506" name="Exterior surface point">
            <a:extLst>
              <a:ext uri="{FF2B5EF4-FFF2-40B4-BE49-F238E27FC236}">
                <a16:creationId xmlns:a16="http://schemas.microsoft.com/office/drawing/2014/main" id="{F26E4ABA-22B7-4262-B1D0-CD6FE3265E18}"/>
              </a:ext>
            </a:extLst>
          </p:cNvPr>
          <p:cNvSpPr>
            <a:spLocks noGrp="1"/>
          </p:cNvSpPr>
          <p:nvPr/>
        </p:nvSpPr>
        <p:spPr>
          <a:xfrm>
            <a:off x="3076022" y="4208828"/>
            <a:ext cx="44450" cy="40449"/>
          </a:xfrm>
          <a:prstGeom prst="ellipse">
            <a:avLst/>
          </a:prstGeom>
          <a:solidFill>
            <a:srgbClr val="FFAD57"/>
          </a:solidFill>
          <a:ln w="0">
            <a:noFill/>
          </a:ln>
        </p:spPr>
        <p:txBody>
          <a:bodyPr/>
          <a:lstStyle/>
          <a:p>
            <a:endParaRPr lang="zh-CN" altLang="en-US"/>
          </a:p>
        </p:txBody>
      </p:sp>
      <p:sp>
        <p:nvSpPr>
          <p:cNvPr id="507" name="Exterior surface point">
            <a:extLst>
              <a:ext uri="{FF2B5EF4-FFF2-40B4-BE49-F238E27FC236}">
                <a16:creationId xmlns:a16="http://schemas.microsoft.com/office/drawing/2014/main" id="{E2C2BFF6-BD9E-4096-ACDC-AB5139370620}"/>
              </a:ext>
            </a:extLst>
          </p:cNvPr>
          <p:cNvSpPr>
            <a:spLocks noGrp="1"/>
          </p:cNvSpPr>
          <p:nvPr/>
        </p:nvSpPr>
        <p:spPr>
          <a:xfrm>
            <a:off x="3076022" y="4127352"/>
            <a:ext cx="44450" cy="40449"/>
          </a:xfrm>
          <a:prstGeom prst="ellipse">
            <a:avLst/>
          </a:prstGeom>
          <a:solidFill>
            <a:srgbClr val="FFAD57"/>
          </a:solidFill>
          <a:ln w="0">
            <a:noFill/>
          </a:ln>
        </p:spPr>
        <p:txBody>
          <a:bodyPr/>
          <a:lstStyle/>
          <a:p>
            <a:endParaRPr lang="zh-CN" altLang="en-US"/>
          </a:p>
        </p:txBody>
      </p:sp>
      <p:sp>
        <p:nvSpPr>
          <p:cNvPr id="508" name="Exterior surface point">
            <a:extLst>
              <a:ext uri="{FF2B5EF4-FFF2-40B4-BE49-F238E27FC236}">
                <a16:creationId xmlns:a16="http://schemas.microsoft.com/office/drawing/2014/main" id="{054E0086-C167-49CE-967B-166AE596B556}"/>
              </a:ext>
            </a:extLst>
          </p:cNvPr>
          <p:cNvSpPr>
            <a:spLocks noGrp="1"/>
          </p:cNvSpPr>
          <p:nvPr/>
        </p:nvSpPr>
        <p:spPr>
          <a:xfrm>
            <a:off x="3076022" y="4045875"/>
            <a:ext cx="44450" cy="40449"/>
          </a:xfrm>
          <a:prstGeom prst="ellipse">
            <a:avLst/>
          </a:prstGeom>
          <a:solidFill>
            <a:srgbClr val="FFAD57"/>
          </a:solidFill>
          <a:ln w="0">
            <a:noFill/>
          </a:ln>
        </p:spPr>
        <p:txBody>
          <a:bodyPr/>
          <a:lstStyle/>
          <a:p>
            <a:endParaRPr lang="zh-CN" altLang="en-US"/>
          </a:p>
        </p:txBody>
      </p:sp>
      <p:sp>
        <p:nvSpPr>
          <p:cNvPr id="509" name="Exterior surface point">
            <a:extLst>
              <a:ext uri="{FF2B5EF4-FFF2-40B4-BE49-F238E27FC236}">
                <a16:creationId xmlns:a16="http://schemas.microsoft.com/office/drawing/2014/main" id="{C544EE1C-4946-4107-9625-03E5C890F148}"/>
              </a:ext>
            </a:extLst>
          </p:cNvPr>
          <p:cNvSpPr>
            <a:spLocks noGrp="1"/>
          </p:cNvSpPr>
          <p:nvPr/>
        </p:nvSpPr>
        <p:spPr>
          <a:xfrm>
            <a:off x="3076022" y="3964398"/>
            <a:ext cx="44450" cy="40449"/>
          </a:xfrm>
          <a:prstGeom prst="ellipse">
            <a:avLst/>
          </a:prstGeom>
          <a:solidFill>
            <a:srgbClr val="FFAD57"/>
          </a:solidFill>
          <a:ln w="0">
            <a:noFill/>
          </a:ln>
        </p:spPr>
        <p:txBody>
          <a:bodyPr/>
          <a:lstStyle/>
          <a:p>
            <a:endParaRPr lang="zh-CN" altLang="en-US"/>
          </a:p>
        </p:txBody>
      </p:sp>
      <p:sp>
        <p:nvSpPr>
          <p:cNvPr id="510" name="Exterior surface point">
            <a:extLst>
              <a:ext uri="{FF2B5EF4-FFF2-40B4-BE49-F238E27FC236}">
                <a16:creationId xmlns:a16="http://schemas.microsoft.com/office/drawing/2014/main" id="{742BE826-6EDC-4EC9-AF13-8BAE64846265}"/>
              </a:ext>
            </a:extLst>
          </p:cNvPr>
          <p:cNvSpPr>
            <a:spLocks noGrp="1"/>
          </p:cNvSpPr>
          <p:nvPr/>
        </p:nvSpPr>
        <p:spPr>
          <a:xfrm>
            <a:off x="3076022" y="3882921"/>
            <a:ext cx="44450" cy="40449"/>
          </a:xfrm>
          <a:prstGeom prst="ellipse">
            <a:avLst/>
          </a:prstGeom>
          <a:solidFill>
            <a:srgbClr val="FFAD57"/>
          </a:solidFill>
          <a:ln w="0">
            <a:noFill/>
          </a:ln>
        </p:spPr>
        <p:txBody>
          <a:bodyPr/>
          <a:lstStyle/>
          <a:p>
            <a:endParaRPr lang="zh-CN" altLang="en-US"/>
          </a:p>
        </p:txBody>
      </p:sp>
      <p:sp>
        <p:nvSpPr>
          <p:cNvPr id="511" name="Exterior surface point">
            <a:extLst>
              <a:ext uri="{FF2B5EF4-FFF2-40B4-BE49-F238E27FC236}">
                <a16:creationId xmlns:a16="http://schemas.microsoft.com/office/drawing/2014/main" id="{1979964F-C9AB-40CA-AE1B-6A0C7DC1CAA9}"/>
              </a:ext>
            </a:extLst>
          </p:cNvPr>
          <p:cNvSpPr>
            <a:spLocks noGrp="1"/>
          </p:cNvSpPr>
          <p:nvPr/>
        </p:nvSpPr>
        <p:spPr>
          <a:xfrm>
            <a:off x="3076022" y="3801444"/>
            <a:ext cx="44450" cy="40449"/>
          </a:xfrm>
          <a:prstGeom prst="ellipse">
            <a:avLst/>
          </a:prstGeom>
          <a:solidFill>
            <a:srgbClr val="FFAD57"/>
          </a:solidFill>
          <a:ln w="0">
            <a:noFill/>
          </a:ln>
        </p:spPr>
        <p:txBody>
          <a:bodyPr/>
          <a:lstStyle/>
          <a:p>
            <a:endParaRPr lang="zh-CN" altLang="en-US"/>
          </a:p>
        </p:txBody>
      </p:sp>
      <p:sp>
        <p:nvSpPr>
          <p:cNvPr id="512" name="Exterior surface point">
            <a:extLst>
              <a:ext uri="{FF2B5EF4-FFF2-40B4-BE49-F238E27FC236}">
                <a16:creationId xmlns:a16="http://schemas.microsoft.com/office/drawing/2014/main" id="{F7E5D897-6ECF-4DCE-AA7C-02F4E4820236}"/>
              </a:ext>
            </a:extLst>
          </p:cNvPr>
          <p:cNvSpPr>
            <a:spLocks noGrp="1"/>
          </p:cNvSpPr>
          <p:nvPr/>
        </p:nvSpPr>
        <p:spPr>
          <a:xfrm>
            <a:off x="3076022" y="3719967"/>
            <a:ext cx="44450" cy="40449"/>
          </a:xfrm>
          <a:prstGeom prst="ellipse">
            <a:avLst/>
          </a:prstGeom>
          <a:solidFill>
            <a:srgbClr val="FFAD57"/>
          </a:solidFill>
          <a:ln w="0">
            <a:noFill/>
          </a:ln>
        </p:spPr>
        <p:txBody>
          <a:bodyPr/>
          <a:lstStyle/>
          <a:p>
            <a:endParaRPr lang="zh-CN" altLang="en-US"/>
          </a:p>
        </p:txBody>
      </p:sp>
      <p:sp>
        <p:nvSpPr>
          <p:cNvPr id="513" name="Exterior surface point">
            <a:extLst>
              <a:ext uri="{FF2B5EF4-FFF2-40B4-BE49-F238E27FC236}">
                <a16:creationId xmlns:a16="http://schemas.microsoft.com/office/drawing/2014/main" id="{5A065A7D-3021-4723-A083-45374E83444E}"/>
              </a:ext>
            </a:extLst>
          </p:cNvPr>
          <p:cNvSpPr>
            <a:spLocks noGrp="1"/>
          </p:cNvSpPr>
          <p:nvPr/>
        </p:nvSpPr>
        <p:spPr>
          <a:xfrm>
            <a:off x="3076022" y="3638490"/>
            <a:ext cx="44450" cy="40449"/>
          </a:xfrm>
          <a:prstGeom prst="ellipse">
            <a:avLst/>
          </a:prstGeom>
          <a:solidFill>
            <a:srgbClr val="FFAD57"/>
          </a:solidFill>
          <a:ln w="0">
            <a:noFill/>
          </a:ln>
        </p:spPr>
        <p:txBody>
          <a:bodyPr/>
          <a:lstStyle/>
          <a:p>
            <a:endParaRPr lang="zh-CN" altLang="en-US"/>
          </a:p>
        </p:txBody>
      </p:sp>
      <p:sp>
        <p:nvSpPr>
          <p:cNvPr id="514" name="Exterior surface point">
            <a:extLst>
              <a:ext uri="{FF2B5EF4-FFF2-40B4-BE49-F238E27FC236}">
                <a16:creationId xmlns:a16="http://schemas.microsoft.com/office/drawing/2014/main" id="{C34E4CF6-DA31-4944-BAB8-FF37A7400C81}"/>
              </a:ext>
            </a:extLst>
          </p:cNvPr>
          <p:cNvSpPr>
            <a:spLocks noGrp="1"/>
          </p:cNvSpPr>
          <p:nvPr/>
        </p:nvSpPr>
        <p:spPr>
          <a:xfrm>
            <a:off x="3076022" y="3557014"/>
            <a:ext cx="44450" cy="40449"/>
          </a:xfrm>
          <a:prstGeom prst="ellipse">
            <a:avLst/>
          </a:prstGeom>
          <a:solidFill>
            <a:srgbClr val="FFAD57"/>
          </a:solidFill>
          <a:ln w="0">
            <a:noFill/>
          </a:ln>
        </p:spPr>
        <p:txBody>
          <a:bodyPr/>
          <a:lstStyle/>
          <a:p>
            <a:endParaRPr lang="zh-CN" altLang="en-US"/>
          </a:p>
        </p:txBody>
      </p:sp>
      <p:sp>
        <p:nvSpPr>
          <p:cNvPr id="515" name="Exterior surface point">
            <a:extLst>
              <a:ext uri="{FF2B5EF4-FFF2-40B4-BE49-F238E27FC236}">
                <a16:creationId xmlns:a16="http://schemas.microsoft.com/office/drawing/2014/main" id="{6D014C1C-7303-425E-B6BF-66F93BEE1F53}"/>
              </a:ext>
            </a:extLst>
          </p:cNvPr>
          <p:cNvSpPr>
            <a:spLocks noGrp="1"/>
          </p:cNvSpPr>
          <p:nvPr/>
        </p:nvSpPr>
        <p:spPr>
          <a:xfrm>
            <a:off x="3076022" y="3475537"/>
            <a:ext cx="44450" cy="40449"/>
          </a:xfrm>
          <a:prstGeom prst="ellipse">
            <a:avLst/>
          </a:prstGeom>
          <a:solidFill>
            <a:srgbClr val="FFAD57"/>
          </a:solidFill>
          <a:ln w="0">
            <a:noFill/>
          </a:ln>
        </p:spPr>
        <p:txBody>
          <a:bodyPr/>
          <a:lstStyle/>
          <a:p>
            <a:endParaRPr lang="zh-CN" altLang="en-US"/>
          </a:p>
        </p:txBody>
      </p:sp>
      <p:sp>
        <p:nvSpPr>
          <p:cNvPr id="516" name="Exterior surface point">
            <a:extLst>
              <a:ext uri="{FF2B5EF4-FFF2-40B4-BE49-F238E27FC236}">
                <a16:creationId xmlns:a16="http://schemas.microsoft.com/office/drawing/2014/main" id="{A855D6BD-0BB9-4068-9C1E-8A98D3777E05}"/>
              </a:ext>
            </a:extLst>
          </p:cNvPr>
          <p:cNvSpPr>
            <a:spLocks noGrp="1"/>
          </p:cNvSpPr>
          <p:nvPr/>
        </p:nvSpPr>
        <p:spPr>
          <a:xfrm>
            <a:off x="3076022" y="3394060"/>
            <a:ext cx="44450" cy="40449"/>
          </a:xfrm>
          <a:prstGeom prst="ellipse">
            <a:avLst/>
          </a:prstGeom>
          <a:solidFill>
            <a:srgbClr val="FFAD57"/>
          </a:solidFill>
          <a:ln w="0">
            <a:noFill/>
          </a:ln>
        </p:spPr>
        <p:txBody>
          <a:bodyPr/>
          <a:lstStyle/>
          <a:p>
            <a:endParaRPr lang="zh-CN" altLang="en-US"/>
          </a:p>
        </p:txBody>
      </p:sp>
      <p:sp>
        <p:nvSpPr>
          <p:cNvPr id="517" name="Exterior surface point">
            <a:extLst>
              <a:ext uri="{FF2B5EF4-FFF2-40B4-BE49-F238E27FC236}">
                <a16:creationId xmlns:a16="http://schemas.microsoft.com/office/drawing/2014/main" id="{FA13781A-3CDD-429C-B65C-5840557AABFB}"/>
              </a:ext>
            </a:extLst>
          </p:cNvPr>
          <p:cNvSpPr>
            <a:spLocks noGrp="1"/>
          </p:cNvSpPr>
          <p:nvPr/>
        </p:nvSpPr>
        <p:spPr>
          <a:xfrm>
            <a:off x="3076022" y="3312583"/>
            <a:ext cx="44450" cy="40449"/>
          </a:xfrm>
          <a:prstGeom prst="ellipse">
            <a:avLst/>
          </a:prstGeom>
          <a:solidFill>
            <a:srgbClr val="FFAD57"/>
          </a:solidFill>
          <a:ln w="0">
            <a:noFill/>
          </a:ln>
        </p:spPr>
        <p:txBody>
          <a:bodyPr/>
          <a:lstStyle/>
          <a:p>
            <a:endParaRPr lang="zh-CN" altLang="en-US"/>
          </a:p>
        </p:txBody>
      </p:sp>
      <p:sp>
        <p:nvSpPr>
          <p:cNvPr id="518" name="Exterior surface point">
            <a:extLst>
              <a:ext uri="{FF2B5EF4-FFF2-40B4-BE49-F238E27FC236}">
                <a16:creationId xmlns:a16="http://schemas.microsoft.com/office/drawing/2014/main" id="{CE9DF5EE-75F9-4F7A-9502-9EE86C7E6C18}"/>
              </a:ext>
            </a:extLst>
          </p:cNvPr>
          <p:cNvSpPr>
            <a:spLocks noGrp="1"/>
          </p:cNvSpPr>
          <p:nvPr/>
        </p:nvSpPr>
        <p:spPr>
          <a:xfrm>
            <a:off x="3076022" y="3231106"/>
            <a:ext cx="44450" cy="40449"/>
          </a:xfrm>
          <a:prstGeom prst="ellipse">
            <a:avLst/>
          </a:prstGeom>
          <a:solidFill>
            <a:srgbClr val="FFAD57"/>
          </a:solidFill>
          <a:ln w="0">
            <a:noFill/>
          </a:ln>
        </p:spPr>
        <p:txBody>
          <a:bodyPr/>
          <a:lstStyle/>
          <a:p>
            <a:endParaRPr lang="zh-CN" altLang="en-US"/>
          </a:p>
        </p:txBody>
      </p:sp>
      <p:sp>
        <p:nvSpPr>
          <p:cNvPr id="519" name="Exterior surface point">
            <a:extLst>
              <a:ext uri="{FF2B5EF4-FFF2-40B4-BE49-F238E27FC236}">
                <a16:creationId xmlns:a16="http://schemas.microsoft.com/office/drawing/2014/main" id="{FE808E77-F858-486E-B7E4-53C8E0A37F8F}"/>
              </a:ext>
            </a:extLst>
          </p:cNvPr>
          <p:cNvSpPr>
            <a:spLocks noGrp="1"/>
          </p:cNvSpPr>
          <p:nvPr/>
        </p:nvSpPr>
        <p:spPr>
          <a:xfrm>
            <a:off x="3173177" y="5105074"/>
            <a:ext cx="44450" cy="40449"/>
          </a:xfrm>
          <a:prstGeom prst="ellipse">
            <a:avLst/>
          </a:prstGeom>
          <a:solidFill>
            <a:srgbClr val="FFAD57"/>
          </a:solidFill>
          <a:ln w="0">
            <a:noFill/>
          </a:ln>
        </p:spPr>
        <p:txBody>
          <a:bodyPr/>
          <a:lstStyle/>
          <a:p>
            <a:endParaRPr lang="zh-CN" altLang="en-US"/>
          </a:p>
        </p:txBody>
      </p:sp>
      <p:sp>
        <p:nvSpPr>
          <p:cNvPr id="520" name="Exterior surface point">
            <a:extLst>
              <a:ext uri="{FF2B5EF4-FFF2-40B4-BE49-F238E27FC236}">
                <a16:creationId xmlns:a16="http://schemas.microsoft.com/office/drawing/2014/main" id="{450F4A30-CD39-46A7-9B27-89B59D9AC20F}"/>
              </a:ext>
            </a:extLst>
          </p:cNvPr>
          <p:cNvSpPr>
            <a:spLocks noGrp="1"/>
          </p:cNvSpPr>
          <p:nvPr/>
        </p:nvSpPr>
        <p:spPr>
          <a:xfrm>
            <a:off x="3173177" y="5023597"/>
            <a:ext cx="44450" cy="40449"/>
          </a:xfrm>
          <a:prstGeom prst="ellipse">
            <a:avLst/>
          </a:prstGeom>
          <a:solidFill>
            <a:srgbClr val="FFAD57"/>
          </a:solidFill>
          <a:ln w="0">
            <a:noFill/>
          </a:ln>
        </p:spPr>
        <p:txBody>
          <a:bodyPr/>
          <a:lstStyle/>
          <a:p>
            <a:endParaRPr lang="zh-CN" altLang="en-US"/>
          </a:p>
        </p:txBody>
      </p:sp>
      <p:sp>
        <p:nvSpPr>
          <p:cNvPr id="521" name="Exterior surface point">
            <a:extLst>
              <a:ext uri="{FF2B5EF4-FFF2-40B4-BE49-F238E27FC236}">
                <a16:creationId xmlns:a16="http://schemas.microsoft.com/office/drawing/2014/main" id="{3309C59B-F8C1-47E0-AFA0-F3E5FC25033C}"/>
              </a:ext>
            </a:extLst>
          </p:cNvPr>
          <p:cNvSpPr>
            <a:spLocks noGrp="1"/>
          </p:cNvSpPr>
          <p:nvPr/>
        </p:nvSpPr>
        <p:spPr>
          <a:xfrm>
            <a:off x="3173177" y="4942120"/>
            <a:ext cx="44450" cy="40449"/>
          </a:xfrm>
          <a:prstGeom prst="ellipse">
            <a:avLst/>
          </a:prstGeom>
          <a:solidFill>
            <a:srgbClr val="FFAD57"/>
          </a:solidFill>
          <a:ln w="0">
            <a:noFill/>
          </a:ln>
        </p:spPr>
        <p:txBody>
          <a:bodyPr/>
          <a:lstStyle/>
          <a:p>
            <a:endParaRPr lang="zh-CN" altLang="en-US"/>
          </a:p>
        </p:txBody>
      </p:sp>
      <p:sp>
        <p:nvSpPr>
          <p:cNvPr id="522" name="Exterior surface point">
            <a:extLst>
              <a:ext uri="{FF2B5EF4-FFF2-40B4-BE49-F238E27FC236}">
                <a16:creationId xmlns:a16="http://schemas.microsoft.com/office/drawing/2014/main" id="{B5E239DC-70E0-4AF2-99B5-1E00A816A816}"/>
              </a:ext>
            </a:extLst>
          </p:cNvPr>
          <p:cNvSpPr>
            <a:spLocks noGrp="1"/>
          </p:cNvSpPr>
          <p:nvPr/>
        </p:nvSpPr>
        <p:spPr>
          <a:xfrm>
            <a:off x="3173177" y="4860643"/>
            <a:ext cx="44450" cy="40449"/>
          </a:xfrm>
          <a:prstGeom prst="ellipse">
            <a:avLst/>
          </a:prstGeom>
          <a:solidFill>
            <a:srgbClr val="FFAD57"/>
          </a:solidFill>
          <a:ln w="0">
            <a:noFill/>
          </a:ln>
        </p:spPr>
        <p:txBody>
          <a:bodyPr/>
          <a:lstStyle/>
          <a:p>
            <a:endParaRPr lang="zh-CN" altLang="en-US"/>
          </a:p>
        </p:txBody>
      </p:sp>
      <p:sp>
        <p:nvSpPr>
          <p:cNvPr id="523" name="Exterior surface point">
            <a:extLst>
              <a:ext uri="{FF2B5EF4-FFF2-40B4-BE49-F238E27FC236}">
                <a16:creationId xmlns:a16="http://schemas.microsoft.com/office/drawing/2014/main" id="{84A13003-1AE2-4314-B443-B8D6FD0A3977}"/>
              </a:ext>
            </a:extLst>
          </p:cNvPr>
          <p:cNvSpPr>
            <a:spLocks noGrp="1"/>
          </p:cNvSpPr>
          <p:nvPr/>
        </p:nvSpPr>
        <p:spPr>
          <a:xfrm>
            <a:off x="3173177" y="4779166"/>
            <a:ext cx="44450" cy="40449"/>
          </a:xfrm>
          <a:prstGeom prst="ellipse">
            <a:avLst/>
          </a:prstGeom>
          <a:solidFill>
            <a:srgbClr val="FFAD57"/>
          </a:solidFill>
          <a:ln w="0">
            <a:noFill/>
          </a:ln>
        </p:spPr>
        <p:txBody>
          <a:bodyPr/>
          <a:lstStyle/>
          <a:p>
            <a:endParaRPr lang="zh-CN" altLang="en-US"/>
          </a:p>
        </p:txBody>
      </p:sp>
      <p:sp>
        <p:nvSpPr>
          <p:cNvPr id="524" name="Exterior surface point">
            <a:extLst>
              <a:ext uri="{FF2B5EF4-FFF2-40B4-BE49-F238E27FC236}">
                <a16:creationId xmlns:a16="http://schemas.microsoft.com/office/drawing/2014/main" id="{600FED9A-ABC7-4133-AAED-86D3223A0967}"/>
              </a:ext>
            </a:extLst>
          </p:cNvPr>
          <p:cNvSpPr>
            <a:spLocks noGrp="1"/>
          </p:cNvSpPr>
          <p:nvPr/>
        </p:nvSpPr>
        <p:spPr>
          <a:xfrm>
            <a:off x="3173177" y="4697690"/>
            <a:ext cx="44450" cy="40449"/>
          </a:xfrm>
          <a:prstGeom prst="ellipse">
            <a:avLst/>
          </a:prstGeom>
          <a:solidFill>
            <a:srgbClr val="FFAD57"/>
          </a:solidFill>
          <a:ln w="0">
            <a:noFill/>
          </a:ln>
        </p:spPr>
        <p:txBody>
          <a:bodyPr/>
          <a:lstStyle/>
          <a:p>
            <a:endParaRPr lang="zh-CN" altLang="en-US"/>
          </a:p>
        </p:txBody>
      </p:sp>
      <p:sp>
        <p:nvSpPr>
          <p:cNvPr id="525" name="Exterior surface point">
            <a:extLst>
              <a:ext uri="{FF2B5EF4-FFF2-40B4-BE49-F238E27FC236}">
                <a16:creationId xmlns:a16="http://schemas.microsoft.com/office/drawing/2014/main" id="{420A558B-12EB-4DB4-A383-E3AB276FE112}"/>
              </a:ext>
            </a:extLst>
          </p:cNvPr>
          <p:cNvSpPr>
            <a:spLocks noGrp="1"/>
          </p:cNvSpPr>
          <p:nvPr/>
        </p:nvSpPr>
        <p:spPr>
          <a:xfrm>
            <a:off x="3173177" y="4616213"/>
            <a:ext cx="44450" cy="40449"/>
          </a:xfrm>
          <a:prstGeom prst="ellipse">
            <a:avLst/>
          </a:prstGeom>
          <a:solidFill>
            <a:srgbClr val="FFAD57"/>
          </a:solidFill>
          <a:ln w="0">
            <a:noFill/>
          </a:ln>
        </p:spPr>
        <p:txBody>
          <a:bodyPr/>
          <a:lstStyle/>
          <a:p>
            <a:endParaRPr lang="zh-CN" altLang="en-US"/>
          </a:p>
        </p:txBody>
      </p:sp>
      <p:sp>
        <p:nvSpPr>
          <p:cNvPr id="526" name="Exterior surface point">
            <a:extLst>
              <a:ext uri="{FF2B5EF4-FFF2-40B4-BE49-F238E27FC236}">
                <a16:creationId xmlns:a16="http://schemas.microsoft.com/office/drawing/2014/main" id="{11D5EB08-CC0D-47D0-98BC-23E739B54DCC}"/>
              </a:ext>
            </a:extLst>
          </p:cNvPr>
          <p:cNvSpPr>
            <a:spLocks noGrp="1"/>
          </p:cNvSpPr>
          <p:nvPr/>
        </p:nvSpPr>
        <p:spPr>
          <a:xfrm>
            <a:off x="3173177" y="4534736"/>
            <a:ext cx="44450" cy="40449"/>
          </a:xfrm>
          <a:prstGeom prst="ellipse">
            <a:avLst/>
          </a:prstGeom>
          <a:solidFill>
            <a:srgbClr val="FFAD57"/>
          </a:solidFill>
          <a:ln w="0">
            <a:noFill/>
          </a:ln>
        </p:spPr>
        <p:txBody>
          <a:bodyPr/>
          <a:lstStyle/>
          <a:p>
            <a:endParaRPr lang="zh-CN" altLang="en-US"/>
          </a:p>
        </p:txBody>
      </p:sp>
      <p:sp>
        <p:nvSpPr>
          <p:cNvPr id="527" name="Exterior surface point">
            <a:extLst>
              <a:ext uri="{FF2B5EF4-FFF2-40B4-BE49-F238E27FC236}">
                <a16:creationId xmlns:a16="http://schemas.microsoft.com/office/drawing/2014/main" id="{06A9CB3F-261A-40EC-96B2-BD80F98FE90C}"/>
              </a:ext>
            </a:extLst>
          </p:cNvPr>
          <p:cNvSpPr>
            <a:spLocks noGrp="1"/>
          </p:cNvSpPr>
          <p:nvPr/>
        </p:nvSpPr>
        <p:spPr>
          <a:xfrm>
            <a:off x="3173177" y="4453259"/>
            <a:ext cx="44450" cy="40449"/>
          </a:xfrm>
          <a:prstGeom prst="ellipse">
            <a:avLst/>
          </a:prstGeom>
          <a:solidFill>
            <a:srgbClr val="FFAD57"/>
          </a:solidFill>
          <a:ln w="0">
            <a:noFill/>
          </a:ln>
        </p:spPr>
        <p:txBody>
          <a:bodyPr/>
          <a:lstStyle/>
          <a:p>
            <a:endParaRPr lang="zh-CN" altLang="en-US"/>
          </a:p>
        </p:txBody>
      </p:sp>
      <p:sp>
        <p:nvSpPr>
          <p:cNvPr id="528" name="Exterior surface point">
            <a:extLst>
              <a:ext uri="{FF2B5EF4-FFF2-40B4-BE49-F238E27FC236}">
                <a16:creationId xmlns:a16="http://schemas.microsoft.com/office/drawing/2014/main" id="{E10F9CE5-582A-43A3-8A0D-4117E3423228}"/>
              </a:ext>
            </a:extLst>
          </p:cNvPr>
          <p:cNvSpPr>
            <a:spLocks noGrp="1"/>
          </p:cNvSpPr>
          <p:nvPr/>
        </p:nvSpPr>
        <p:spPr>
          <a:xfrm>
            <a:off x="3173177" y="4371782"/>
            <a:ext cx="44450" cy="40449"/>
          </a:xfrm>
          <a:prstGeom prst="ellipse">
            <a:avLst/>
          </a:prstGeom>
          <a:solidFill>
            <a:srgbClr val="FFAD57"/>
          </a:solidFill>
          <a:ln w="0">
            <a:noFill/>
          </a:ln>
        </p:spPr>
        <p:txBody>
          <a:bodyPr/>
          <a:lstStyle/>
          <a:p>
            <a:endParaRPr lang="zh-CN" altLang="en-US"/>
          </a:p>
        </p:txBody>
      </p:sp>
      <p:sp>
        <p:nvSpPr>
          <p:cNvPr id="529" name="Exterior surface point">
            <a:extLst>
              <a:ext uri="{FF2B5EF4-FFF2-40B4-BE49-F238E27FC236}">
                <a16:creationId xmlns:a16="http://schemas.microsoft.com/office/drawing/2014/main" id="{1144D88A-5A55-47BA-A031-E11A1BFF9161}"/>
              </a:ext>
            </a:extLst>
          </p:cNvPr>
          <p:cNvSpPr>
            <a:spLocks noGrp="1"/>
          </p:cNvSpPr>
          <p:nvPr/>
        </p:nvSpPr>
        <p:spPr>
          <a:xfrm>
            <a:off x="3173177" y="4290305"/>
            <a:ext cx="44450" cy="40449"/>
          </a:xfrm>
          <a:prstGeom prst="ellipse">
            <a:avLst/>
          </a:prstGeom>
          <a:solidFill>
            <a:srgbClr val="FFAD57"/>
          </a:solidFill>
          <a:ln w="0">
            <a:noFill/>
          </a:ln>
        </p:spPr>
        <p:txBody>
          <a:bodyPr/>
          <a:lstStyle/>
          <a:p>
            <a:endParaRPr lang="zh-CN" altLang="en-US"/>
          </a:p>
        </p:txBody>
      </p:sp>
      <p:sp>
        <p:nvSpPr>
          <p:cNvPr id="530" name="Exterior surface point">
            <a:extLst>
              <a:ext uri="{FF2B5EF4-FFF2-40B4-BE49-F238E27FC236}">
                <a16:creationId xmlns:a16="http://schemas.microsoft.com/office/drawing/2014/main" id="{957A5DD1-9CD4-47D1-838C-5BB0D42825D2}"/>
              </a:ext>
            </a:extLst>
          </p:cNvPr>
          <p:cNvSpPr>
            <a:spLocks noGrp="1"/>
          </p:cNvSpPr>
          <p:nvPr/>
        </p:nvSpPr>
        <p:spPr>
          <a:xfrm>
            <a:off x="3173177" y="4208828"/>
            <a:ext cx="44450" cy="40449"/>
          </a:xfrm>
          <a:prstGeom prst="ellipse">
            <a:avLst/>
          </a:prstGeom>
          <a:solidFill>
            <a:srgbClr val="FFAD57"/>
          </a:solidFill>
          <a:ln w="0">
            <a:noFill/>
          </a:ln>
        </p:spPr>
        <p:txBody>
          <a:bodyPr/>
          <a:lstStyle/>
          <a:p>
            <a:endParaRPr lang="zh-CN" altLang="en-US"/>
          </a:p>
        </p:txBody>
      </p:sp>
      <p:sp>
        <p:nvSpPr>
          <p:cNvPr id="531" name="Exterior surface point">
            <a:extLst>
              <a:ext uri="{FF2B5EF4-FFF2-40B4-BE49-F238E27FC236}">
                <a16:creationId xmlns:a16="http://schemas.microsoft.com/office/drawing/2014/main" id="{239961F5-A442-4829-B3EF-15DCB83B1173}"/>
              </a:ext>
            </a:extLst>
          </p:cNvPr>
          <p:cNvSpPr>
            <a:spLocks noGrp="1"/>
          </p:cNvSpPr>
          <p:nvPr/>
        </p:nvSpPr>
        <p:spPr>
          <a:xfrm>
            <a:off x="3173177" y="4127352"/>
            <a:ext cx="44450" cy="40449"/>
          </a:xfrm>
          <a:prstGeom prst="ellipse">
            <a:avLst/>
          </a:prstGeom>
          <a:solidFill>
            <a:srgbClr val="FFAD57"/>
          </a:solidFill>
          <a:ln w="0">
            <a:noFill/>
          </a:ln>
        </p:spPr>
        <p:txBody>
          <a:bodyPr/>
          <a:lstStyle/>
          <a:p>
            <a:endParaRPr lang="zh-CN" altLang="en-US"/>
          </a:p>
        </p:txBody>
      </p:sp>
      <p:sp>
        <p:nvSpPr>
          <p:cNvPr id="532" name="Exterior surface point">
            <a:extLst>
              <a:ext uri="{FF2B5EF4-FFF2-40B4-BE49-F238E27FC236}">
                <a16:creationId xmlns:a16="http://schemas.microsoft.com/office/drawing/2014/main" id="{6DDCE54B-97F5-48ED-840C-41118AF96EFA}"/>
              </a:ext>
            </a:extLst>
          </p:cNvPr>
          <p:cNvSpPr>
            <a:spLocks noGrp="1"/>
          </p:cNvSpPr>
          <p:nvPr/>
        </p:nvSpPr>
        <p:spPr>
          <a:xfrm>
            <a:off x="3173177" y="4045875"/>
            <a:ext cx="44450" cy="40449"/>
          </a:xfrm>
          <a:prstGeom prst="ellipse">
            <a:avLst/>
          </a:prstGeom>
          <a:solidFill>
            <a:srgbClr val="FFAD57"/>
          </a:solidFill>
          <a:ln w="0">
            <a:noFill/>
          </a:ln>
        </p:spPr>
        <p:txBody>
          <a:bodyPr/>
          <a:lstStyle/>
          <a:p>
            <a:endParaRPr lang="zh-CN" altLang="en-US"/>
          </a:p>
        </p:txBody>
      </p:sp>
      <p:sp>
        <p:nvSpPr>
          <p:cNvPr id="533" name="Exterior surface point">
            <a:extLst>
              <a:ext uri="{FF2B5EF4-FFF2-40B4-BE49-F238E27FC236}">
                <a16:creationId xmlns:a16="http://schemas.microsoft.com/office/drawing/2014/main" id="{F1445C15-321C-4A99-8490-F509E9FB16FE}"/>
              </a:ext>
            </a:extLst>
          </p:cNvPr>
          <p:cNvSpPr>
            <a:spLocks noGrp="1"/>
          </p:cNvSpPr>
          <p:nvPr/>
        </p:nvSpPr>
        <p:spPr>
          <a:xfrm>
            <a:off x="3173177" y="3964398"/>
            <a:ext cx="44450" cy="40449"/>
          </a:xfrm>
          <a:prstGeom prst="ellipse">
            <a:avLst/>
          </a:prstGeom>
          <a:solidFill>
            <a:srgbClr val="FFAD57"/>
          </a:solidFill>
          <a:ln w="0">
            <a:noFill/>
          </a:ln>
        </p:spPr>
        <p:txBody>
          <a:bodyPr/>
          <a:lstStyle/>
          <a:p>
            <a:endParaRPr lang="zh-CN" altLang="en-US"/>
          </a:p>
        </p:txBody>
      </p:sp>
      <p:sp>
        <p:nvSpPr>
          <p:cNvPr id="534" name="Exterior surface point">
            <a:extLst>
              <a:ext uri="{FF2B5EF4-FFF2-40B4-BE49-F238E27FC236}">
                <a16:creationId xmlns:a16="http://schemas.microsoft.com/office/drawing/2014/main" id="{F70E87A5-3990-4D46-A9CC-6ABFBAE8FA3A}"/>
              </a:ext>
            </a:extLst>
          </p:cNvPr>
          <p:cNvSpPr>
            <a:spLocks noGrp="1"/>
          </p:cNvSpPr>
          <p:nvPr/>
        </p:nvSpPr>
        <p:spPr>
          <a:xfrm>
            <a:off x="3173177" y="3882921"/>
            <a:ext cx="44450" cy="40449"/>
          </a:xfrm>
          <a:prstGeom prst="ellipse">
            <a:avLst/>
          </a:prstGeom>
          <a:solidFill>
            <a:srgbClr val="FFAD57"/>
          </a:solidFill>
          <a:ln w="0">
            <a:noFill/>
          </a:ln>
        </p:spPr>
        <p:txBody>
          <a:bodyPr/>
          <a:lstStyle/>
          <a:p>
            <a:endParaRPr lang="zh-CN" altLang="en-US"/>
          </a:p>
        </p:txBody>
      </p:sp>
      <p:sp>
        <p:nvSpPr>
          <p:cNvPr id="535" name="Exterior surface point">
            <a:extLst>
              <a:ext uri="{FF2B5EF4-FFF2-40B4-BE49-F238E27FC236}">
                <a16:creationId xmlns:a16="http://schemas.microsoft.com/office/drawing/2014/main" id="{DE3A1233-9B44-460C-9053-79CBAA48F367}"/>
              </a:ext>
            </a:extLst>
          </p:cNvPr>
          <p:cNvSpPr>
            <a:spLocks noGrp="1"/>
          </p:cNvSpPr>
          <p:nvPr/>
        </p:nvSpPr>
        <p:spPr>
          <a:xfrm>
            <a:off x="3173177" y="3801444"/>
            <a:ext cx="44450" cy="40449"/>
          </a:xfrm>
          <a:prstGeom prst="ellipse">
            <a:avLst/>
          </a:prstGeom>
          <a:solidFill>
            <a:srgbClr val="FFAD57"/>
          </a:solidFill>
          <a:ln w="0">
            <a:noFill/>
          </a:ln>
        </p:spPr>
        <p:txBody>
          <a:bodyPr/>
          <a:lstStyle/>
          <a:p>
            <a:endParaRPr lang="zh-CN" altLang="en-US"/>
          </a:p>
        </p:txBody>
      </p:sp>
      <p:sp>
        <p:nvSpPr>
          <p:cNvPr id="536" name="Exterior surface point">
            <a:extLst>
              <a:ext uri="{FF2B5EF4-FFF2-40B4-BE49-F238E27FC236}">
                <a16:creationId xmlns:a16="http://schemas.microsoft.com/office/drawing/2014/main" id="{57DA4A5C-E797-4C17-AB2C-EB58404C6E83}"/>
              </a:ext>
            </a:extLst>
          </p:cNvPr>
          <p:cNvSpPr>
            <a:spLocks noGrp="1"/>
          </p:cNvSpPr>
          <p:nvPr/>
        </p:nvSpPr>
        <p:spPr>
          <a:xfrm>
            <a:off x="3173177" y="3719967"/>
            <a:ext cx="44450" cy="40449"/>
          </a:xfrm>
          <a:prstGeom prst="ellipse">
            <a:avLst/>
          </a:prstGeom>
          <a:solidFill>
            <a:srgbClr val="FFAD57"/>
          </a:solidFill>
          <a:ln w="0">
            <a:noFill/>
          </a:ln>
        </p:spPr>
        <p:txBody>
          <a:bodyPr/>
          <a:lstStyle/>
          <a:p>
            <a:endParaRPr lang="zh-CN" altLang="en-US"/>
          </a:p>
        </p:txBody>
      </p:sp>
      <p:sp>
        <p:nvSpPr>
          <p:cNvPr id="537" name="Exterior surface point">
            <a:extLst>
              <a:ext uri="{FF2B5EF4-FFF2-40B4-BE49-F238E27FC236}">
                <a16:creationId xmlns:a16="http://schemas.microsoft.com/office/drawing/2014/main" id="{B111A622-88EE-4B8C-9181-3537E6F9132E}"/>
              </a:ext>
            </a:extLst>
          </p:cNvPr>
          <p:cNvSpPr>
            <a:spLocks noGrp="1"/>
          </p:cNvSpPr>
          <p:nvPr/>
        </p:nvSpPr>
        <p:spPr>
          <a:xfrm>
            <a:off x="3173177" y="3638490"/>
            <a:ext cx="44450" cy="40449"/>
          </a:xfrm>
          <a:prstGeom prst="ellipse">
            <a:avLst/>
          </a:prstGeom>
          <a:solidFill>
            <a:srgbClr val="FFAD57"/>
          </a:solidFill>
          <a:ln w="0">
            <a:noFill/>
          </a:ln>
        </p:spPr>
        <p:txBody>
          <a:bodyPr/>
          <a:lstStyle/>
          <a:p>
            <a:endParaRPr lang="zh-CN" altLang="en-US"/>
          </a:p>
        </p:txBody>
      </p:sp>
      <p:sp>
        <p:nvSpPr>
          <p:cNvPr id="538" name="Exterior surface point">
            <a:extLst>
              <a:ext uri="{FF2B5EF4-FFF2-40B4-BE49-F238E27FC236}">
                <a16:creationId xmlns:a16="http://schemas.microsoft.com/office/drawing/2014/main" id="{73BE64F5-3696-404A-AB0D-D8138F78CD47}"/>
              </a:ext>
            </a:extLst>
          </p:cNvPr>
          <p:cNvSpPr>
            <a:spLocks noGrp="1"/>
          </p:cNvSpPr>
          <p:nvPr/>
        </p:nvSpPr>
        <p:spPr>
          <a:xfrm>
            <a:off x="3173177" y="3557014"/>
            <a:ext cx="44450" cy="40449"/>
          </a:xfrm>
          <a:prstGeom prst="ellipse">
            <a:avLst/>
          </a:prstGeom>
          <a:solidFill>
            <a:srgbClr val="FFAD57"/>
          </a:solidFill>
          <a:ln w="0">
            <a:noFill/>
          </a:ln>
        </p:spPr>
        <p:txBody>
          <a:bodyPr/>
          <a:lstStyle/>
          <a:p>
            <a:endParaRPr lang="zh-CN" altLang="en-US"/>
          </a:p>
        </p:txBody>
      </p:sp>
      <p:sp>
        <p:nvSpPr>
          <p:cNvPr id="539" name="Exterior surface point">
            <a:extLst>
              <a:ext uri="{FF2B5EF4-FFF2-40B4-BE49-F238E27FC236}">
                <a16:creationId xmlns:a16="http://schemas.microsoft.com/office/drawing/2014/main" id="{2479AE9A-4196-4ACC-B10F-C05979456278}"/>
              </a:ext>
            </a:extLst>
          </p:cNvPr>
          <p:cNvSpPr>
            <a:spLocks noGrp="1"/>
          </p:cNvSpPr>
          <p:nvPr/>
        </p:nvSpPr>
        <p:spPr>
          <a:xfrm>
            <a:off x="3173177" y="3475537"/>
            <a:ext cx="44450" cy="40449"/>
          </a:xfrm>
          <a:prstGeom prst="ellipse">
            <a:avLst/>
          </a:prstGeom>
          <a:solidFill>
            <a:srgbClr val="FFAD57"/>
          </a:solidFill>
          <a:ln w="0">
            <a:noFill/>
          </a:ln>
        </p:spPr>
        <p:txBody>
          <a:bodyPr/>
          <a:lstStyle/>
          <a:p>
            <a:endParaRPr lang="zh-CN" altLang="en-US"/>
          </a:p>
        </p:txBody>
      </p:sp>
      <p:sp>
        <p:nvSpPr>
          <p:cNvPr id="540" name="Exterior surface point">
            <a:extLst>
              <a:ext uri="{FF2B5EF4-FFF2-40B4-BE49-F238E27FC236}">
                <a16:creationId xmlns:a16="http://schemas.microsoft.com/office/drawing/2014/main" id="{2EA42561-9AA7-409F-80F3-B30DC6A94CCC}"/>
              </a:ext>
            </a:extLst>
          </p:cNvPr>
          <p:cNvSpPr>
            <a:spLocks noGrp="1"/>
          </p:cNvSpPr>
          <p:nvPr/>
        </p:nvSpPr>
        <p:spPr>
          <a:xfrm>
            <a:off x="3173177" y="3394060"/>
            <a:ext cx="44450" cy="40449"/>
          </a:xfrm>
          <a:prstGeom prst="ellipse">
            <a:avLst/>
          </a:prstGeom>
          <a:solidFill>
            <a:srgbClr val="FFAD57"/>
          </a:solidFill>
          <a:ln w="0">
            <a:noFill/>
          </a:ln>
        </p:spPr>
        <p:txBody>
          <a:bodyPr/>
          <a:lstStyle/>
          <a:p>
            <a:endParaRPr lang="zh-CN" altLang="en-US"/>
          </a:p>
        </p:txBody>
      </p:sp>
      <p:sp>
        <p:nvSpPr>
          <p:cNvPr id="541" name="Exterior surface point">
            <a:extLst>
              <a:ext uri="{FF2B5EF4-FFF2-40B4-BE49-F238E27FC236}">
                <a16:creationId xmlns:a16="http://schemas.microsoft.com/office/drawing/2014/main" id="{7F16039E-4EE3-4A24-ABEF-6ADC7D4E3CE6}"/>
              </a:ext>
            </a:extLst>
          </p:cNvPr>
          <p:cNvSpPr>
            <a:spLocks noGrp="1"/>
          </p:cNvSpPr>
          <p:nvPr/>
        </p:nvSpPr>
        <p:spPr>
          <a:xfrm>
            <a:off x="3173177" y="3312583"/>
            <a:ext cx="44450" cy="40449"/>
          </a:xfrm>
          <a:prstGeom prst="ellipse">
            <a:avLst/>
          </a:prstGeom>
          <a:solidFill>
            <a:srgbClr val="FFAD57"/>
          </a:solidFill>
          <a:ln w="0">
            <a:noFill/>
          </a:ln>
        </p:spPr>
        <p:txBody>
          <a:bodyPr/>
          <a:lstStyle/>
          <a:p>
            <a:endParaRPr lang="zh-CN" altLang="en-US"/>
          </a:p>
        </p:txBody>
      </p:sp>
      <p:sp>
        <p:nvSpPr>
          <p:cNvPr id="542" name="Exterior surface point">
            <a:extLst>
              <a:ext uri="{FF2B5EF4-FFF2-40B4-BE49-F238E27FC236}">
                <a16:creationId xmlns:a16="http://schemas.microsoft.com/office/drawing/2014/main" id="{B2C94EB2-8FC8-48D4-9C92-0109BAF895B7}"/>
              </a:ext>
            </a:extLst>
          </p:cNvPr>
          <p:cNvSpPr>
            <a:spLocks noGrp="1"/>
          </p:cNvSpPr>
          <p:nvPr/>
        </p:nvSpPr>
        <p:spPr>
          <a:xfrm>
            <a:off x="3173177" y="3231106"/>
            <a:ext cx="44450" cy="40449"/>
          </a:xfrm>
          <a:prstGeom prst="ellipse">
            <a:avLst/>
          </a:prstGeom>
          <a:solidFill>
            <a:srgbClr val="FFAD57"/>
          </a:solidFill>
          <a:ln w="0">
            <a:noFill/>
          </a:ln>
        </p:spPr>
        <p:txBody>
          <a:bodyPr/>
          <a:lstStyle/>
          <a:p>
            <a:endParaRPr lang="zh-CN" altLang="en-US"/>
          </a:p>
        </p:txBody>
      </p:sp>
      <p:sp>
        <p:nvSpPr>
          <p:cNvPr id="543" name="Exterior surface point">
            <a:extLst>
              <a:ext uri="{FF2B5EF4-FFF2-40B4-BE49-F238E27FC236}">
                <a16:creationId xmlns:a16="http://schemas.microsoft.com/office/drawing/2014/main" id="{62872799-AE3F-48D3-A660-207E7EB972BF}"/>
              </a:ext>
            </a:extLst>
          </p:cNvPr>
          <p:cNvSpPr>
            <a:spLocks noGrp="1"/>
          </p:cNvSpPr>
          <p:nvPr/>
        </p:nvSpPr>
        <p:spPr>
          <a:xfrm>
            <a:off x="3270332" y="5105074"/>
            <a:ext cx="44450" cy="40449"/>
          </a:xfrm>
          <a:prstGeom prst="ellipse">
            <a:avLst/>
          </a:prstGeom>
          <a:solidFill>
            <a:srgbClr val="FFAD57"/>
          </a:solidFill>
          <a:ln w="0">
            <a:noFill/>
          </a:ln>
        </p:spPr>
        <p:txBody>
          <a:bodyPr/>
          <a:lstStyle/>
          <a:p>
            <a:endParaRPr lang="zh-CN" altLang="en-US"/>
          </a:p>
        </p:txBody>
      </p:sp>
      <p:sp>
        <p:nvSpPr>
          <p:cNvPr id="544" name="Exterior surface point">
            <a:extLst>
              <a:ext uri="{FF2B5EF4-FFF2-40B4-BE49-F238E27FC236}">
                <a16:creationId xmlns:a16="http://schemas.microsoft.com/office/drawing/2014/main" id="{414C3B00-EFE8-44B8-9D6C-0517FBE7774A}"/>
              </a:ext>
            </a:extLst>
          </p:cNvPr>
          <p:cNvSpPr>
            <a:spLocks noGrp="1"/>
          </p:cNvSpPr>
          <p:nvPr/>
        </p:nvSpPr>
        <p:spPr>
          <a:xfrm>
            <a:off x="3270332" y="5023597"/>
            <a:ext cx="44450" cy="40449"/>
          </a:xfrm>
          <a:prstGeom prst="ellipse">
            <a:avLst/>
          </a:prstGeom>
          <a:solidFill>
            <a:srgbClr val="FFAD57"/>
          </a:solidFill>
          <a:ln w="0">
            <a:noFill/>
          </a:ln>
        </p:spPr>
        <p:txBody>
          <a:bodyPr/>
          <a:lstStyle/>
          <a:p>
            <a:endParaRPr lang="zh-CN" altLang="en-US"/>
          </a:p>
        </p:txBody>
      </p:sp>
      <p:sp>
        <p:nvSpPr>
          <p:cNvPr id="545" name="Exterior surface point">
            <a:extLst>
              <a:ext uri="{FF2B5EF4-FFF2-40B4-BE49-F238E27FC236}">
                <a16:creationId xmlns:a16="http://schemas.microsoft.com/office/drawing/2014/main" id="{50813ECA-41E2-4429-ACE7-9DEC3921E0E0}"/>
              </a:ext>
            </a:extLst>
          </p:cNvPr>
          <p:cNvSpPr>
            <a:spLocks noGrp="1"/>
          </p:cNvSpPr>
          <p:nvPr/>
        </p:nvSpPr>
        <p:spPr>
          <a:xfrm>
            <a:off x="3270332" y="4942120"/>
            <a:ext cx="44450" cy="40449"/>
          </a:xfrm>
          <a:prstGeom prst="ellipse">
            <a:avLst/>
          </a:prstGeom>
          <a:solidFill>
            <a:srgbClr val="FFAD57"/>
          </a:solidFill>
          <a:ln w="0">
            <a:noFill/>
          </a:ln>
        </p:spPr>
        <p:txBody>
          <a:bodyPr/>
          <a:lstStyle/>
          <a:p>
            <a:endParaRPr lang="zh-CN" altLang="en-US"/>
          </a:p>
        </p:txBody>
      </p:sp>
      <p:sp>
        <p:nvSpPr>
          <p:cNvPr id="546" name="Exterior surface point">
            <a:extLst>
              <a:ext uri="{FF2B5EF4-FFF2-40B4-BE49-F238E27FC236}">
                <a16:creationId xmlns:a16="http://schemas.microsoft.com/office/drawing/2014/main" id="{F9D994B0-DE64-4D2C-9C43-EEF303FB7C5B}"/>
              </a:ext>
            </a:extLst>
          </p:cNvPr>
          <p:cNvSpPr>
            <a:spLocks noGrp="1"/>
          </p:cNvSpPr>
          <p:nvPr/>
        </p:nvSpPr>
        <p:spPr>
          <a:xfrm>
            <a:off x="3270332" y="4860643"/>
            <a:ext cx="44450" cy="40449"/>
          </a:xfrm>
          <a:prstGeom prst="ellipse">
            <a:avLst/>
          </a:prstGeom>
          <a:solidFill>
            <a:srgbClr val="FFAD57"/>
          </a:solidFill>
          <a:ln w="0">
            <a:noFill/>
          </a:ln>
        </p:spPr>
        <p:txBody>
          <a:bodyPr/>
          <a:lstStyle/>
          <a:p>
            <a:endParaRPr lang="zh-CN" altLang="en-US"/>
          </a:p>
        </p:txBody>
      </p:sp>
      <p:sp>
        <p:nvSpPr>
          <p:cNvPr id="547" name="Exterior surface point">
            <a:extLst>
              <a:ext uri="{FF2B5EF4-FFF2-40B4-BE49-F238E27FC236}">
                <a16:creationId xmlns:a16="http://schemas.microsoft.com/office/drawing/2014/main" id="{972C9472-558A-40BC-A230-7FFE659F8072}"/>
              </a:ext>
            </a:extLst>
          </p:cNvPr>
          <p:cNvSpPr>
            <a:spLocks noGrp="1"/>
          </p:cNvSpPr>
          <p:nvPr/>
        </p:nvSpPr>
        <p:spPr>
          <a:xfrm>
            <a:off x="3270332" y="4779166"/>
            <a:ext cx="44450" cy="40449"/>
          </a:xfrm>
          <a:prstGeom prst="ellipse">
            <a:avLst/>
          </a:prstGeom>
          <a:solidFill>
            <a:srgbClr val="FFAD57"/>
          </a:solidFill>
          <a:ln w="0">
            <a:noFill/>
          </a:ln>
        </p:spPr>
        <p:txBody>
          <a:bodyPr/>
          <a:lstStyle/>
          <a:p>
            <a:endParaRPr lang="zh-CN" altLang="en-US"/>
          </a:p>
        </p:txBody>
      </p:sp>
      <p:sp>
        <p:nvSpPr>
          <p:cNvPr id="548" name="Exterior surface point">
            <a:extLst>
              <a:ext uri="{FF2B5EF4-FFF2-40B4-BE49-F238E27FC236}">
                <a16:creationId xmlns:a16="http://schemas.microsoft.com/office/drawing/2014/main" id="{CD05062E-8969-41C3-8E51-45624EE01C39}"/>
              </a:ext>
            </a:extLst>
          </p:cNvPr>
          <p:cNvSpPr>
            <a:spLocks noGrp="1"/>
          </p:cNvSpPr>
          <p:nvPr/>
        </p:nvSpPr>
        <p:spPr>
          <a:xfrm>
            <a:off x="3270332" y="4697690"/>
            <a:ext cx="44450" cy="40449"/>
          </a:xfrm>
          <a:prstGeom prst="ellipse">
            <a:avLst/>
          </a:prstGeom>
          <a:solidFill>
            <a:srgbClr val="FFAD57"/>
          </a:solidFill>
          <a:ln w="0">
            <a:noFill/>
          </a:ln>
        </p:spPr>
        <p:txBody>
          <a:bodyPr/>
          <a:lstStyle/>
          <a:p>
            <a:endParaRPr lang="zh-CN" altLang="en-US"/>
          </a:p>
        </p:txBody>
      </p:sp>
      <p:sp>
        <p:nvSpPr>
          <p:cNvPr id="549" name="Exterior surface point">
            <a:extLst>
              <a:ext uri="{FF2B5EF4-FFF2-40B4-BE49-F238E27FC236}">
                <a16:creationId xmlns:a16="http://schemas.microsoft.com/office/drawing/2014/main" id="{BB4F61CA-47D3-4312-B458-A05D6B0AAB43}"/>
              </a:ext>
            </a:extLst>
          </p:cNvPr>
          <p:cNvSpPr>
            <a:spLocks noGrp="1"/>
          </p:cNvSpPr>
          <p:nvPr/>
        </p:nvSpPr>
        <p:spPr>
          <a:xfrm>
            <a:off x="3270332" y="4616213"/>
            <a:ext cx="44450" cy="40449"/>
          </a:xfrm>
          <a:prstGeom prst="ellipse">
            <a:avLst/>
          </a:prstGeom>
          <a:solidFill>
            <a:srgbClr val="FFAD57"/>
          </a:solidFill>
          <a:ln w="0">
            <a:noFill/>
          </a:ln>
        </p:spPr>
        <p:txBody>
          <a:bodyPr/>
          <a:lstStyle/>
          <a:p>
            <a:endParaRPr lang="zh-CN" altLang="en-US"/>
          </a:p>
        </p:txBody>
      </p:sp>
      <p:sp>
        <p:nvSpPr>
          <p:cNvPr id="550" name="Exterior surface point">
            <a:extLst>
              <a:ext uri="{FF2B5EF4-FFF2-40B4-BE49-F238E27FC236}">
                <a16:creationId xmlns:a16="http://schemas.microsoft.com/office/drawing/2014/main" id="{F2BC9E94-907D-4117-8768-E902DD7E87C7}"/>
              </a:ext>
            </a:extLst>
          </p:cNvPr>
          <p:cNvSpPr>
            <a:spLocks noGrp="1"/>
          </p:cNvSpPr>
          <p:nvPr/>
        </p:nvSpPr>
        <p:spPr>
          <a:xfrm>
            <a:off x="3270332" y="4534736"/>
            <a:ext cx="44450" cy="40449"/>
          </a:xfrm>
          <a:prstGeom prst="ellipse">
            <a:avLst/>
          </a:prstGeom>
          <a:solidFill>
            <a:srgbClr val="FFAD57"/>
          </a:solidFill>
          <a:ln w="0">
            <a:noFill/>
          </a:ln>
        </p:spPr>
        <p:txBody>
          <a:bodyPr/>
          <a:lstStyle/>
          <a:p>
            <a:endParaRPr lang="zh-CN" altLang="en-US"/>
          </a:p>
        </p:txBody>
      </p:sp>
      <p:sp>
        <p:nvSpPr>
          <p:cNvPr id="551" name="Exterior surface point">
            <a:extLst>
              <a:ext uri="{FF2B5EF4-FFF2-40B4-BE49-F238E27FC236}">
                <a16:creationId xmlns:a16="http://schemas.microsoft.com/office/drawing/2014/main" id="{7A001593-09E4-4DB8-A356-709C21157C98}"/>
              </a:ext>
            </a:extLst>
          </p:cNvPr>
          <p:cNvSpPr>
            <a:spLocks noGrp="1"/>
          </p:cNvSpPr>
          <p:nvPr/>
        </p:nvSpPr>
        <p:spPr>
          <a:xfrm>
            <a:off x="3270332" y="4453259"/>
            <a:ext cx="44450" cy="40449"/>
          </a:xfrm>
          <a:prstGeom prst="ellipse">
            <a:avLst/>
          </a:prstGeom>
          <a:solidFill>
            <a:srgbClr val="FFAD57"/>
          </a:solidFill>
          <a:ln w="0">
            <a:noFill/>
          </a:ln>
        </p:spPr>
        <p:txBody>
          <a:bodyPr/>
          <a:lstStyle/>
          <a:p>
            <a:endParaRPr lang="zh-CN" altLang="en-US"/>
          </a:p>
        </p:txBody>
      </p:sp>
      <p:sp>
        <p:nvSpPr>
          <p:cNvPr id="552" name="Exterior surface point">
            <a:extLst>
              <a:ext uri="{FF2B5EF4-FFF2-40B4-BE49-F238E27FC236}">
                <a16:creationId xmlns:a16="http://schemas.microsoft.com/office/drawing/2014/main" id="{B1765B4E-BBC3-42A6-BC88-602AF4F69390}"/>
              </a:ext>
            </a:extLst>
          </p:cNvPr>
          <p:cNvSpPr>
            <a:spLocks noGrp="1"/>
          </p:cNvSpPr>
          <p:nvPr/>
        </p:nvSpPr>
        <p:spPr>
          <a:xfrm>
            <a:off x="3270332" y="4371782"/>
            <a:ext cx="44450" cy="40449"/>
          </a:xfrm>
          <a:prstGeom prst="ellipse">
            <a:avLst/>
          </a:prstGeom>
          <a:solidFill>
            <a:srgbClr val="FFAD57"/>
          </a:solidFill>
          <a:ln w="0">
            <a:noFill/>
          </a:ln>
        </p:spPr>
        <p:txBody>
          <a:bodyPr/>
          <a:lstStyle/>
          <a:p>
            <a:endParaRPr lang="zh-CN" altLang="en-US"/>
          </a:p>
        </p:txBody>
      </p:sp>
      <p:sp>
        <p:nvSpPr>
          <p:cNvPr id="553" name="Exterior surface point">
            <a:extLst>
              <a:ext uri="{FF2B5EF4-FFF2-40B4-BE49-F238E27FC236}">
                <a16:creationId xmlns:a16="http://schemas.microsoft.com/office/drawing/2014/main" id="{A741F60E-3C21-43B4-8FE2-CF2C2AF7A108}"/>
              </a:ext>
            </a:extLst>
          </p:cNvPr>
          <p:cNvSpPr>
            <a:spLocks noGrp="1"/>
          </p:cNvSpPr>
          <p:nvPr/>
        </p:nvSpPr>
        <p:spPr>
          <a:xfrm>
            <a:off x="3270332" y="4290305"/>
            <a:ext cx="44450" cy="40449"/>
          </a:xfrm>
          <a:prstGeom prst="ellipse">
            <a:avLst/>
          </a:prstGeom>
          <a:solidFill>
            <a:srgbClr val="FFAD57"/>
          </a:solidFill>
          <a:ln w="0">
            <a:noFill/>
          </a:ln>
        </p:spPr>
        <p:txBody>
          <a:bodyPr/>
          <a:lstStyle/>
          <a:p>
            <a:endParaRPr lang="zh-CN" altLang="en-US"/>
          </a:p>
        </p:txBody>
      </p:sp>
      <p:sp>
        <p:nvSpPr>
          <p:cNvPr id="554" name="Exterior surface point">
            <a:extLst>
              <a:ext uri="{FF2B5EF4-FFF2-40B4-BE49-F238E27FC236}">
                <a16:creationId xmlns:a16="http://schemas.microsoft.com/office/drawing/2014/main" id="{CF5034B7-FFC4-497F-A8C8-634CA3602F64}"/>
              </a:ext>
            </a:extLst>
          </p:cNvPr>
          <p:cNvSpPr>
            <a:spLocks noGrp="1"/>
          </p:cNvSpPr>
          <p:nvPr/>
        </p:nvSpPr>
        <p:spPr>
          <a:xfrm>
            <a:off x="3270332" y="4208828"/>
            <a:ext cx="44450" cy="40449"/>
          </a:xfrm>
          <a:prstGeom prst="ellipse">
            <a:avLst/>
          </a:prstGeom>
          <a:solidFill>
            <a:srgbClr val="FFAD57"/>
          </a:solidFill>
          <a:ln w="0">
            <a:noFill/>
          </a:ln>
        </p:spPr>
        <p:txBody>
          <a:bodyPr/>
          <a:lstStyle/>
          <a:p>
            <a:endParaRPr lang="zh-CN" altLang="en-US"/>
          </a:p>
        </p:txBody>
      </p:sp>
      <p:sp>
        <p:nvSpPr>
          <p:cNvPr id="555" name="Exterior surface point">
            <a:extLst>
              <a:ext uri="{FF2B5EF4-FFF2-40B4-BE49-F238E27FC236}">
                <a16:creationId xmlns:a16="http://schemas.microsoft.com/office/drawing/2014/main" id="{005DB133-D742-42D6-A502-7F5FB91F95E4}"/>
              </a:ext>
            </a:extLst>
          </p:cNvPr>
          <p:cNvSpPr>
            <a:spLocks noGrp="1"/>
          </p:cNvSpPr>
          <p:nvPr/>
        </p:nvSpPr>
        <p:spPr>
          <a:xfrm>
            <a:off x="3270332" y="4127352"/>
            <a:ext cx="44450" cy="40449"/>
          </a:xfrm>
          <a:prstGeom prst="ellipse">
            <a:avLst/>
          </a:prstGeom>
          <a:solidFill>
            <a:srgbClr val="FFAD57"/>
          </a:solidFill>
          <a:ln w="0">
            <a:noFill/>
          </a:ln>
        </p:spPr>
        <p:txBody>
          <a:bodyPr/>
          <a:lstStyle/>
          <a:p>
            <a:endParaRPr lang="zh-CN" altLang="en-US"/>
          </a:p>
        </p:txBody>
      </p:sp>
      <p:sp>
        <p:nvSpPr>
          <p:cNvPr id="556" name="Exterior surface point">
            <a:extLst>
              <a:ext uri="{FF2B5EF4-FFF2-40B4-BE49-F238E27FC236}">
                <a16:creationId xmlns:a16="http://schemas.microsoft.com/office/drawing/2014/main" id="{61CC1EF8-3539-4214-B95A-E0D3F1DAE737}"/>
              </a:ext>
            </a:extLst>
          </p:cNvPr>
          <p:cNvSpPr>
            <a:spLocks noGrp="1"/>
          </p:cNvSpPr>
          <p:nvPr/>
        </p:nvSpPr>
        <p:spPr>
          <a:xfrm>
            <a:off x="3270332" y="4045875"/>
            <a:ext cx="44450" cy="40449"/>
          </a:xfrm>
          <a:prstGeom prst="ellipse">
            <a:avLst/>
          </a:prstGeom>
          <a:solidFill>
            <a:srgbClr val="FFAD57"/>
          </a:solidFill>
          <a:ln w="0">
            <a:noFill/>
          </a:ln>
        </p:spPr>
        <p:txBody>
          <a:bodyPr/>
          <a:lstStyle/>
          <a:p>
            <a:endParaRPr lang="zh-CN" altLang="en-US"/>
          </a:p>
        </p:txBody>
      </p:sp>
      <p:sp>
        <p:nvSpPr>
          <p:cNvPr id="557" name="Exterior surface point">
            <a:extLst>
              <a:ext uri="{FF2B5EF4-FFF2-40B4-BE49-F238E27FC236}">
                <a16:creationId xmlns:a16="http://schemas.microsoft.com/office/drawing/2014/main" id="{9FB18D02-D666-46D6-9B2C-C9A49DE8055B}"/>
              </a:ext>
            </a:extLst>
          </p:cNvPr>
          <p:cNvSpPr>
            <a:spLocks noGrp="1"/>
          </p:cNvSpPr>
          <p:nvPr/>
        </p:nvSpPr>
        <p:spPr>
          <a:xfrm>
            <a:off x="3270332" y="3964398"/>
            <a:ext cx="44450" cy="40449"/>
          </a:xfrm>
          <a:prstGeom prst="ellipse">
            <a:avLst/>
          </a:prstGeom>
          <a:solidFill>
            <a:srgbClr val="FFAD57"/>
          </a:solidFill>
          <a:ln w="0">
            <a:noFill/>
          </a:ln>
        </p:spPr>
        <p:txBody>
          <a:bodyPr/>
          <a:lstStyle/>
          <a:p>
            <a:endParaRPr lang="zh-CN" altLang="en-US"/>
          </a:p>
        </p:txBody>
      </p:sp>
      <p:sp>
        <p:nvSpPr>
          <p:cNvPr id="558" name="Exterior surface point">
            <a:extLst>
              <a:ext uri="{FF2B5EF4-FFF2-40B4-BE49-F238E27FC236}">
                <a16:creationId xmlns:a16="http://schemas.microsoft.com/office/drawing/2014/main" id="{72A25CC2-5394-47C2-A77F-5438ED080621}"/>
              </a:ext>
            </a:extLst>
          </p:cNvPr>
          <p:cNvSpPr>
            <a:spLocks noGrp="1"/>
          </p:cNvSpPr>
          <p:nvPr/>
        </p:nvSpPr>
        <p:spPr>
          <a:xfrm>
            <a:off x="3270332" y="3882921"/>
            <a:ext cx="44450" cy="40449"/>
          </a:xfrm>
          <a:prstGeom prst="ellipse">
            <a:avLst/>
          </a:prstGeom>
          <a:solidFill>
            <a:srgbClr val="FFAD57"/>
          </a:solidFill>
          <a:ln w="0">
            <a:noFill/>
          </a:ln>
        </p:spPr>
        <p:txBody>
          <a:bodyPr/>
          <a:lstStyle/>
          <a:p>
            <a:endParaRPr lang="zh-CN" altLang="en-US"/>
          </a:p>
        </p:txBody>
      </p:sp>
      <p:sp>
        <p:nvSpPr>
          <p:cNvPr id="559" name="Exterior surface point">
            <a:extLst>
              <a:ext uri="{FF2B5EF4-FFF2-40B4-BE49-F238E27FC236}">
                <a16:creationId xmlns:a16="http://schemas.microsoft.com/office/drawing/2014/main" id="{77EBD1B5-3EEE-4E9B-9012-B57710F17554}"/>
              </a:ext>
            </a:extLst>
          </p:cNvPr>
          <p:cNvSpPr>
            <a:spLocks noGrp="1"/>
          </p:cNvSpPr>
          <p:nvPr/>
        </p:nvSpPr>
        <p:spPr>
          <a:xfrm>
            <a:off x="3270332" y="3801444"/>
            <a:ext cx="44450" cy="40449"/>
          </a:xfrm>
          <a:prstGeom prst="ellipse">
            <a:avLst/>
          </a:prstGeom>
          <a:solidFill>
            <a:srgbClr val="FFAD57"/>
          </a:solidFill>
          <a:ln w="0">
            <a:noFill/>
          </a:ln>
        </p:spPr>
        <p:txBody>
          <a:bodyPr/>
          <a:lstStyle/>
          <a:p>
            <a:endParaRPr lang="zh-CN" altLang="en-US"/>
          </a:p>
        </p:txBody>
      </p:sp>
      <p:sp>
        <p:nvSpPr>
          <p:cNvPr id="560" name="Exterior surface point">
            <a:extLst>
              <a:ext uri="{FF2B5EF4-FFF2-40B4-BE49-F238E27FC236}">
                <a16:creationId xmlns:a16="http://schemas.microsoft.com/office/drawing/2014/main" id="{9132F456-11D9-42AA-A35F-30B37257BAB8}"/>
              </a:ext>
            </a:extLst>
          </p:cNvPr>
          <p:cNvSpPr>
            <a:spLocks noGrp="1"/>
          </p:cNvSpPr>
          <p:nvPr/>
        </p:nvSpPr>
        <p:spPr>
          <a:xfrm>
            <a:off x="3270332" y="3719967"/>
            <a:ext cx="44450" cy="40449"/>
          </a:xfrm>
          <a:prstGeom prst="ellipse">
            <a:avLst/>
          </a:prstGeom>
          <a:solidFill>
            <a:srgbClr val="FFAD57"/>
          </a:solidFill>
          <a:ln w="0">
            <a:noFill/>
          </a:ln>
        </p:spPr>
        <p:txBody>
          <a:bodyPr/>
          <a:lstStyle/>
          <a:p>
            <a:endParaRPr lang="zh-CN" altLang="en-US"/>
          </a:p>
        </p:txBody>
      </p:sp>
      <p:sp>
        <p:nvSpPr>
          <p:cNvPr id="561" name="Exterior surface point">
            <a:extLst>
              <a:ext uri="{FF2B5EF4-FFF2-40B4-BE49-F238E27FC236}">
                <a16:creationId xmlns:a16="http://schemas.microsoft.com/office/drawing/2014/main" id="{57011D70-C2E7-49BB-9CAF-90FCC9424E03}"/>
              </a:ext>
            </a:extLst>
          </p:cNvPr>
          <p:cNvSpPr>
            <a:spLocks noGrp="1"/>
          </p:cNvSpPr>
          <p:nvPr/>
        </p:nvSpPr>
        <p:spPr>
          <a:xfrm>
            <a:off x="3270332" y="3638490"/>
            <a:ext cx="44450" cy="40449"/>
          </a:xfrm>
          <a:prstGeom prst="ellipse">
            <a:avLst/>
          </a:prstGeom>
          <a:solidFill>
            <a:srgbClr val="FFAD57"/>
          </a:solidFill>
          <a:ln w="0">
            <a:noFill/>
          </a:ln>
        </p:spPr>
        <p:txBody>
          <a:bodyPr/>
          <a:lstStyle/>
          <a:p>
            <a:endParaRPr lang="zh-CN" altLang="en-US"/>
          </a:p>
        </p:txBody>
      </p:sp>
      <p:sp>
        <p:nvSpPr>
          <p:cNvPr id="562" name="Exterior surface point">
            <a:extLst>
              <a:ext uri="{FF2B5EF4-FFF2-40B4-BE49-F238E27FC236}">
                <a16:creationId xmlns:a16="http://schemas.microsoft.com/office/drawing/2014/main" id="{581FECF6-2240-4706-AF8B-AE1464E0CE15}"/>
              </a:ext>
            </a:extLst>
          </p:cNvPr>
          <p:cNvSpPr>
            <a:spLocks noGrp="1"/>
          </p:cNvSpPr>
          <p:nvPr/>
        </p:nvSpPr>
        <p:spPr>
          <a:xfrm>
            <a:off x="3270332" y="3557014"/>
            <a:ext cx="44450" cy="40449"/>
          </a:xfrm>
          <a:prstGeom prst="ellipse">
            <a:avLst/>
          </a:prstGeom>
          <a:solidFill>
            <a:srgbClr val="FFAD57"/>
          </a:solidFill>
          <a:ln w="0">
            <a:noFill/>
          </a:ln>
        </p:spPr>
        <p:txBody>
          <a:bodyPr/>
          <a:lstStyle/>
          <a:p>
            <a:endParaRPr lang="zh-CN" altLang="en-US"/>
          </a:p>
        </p:txBody>
      </p:sp>
      <p:sp>
        <p:nvSpPr>
          <p:cNvPr id="563" name="Exterior surface point">
            <a:extLst>
              <a:ext uri="{FF2B5EF4-FFF2-40B4-BE49-F238E27FC236}">
                <a16:creationId xmlns:a16="http://schemas.microsoft.com/office/drawing/2014/main" id="{32550730-2B12-4903-9946-969B5E2CBB25}"/>
              </a:ext>
            </a:extLst>
          </p:cNvPr>
          <p:cNvSpPr>
            <a:spLocks noGrp="1"/>
          </p:cNvSpPr>
          <p:nvPr/>
        </p:nvSpPr>
        <p:spPr>
          <a:xfrm>
            <a:off x="3270332" y="3475537"/>
            <a:ext cx="44450" cy="40449"/>
          </a:xfrm>
          <a:prstGeom prst="ellipse">
            <a:avLst/>
          </a:prstGeom>
          <a:solidFill>
            <a:srgbClr val="FFAD57"/>
          </a:solidFill>
          <a:ln w="0">
            <a:noFill/>
          </a:ln>
        </p:spPr>
        <p:txBody>
          <a:bodyPr/>
          <a:lstStyle/>
          <a:p>
            <a:endParaRPr lang="zh-CN" altLang="en-US"/>
          </a:p>
        </p:txBody>
      </p:sp>
      <p:sp>
        <p:nvSpPr>
          <p:cNvPr id="564" name="Exterior surface point">
            <a:extLst>
              <a:ext uri="{FF2B5EF4-FFF2-40B4-BE49-F238E27FC236}">
                <a16:creationId xmlns:a16="http://schemas.microsoft.com/office/drawing/2014/main" id="{B90315DD-BFFF-470F-AAE6-38099EADA25D}"/>
              </a:ext>
            </a:extLst>
          </p:cNvPr>
          <p:cNvSpPr>
            <a:spLocks noGrp="1"/>
          </p:cNvSpPr>
          <p:nvPr/>
        </p:nvSpPr>
        <p:spPr>
          <a:xfrm>
            <a:off x="3270332" y="3394060"/>
            <a:ext cx="44450" cy="40449"/>
          </a:xfrm>
          <a:prstGeom prst="ellipse">
            <a:avLst/>
          </a:prstGeom>
          <a:solidFill>
            <a:srgbClr val="FFAD57"/>
          </a:solidFill>
          <a:ln w="0">
            <a:noFill/>
          </a:ln>
        </p:spPr>
        <p:txBody>
          <a:bodyPr/>
          <a:lstStyle/>
          <a:p>
            <a:endParaRPr lang="zh-CN" altLang="en-US"/>
          </a:p>
        </p:txBody>
      </p:sp>
      <p:sp>
        <p:nvSpPr>
          <p:cNvPr id="565" name="Exterior surface point">
            <a:extLst>
              <a:ext uri="{FF2B5EF4-FFF2-40B4-BE49-F238E27FC236}">
                <a16:creationId xmlns:a16="http://schemas.microsoft.com/office/drawing/2014/main" id="{E7407930-22AF-4153-830C-29D04E86A8C0}"/>
              </a:ext>
            </a:extLst>
          </p:cNvPr>
          <p:cNvSpPr>
            <a:spLocks noGrp="1"/>
          </p:cNvSpPr>
          <p:nvPr/>
        </p:nvSpPr>
        <p:spPr>
          <a:xfrm>
            <a:off x="3270332" y="3312583"/>
            <a:ext cx="44450" cy="40449"/>
          </a:xfrm>
          <a:prstGeom prst="ellipse">
            <a:avLst/>
          </a:prstGeom>
          <a:solidFill>
            <a:srgbClr val="FFAD57"/>
          </a:solidFill>
          <a:ln w="0">
            <a:noFill/>
          </a:ln>
        </p:spPr>
        <p:txBody>
          <a:bodyPr/>
          <a:lstStyle/>
          <a:p>
            <a:endParaRPr lang="zh-CN" altLang="en-US"/>
          </a:p>
        </p:txBody>
      </p:sp>
      <p:sp>
        <p:nvSpPr>
          <p:cNvPr id="566" name="Exterior surface point">
            <a:extLst>
              <a:ext uri="{FF2B5EF4-FFF2-40B4-BE49-F238E27FC236}">
                <a16:creationId xmlns:a16="http://schemas.microsoft.com/office/drawing/2014/main" id="{AED290F3-4188-4546-921F-DF718176BCD6}"/>
              </a:ext>
            </a:extLst>
          </p:cNvPr>
          <p:cNvSpPr>
            <a:spLocks noGrp="1"/>
          </p:cNvSpPr>
          <p:nvPr/>
        </p:nvSpPr>
        <p:spPr>
          <a:xfrm>
            <a:off x="3270332" y="3231106"/>
            <a:ext cx="44450" cy="40449"/>
          </a:xfrm>
          <a:prstGeom prst="ellipse">
            <a:avLst/>
          </a:prstGeom>
          <a:solidFill>
            <a:srgbClr val="FFAD57"/>
          </a:solidFill>
          <a:ln w="0">
            <a:noFill/>
          </a:ln>
        </p:spPr>
        <p:txBody>
          <a:bodyPr/>
          <a:lstStyle/>
          <a:p>
            <a:endParaRPr lang="zh-CN" altLang="en-US"/>
          </a:p>
        </p:txBody>
      </p:sp>
      <p:sp>
        <p:nvSpPr>
          <p:cNvPr id="567" name="Exterior surface point">
            <a:extLst>
              <a:ext uri="{FF2B5EF4-FFF2-40B4-BE49-F238E27FC236}">
                <a16:creationId xmlns:a16="http://schemas.microsoft.com/office/drawing/2014/main" id="{F4810F18-6040-4E3D-A6B6-8A8FCCF897D6}"/>
              </a:ext>
            </a:extLst>
          </p:cNvPr>
          <p:cNvSpPr>
            <a:spLocks noGrp="1"/>
          </p:cNvSpPr>
          <p:nvPr/>
        </p:nvSpPr>
        <p:spPr>
          <a:xfrm>
            <a:off x="3367487" y="5105074"/>
            <a:ext cx="44450" cy="40449"/>
          </a:xfrm>
          <a:prstGeom prst="ellipse">
            <a:avLst/>
          </a:prstGeom>
          <a:solidFill>
            <a:srgbClr val="FFAD57"/>
          </a:solidFill>
          <a:ln w="0">
            <a:noFill/>
          </a:ln>
        </p:spPr>
        <p:txBody>
          <a:bodyPr/>
          <a:lstStyle/>
          <a:p>
            <a:endParaRPr lang="zh-CN" altLang="en-US"/>
          </a:p>
        </p:txBody>
      </p:sp>
      <p:sp>
        <p:nvSpPr>
          <p:cNvPr id="568" name="Exterior surface point">
            <a:extLst>
              <a:ext uri="{FF2B5EF4-FFF2-40B4-BE49-F238E27FC236}">
                <a16:creationId xmlns:a16="http://schemas.microsoft.com/office/drawing/2014/main" id="{0B84DC4C-C7B8-4EBE-BBB8-02377C19CF0B}"/>
              </a:ext>
            </a:extLst>
          </p:cNvPr>
          <p:cNvSpPr>
            <a:spLocks noGrp="1"/>
          </p:cNvSpPr>
          <p:nvPr/>
        </p:nvSpPr>
        <p:spPr>
          <a:xfrm>
            <a:off x="3367487" y="5023597"/>
            <a:ext cx="44450" cy="40449"/>
          </a:xfrm>
          <a:prstGeom prst="ellipse">
            <a:avLst/>
          </a:prstGeom>
          <a:solidFill>
            <a:srgbClr val="FFAD57"/>
          </a:solidFill>
          <a:ln w="0">
            <a:noFill/>
          </a:ln>
        </p:spPr>
        <p:txBody>
          <a:bodyPr/>
          <a:lstStyle/>
          <a:p>
            <a:endParaRPr lang="zh-CN" altLang="en-US"/>
          </a:p>
        </p:txBody>
      </p:sp>
      <p:sp>
        <p:nvSpPr>
          <p:cNvPr id="569" name="Exterior surface point">
            <a:extLst>
              <a:ext uri="{FF2B5EF4-FFF2-40B4-BE49-F238E27FC236}">
                <a16:creationId xmlns:a16="http://schemas.microsoft.com/office/drawing/2014/main" id="{5CA3A564-17D2-4C58-895D-7D132055BEC8}"/>
              </a:ext>
            </a:extLst>
          </p:cNvPr>
          <p:cNvSpPr>
            <a:spLocks noGrp="1"/>
          </p:cNvSpPr>
          <p:nvPr/>
        </p:nvSpPr>
        <p:spPr>
          <a:xfrm>
            <a:off x="3367487" y="4942120"/>
            <a:ext cx="44450" cy="40449"/>
          </a:xfrm>
          <a:prstGeom prst="ellipse">
            <a:avLst/>
          </a:prstGeom>
          <a:solidFill>
            <a:srgbClr val="FFAD57"/>
          </a:solidFill>
          <a:ln w="0">
            <a:noFill/>
          </a:ln>
        </p:spPr>
        <p:txBody>
          <a:bodyPr/>
          <a:lstStyle/>
          <a:p>
            <a:endParaRPr lang="zh-CN" altLang="en-US"/>
          </a:p>
        </p:txBody>
      </p:sp>
      <p:sp>
        <p:nvSpPr>
          <p:cNvPr id="570" name="Exterior surface point">
            <a:extLst>
              <a:ext uri="{FF2B5EF4-FFF2-40B4-BE49-F238E27FC236}">
                <a16:creationId xmlns:a16="http://schemas.microsoft.com/office/drawing/2014/main" id="{95D328FE-CB6E-421B-BD5C-4094A6B84A5B}"/>
              </a:ext>
            </a:extLst>
          </p:cNvPr>
          <p:cNvSpPr>
            <a:spLocks noGrp="1"/>
          </p:cNvSpPr>
          <p:nvPr/>
        </p:nvSpPr>
        <p:spPr>
          <a:xfrm>
            <a:off x="3367487" y="4860643"/>
            <a:ext cx="44450" cy="40449"/>
          </a:xfrm>
          <a:prstGeom prst="ellipse">
            <a:avLst/>
          </a:prstGeom>
          <a:solidFill>
            <a:srgbClr val="FFAD57"/>
          </a:solidFill>
          <a:ln w="0">
            <a:noFill/>
          </a:ln>
        </p:spPr>
        <p:txBody>
          <a:bodyPr/>
          <a:lstStyle/>
          <a:p>
            <a:endParaRPr lang="zh-CN" altLang="en-US"/>
          </a:p>
        </p:txBody>
      </p:sp>
      <p:sp>
        <p:nvSpPr>
          <p:cNvPr id="571" name="Exterior surface point">
            <a:extLst>
              <a:ext uri="{FF2B5EF4-FFF2-40B4-BE49-F238E27FC236}">
                <a16:creationId xmlns:a16="http://schemas.microsoft.com/office/drawing/2014/main" id="{6C8CD793-395A-4C86-B507-31E92A298AD7}"/>
              </a:ext>
            </a:extLst>
          </p:cNvPr>
          <p:cNvSpPr>
            <a:spLocks noGrp="1"/>
          </p:cNvSpPr>
          <p:nvPr/>
        </p:nvSpPr>
        <p:spPr>
          <a:xfrm>
            <a:off x="3367487" y="4779166"/>
            <a:ext cx="44450" cy="40449"/>
          </a:xfrm>
          <a:prstGeom prst="ellipse">
            <a:avLst/>
          </a:prstGeom>
          <a:solidFill>
            <a:srgbClr val="FFAD57"/>
          </a:solidFill>
          <a:ln w="0">
            <a:noFill/>
          </a:ln>
        </p:spPr>
        <p:txBody>
          <a:bodyPr/>
          <a:lstStyle/>
          <a:p>
            <a:endParaRPr lang="zh-CN" altLang="en-US"/>
          </a:p>
        </p:txBody>
      </p:sp>
      <p:sp>
        <p:nvSpPr>
          <p:cNvPr id="572" name="Exterior surface point">
            <a:extLst>
              <a:ext uri="{FF2B5EF4-FFF2-40B4-BE49-F238E27FC236}">
                <a16:creationId xmlns:a16="http://schemas.microsoft.com/office/drawing/2014/main" id="{1F81E597-9C5F-4583-9D89-7E1CE959EB1D}"/>
              </a:ext>
            </a:extLst>
          </p:cNvPr>
          <p:cNvSpPr>
            <a:spLocks noGrp="1"/>
          </p:cNvSpPr>
          <p:nvPr/>
        </p:nvSpPr>
        <p:spPr>
          <a:xfrm>
            <a:off x="3367487" y="4697690"/>
            <a:ext cx="44450" cy="40449"/>
          </a:xfrm>
          <a:prstGeom prst="ellipse">
            <a:avLst/>
          </a:prstGeom>
          <a:solidFill>
            <a:srgbClr val="FFAD57"/>
          </a:solidFill>
          <a:ln w="0">
            <a:noFill/>
          </a:ln>
        </p:spPr>
        <p:txBody>
          <a:bodyPr/>
          <a:lstStyle/>
          <a:p>
            <a:endParaRPr lang="zh-CN" altLang="en-US"/>
          </a:p>
        </p:txBody>
      </p:sp>
      <p:sp>
        <p:nvSpPr>
          <p:cNvPr id="573" name="Exterior surface point">
            <a:extLst>
              <a:ext uri="{FF2B5EF4-FFF2-40B4-BE49-F238E27FC236}">
                <a16:creationId xmlns:a16="http://schemas.microsoft.com/office/drawing/2014/main" id="{296DABD2-4FCF-4580-81E7-A62DD3E68C70}"/>
              </a:ext>
            </a:extLst>
          </p:cNvPr>
          <p:cNvSpPr>
            <a:spLocks noGrp="1"/>
          </p:cNvSpPr>
          <p:nvPr/>
        </p:nvSpPr>
        <p:spPr>
          <a:xfrm>
            <a:off x="3367487" y="4616213"/>
            <a:ext cx="44450" cy="40449"/>
          </a:xfrm>
          <a:prstGeom prst="ellipse">
            <a:avLst/>
          </a:prstGeom>
          <a:solidFill>
            <a:srgbClr val="FFAD57"/>
          </a:solidFill>
          <a:ln w="0">
            <a:noFill/>
          </a:ln>
        </p:spPr>
        <p:txBody>
          <a:bodyPr/>
          <a:lstStyle/>
          <a:p>
            <a:endParaRPr lang="zh-CN" altLang="en-US"/>
          </a:p>
        </p:txBody>
      </p:sp>
      <p:sp>
        <p:nvSpPr>
          <p:cNvPr id="574" name="Exterior surface point">
            <a:extLst>
              <a:ext uri="{FF2B5EF4-FFF2-40B4-BE49-F238E27FC236}">
                <a16:creationId xmlns:a16="http://schemas.microsoft.com/office/drawing/2014/main" id="{972B25EE-07A2-46A7-A294-CB54FCD82BAC}"/>
              </a:ext>
            </a:extLst>
          </p:cNvPr>
          <p:cNvSpPr>
            <a:spLocks noGrp="1"/>
          </p:cNvSpPr>
          <p:nvPr/>
        </p:nvSpPr>
        <p:spPr>
          <a:xfrm>
            <a:off x="3367487" y="4534736"/>
            <a:ext cx="44450" cy="40449"/>
          </a:xfrm>
          <a:prstGeom prst="ellipse">
            <a:avLst/>
          </a:prstGeom>
          <a:solidFill>
            <a:srgbClr val="FFAD57"/>
          </a:solidFill>
          <a:ln w="0">
            <a:noFill/>
          </a:ln>
        </p:spPr>
        <p:txBody>
          <a:bodyPr/>
          <a:lstStyle/>
          <a:p>
            <a:endParaRPr lang="zh-CN" altLang="en-US"/>
          </a:p>
        </p:txBody>
      </p:sp>
      <p:sp>
        <p:nvSpPr>
          <p:cNvPr id="575" name="Exterior surface point">
            <a:extLst>
              <a:ext uri="{FF2B5EF4-FFF2-40B4-BE49-F238E27FC236}">
                <a16:creationId xmlns:a16="http://schemas.microsoft.com/office/drawing/2014/main" id="{BBF838FB-5926-41E4-BF1A-ECF37B6FE309}"/>
              </a:ext>
            </a:extLst>
          </p:cNvPr>
          <p:cNvSpPr>
            <a:spLocks noGrp="1"/>
          </p:cNvSpPr>
          <p:nvPr/>
        </p:nvSpPr>
        <p:spPr>
          <a:xfrm>
            <a:off x="3367487" y="4453259"/>
            <a:ext cx="44450" cy="40449"/>
          </a:xfrm>
          <a:prstGeom prst="ellipse">
            <a:avLst/>
          </a:prstGeom>
          <a:solidFill>
            <a:srgbClr val="FFAD57"/>
          </a:solidFill>
          <a:ln w="0">
            <a:noFill/>
          </a:ln>
        </p:spPr>
        <p:txBody>
          <a:bodyPr/>
          <a:lstStyle/>
          <a:p>
            <a:endParaRPr lang="zh-CN" altLang="en-US"/>
          </a:p>
        </p:txBody>
      </p:sp>
      <p:sp>
        <p:nvSpPr>
          <p:cNvPr id="576" name="Exterior surface point">
            <a:extLst>
              <a:ext uri="{FF2B5EF4-FFF2-40B4-BE49-F238E27FC236}">
                <a16:creationId xmlns:a16="http://schemas.microsoft.com/office/drawing/2014/main" id="{77DD6210-1BEB-4B95-B59B-43FC7A6AC2C2}"/>
              </a:ext>
            </a:extLst>
          </p:cNvPr>
          <p:cNvSpPr>
            <a:spLocks noGrp="1"/>
          </p:cNvSpPr>
          <p:nvPr/>
        </p:nvSpPr>
        <p:spPr>
          <a:xfrm>
            <a:off x="3367487" y="4371782"/>
            <a:ext cx="44450" cy="40449"/>
          </a:xfrm>
          <a:prstGeom prst="ellipse">
            <a:avLst/>
          </a:prstGeom>
          <a:solidFill>
            <a:srgbClr val="FFAD57"/>
          </a:solidFill>
          <a:ln w="0">
            <a:noFill/>
          </a:ln>
        </p:spPr>
        <p:txBody>
          <a:bodyPr/>
          <a:lstStyle/>
          <a:p>
            <a:endParaRPr lang="zh-CN" altLang="en-US"/>
          </a:p>
        </p:txBody>
      </p:sp>
      <p:sp>
        <p:nvSpPr>
          <p:cNvPr id="577" name="Exterior surface point">
            <a:extLst>
              <a:ext uri="{FF2B5EF4-FFF2-40B4-BE49-F238E27FC236}">
                <a16:creationId xmlns:a16="http://schemas.microsoft.com/office/drawing/2014/main" id="{789251A4-0EFE-41CD-A546-49F0578C9E0B}"/>
              </a:ext>
            </a:extLst>
          </p:cNvPr>
          <p:cNvSpPr>
            <a:spLocks noGrp="1"/>
          </p:cNvSpPr>
          <p:nvPr/>
        </p:nvSpPr>
        <p:spPr>
          <a:xfrm>
            <a:off x="3367487" y="4290305"/>
            <a:ext cx="44450" cy="40449"/>
          </a:xfrm>
          <a:prstGeom prst="ellipse">
            <a:avLst/>
          </a:prstGeom>
          <a:solidFill>
            <a:srgbClr val="FFAD57"/>
          </a:solidFill>
          <a:ln w="0">
            <a:noFill/>
          </a:ln>
        </p:spPr>
        <p:txBody>
          <a:bodyPr/>
          <a:lstStyle/>
          <a:p>
            <a:endParaRPr lang="zh-CN" altLang="en-US"/>
          </a:p>
        </p:txBody>
      </p:sp>
      <p:sp>
        <p:nvSpPr>
          <p:cNvPr id="578" name="Exterior surface point">
            <a:extLst>
              <a:ext uri="{FF2B5EF4-FFF2-40B4-BE49-F238E27FC236}">
                <a16:creationId xmlns:a16="http://schemas.microsoft.com/office/drawing/2014/main" id="{91171527-CE97-47CF-A480-0ABAF6E6A262}"/>
              </a:ext>
            </a:extLst>
          </p:cNvPr>
          <p:cNvSpPr>
            <a:spLocks noGrp="1"/>
          </p:cNvSpPr>
          <p:nvPr/>
        </p:nvSpPr>
        <p:spPr>
          <a:xfrm>
            <a:off x="3367487" y="4208828"/>
            <a:ext cx="44450" cy="40449"/>
          </a:xfrm>
          <a:prstGeom prst="ellipse">
            <a:avLst/>
          </a:prstGeom>
          <a:solidFill>
            <a:srgbClr val="FFAD57"/>
          </a:solidFill>
          <a:ln w="0">
            <a:noFill/>
          </a:ln>
        </p:spPr>
        <p:txBody>
          <a:bodyPr/>
          <a:lstStyle/>
          <a:p>
            <a:endParaRPr lang="zh-CN" altLang="en-US"/>
          </a:p>
        </p:txBody>
      </p:sp>
      <p:sp>
        <p:nvSpPr>
          <p:cNvPr id="579" name="Exterior surface point">
            <a:extLst>
              <a:ext uri="{FF2B5EF4-FFF2-40B4-BE49-F238E27FC236}">
                <a16:creationId xmlns:a16="http://schemas.microsoft.com/office/drawing/2014/main" id="{85D5FCA1-CEDE-4A96-B38F-014F2693E19D}"/>
              </a:ext>
            </a:extLst>
          </p:cNvPr>
          <p:cNvSpPr>
            <a:spLocks noGrp="1"/>
          </p:cNvSpPr>
          <p:nvPr/>
        </p:nvSpPr>
        <p:spPr>
          <a:xfrm>
            <a:off x="3367487" y="4127352"/>
            <a:ext cx="44450" cy="40449"/>
          </a:xfrm>
          <a:prstGeom prst="ellipse">
            <a:avLst/>
          </a:prstGeom>
          <a:solidFill>
            <a:srgbClr val="FFAD57"/>
          </a:solidFill>
          <a:ln w="0">
            <a:noFill/>
          </a:ln>
        </p:spPr>
        <p:txBody>
          <a:bodyPr/>
          <a:lstStyle/>
          <a:p>
            <a:endParaRPr lang="zh-CN" altLang="en-US"/>
          </a:p>
        </p:txBody>
      </p:sp>
      <p:sp>
        <p:nvSpPr>
          <p:cNvPr id="580" name="Exterior surface point">
            <a:extLst>
              <a:ext uri="{FF2B5EF4-FFF2-40B4-BE49-F238E27FC236}">
                <a16:creationId xmlns:a16="http://schemas.microsoft.com/office/drawing/2014/main" id="{8ECFE4F1-72C3-408F-BFE4-4FA1968C5D53}"/>
              </a:ext>
            </a:extLst>
          </p:cNvPr>
          <p:cNvSpPr>
            <a:spLocks noGrp="1"/>
          </p:cNvSpPr>
          <p:nvPr/>
        </p:nvSpPr>
        <p:spPr>
          <a:xfrm>
            <a:off x="3367487" y="4045875"/>
            <a:ext cx="44450" cy="40449"/>
          </a:xfrm>
          <a:prstGeom prst="ellipse">
            <a:avLst/>
          </a:prstGeom>
          <a:solidFill>
            <a:srgbClr val="FFAD57"/>
          </a:solidFill>
          <a:ln w="0">
            <a:noFill/>
          </a:ln>
        </p:spPr>
        <p:txBody>
          <a:bodyPr/>
          <a:lstStyle/>
          <a:p>
            <a:endParaRPr lang="zh-CN" altLang="en-US"/>
          </a:p>
        </p:txBody>
      </p:sp>
      <p:sp>
        <p:nvSpPr>
          <p:cNvPr id="581" name="Exterior surface point">
            <a:extLst>
              <a:ext uri="{FF2B5EF4-FFF2-40B4-BE49-F238E27FC236}">
                <a16:creationId xmlns:a16="http://schemas.microsoft.com/office/drawing/2014/main" id="{8E59496F-4842-4689-9C39-B188D114C8D7}"/>
              </a:ext>
            </a:extLst>
          </p:cNvPr>
          <p:cNvSpPr>
            <a:spLocks noGrp="1"/>
          </p:cNvSpPr>
          <p:nvPr/>
        </p:nvSpPr>
        <p:spPr>
          <a:xfrm>
            <a:off x="3367487" y="3964398"/>
            <a:ext cx="44450" cy="40449"/>
          </a:xfrm>
          <a:prstGeom prst="ellipse">
            <a:avLst/>
          </a:prstGeom>
          <a:solidFill>
            <a:srgbClr val="FFAD57"/>
          </a:solidFill>
          <a:ln w="0">
            <a:noFill/>
          </a:ln>
        </p:spPr>
        <p:txBody>
          <a:bodyPr/>
          <a:lstStyle/>
          <a:p>
            <a:endParaRPr lang="zh-CN" altLang="en-US"/>
          </a:p>
        </p:txBody>
      </p:sp>
      <p:sp>
        <p:nvSpPr>
          <p:cNvPr id="582" name="Exterior surface point">
            <a:extLst>
              <a:ext uri="{FF2B5EF4-FFF2-40B4-BE49-F238E27FC236}">
                <a16:creationId xmlns:a16="http://schemas.microsoft.com/office/drawing/2014/main" id="{187CBF1E-C06D-4007-95AD-9FE0278DFB79}"/>
              </a:ext>
            </a:extLst>
          </p:cNvPr>
          <p:cNvSpPr>
            <a:spLocks noGrp="1"/>
          </p:cNvSpPr>
          <p:nvPr/>
        </p:nvSpPr>
        <p:spPr>
          <a:xfrm>
            <a:off x="3367487" y="3882921"/>
            <a:ext cx="44450" cy="40449"/>
          </a:xfrm>
          <a:prstGeom prst="ellipse">
            <a:avLst/>
          </a:prstGeom>
          <a:solidFill>
            <a:srgbClr val="FFAD57"/>
          </a:solidFill>
          <a:ln w="0">
            <a:noFill/>
          </a:ln>
        </p:spPr>
        <p:txBody>
          <a:bodyPr/>
          <a:lstStyle/>
          <a:p>
            <a:endParaRPr lang="zh-CN" altLang="en-US"/>
          </a:p>
        </p:txBody>
      </p:sp>
      <p:sp>
        <p:nvSpPr>
          <p:cNvPr id="583" name="Exterior surface point">
            <a:extLst>
              <a:ext uri="{FF2B5EF4-FFF2-40B4-BE49-F238E27FC236}">
                <a16:creationId xmlns:a16="http://schemas.microsoft.com/office/drawing/2014/main" id="{E4E1389E-133A-400F-8C5A-FED0E4973A2E}"/>
              </a:ext>
            </a:extLst>
          </p:cNvPr>
          <p:cNvSpPr>
            <a:spLocks noGrp="1"/>
          </p:cNvSpPr>
          <p:nvPr/>
        </p:nvSpPr>
        <p:spPr>
          <a:xfrm>
            <a:off x="3367487" y="3801444"/>
            <a:ext cx="44450" cy="40449"/>
          </a:xfrm>
          <a:prstGeom prst="ellipse">
            <a:avLst/>
          </a:prstGeom>
          <a:solidFill>
            <a:srgbClr val="FFAD57"/>
          </a:solidFill>
          <a:ln w="0">
            <a:noFill/>
          </a:ln>
        </p:spPr>
        <p:txBody>
          <a:bodyPr/>
          <a:lstStyle/>
          <a:p>
            <a:endParaRPr lang="zh-CN" altLang="en-US"/>
          </a:p>
        </p:txBody>
      </p:sp>
      <p:sp>
        <p:nvSpPr>
          <p:cNvPr id="584" name="Exterior surface point">
            <a:extLst>
              <a:ext uri="{FF2B5EF4-FFF2-40B4-BE49-F238E27FC236}">
                <a16:creationId xmlns:a16="http://schemas.microsoft.com/office/drawing/2014/main" id="{EFFEA8AF-22BD-4DF1-B9F8-0D7FE3447E62}"/>
              </a:ext>
            </a:extLst>
          </p:cNvPr>
          <p:cNvSpPr>
            <a:spLocks noGrp="1"/>
          </p:cNvSpPr>
          <p:nvPr/>
        </p:nvSpPr>
        <p:spPr>
          <a:xfrm>
            <a:off x="3367487" y="3719967"/>
            <a:ext cx="44450" cy="40449"/>
          </a:xfrm>
          <a:prstGeom prst="ellipse">
            <a:avLst/>
          </a:prstGeom>
          <a:solidFill>
            <a:srgbClr val="FFAD57"/>
          </a:solidFill>
          <a:ln w="0">
            <a:noFill/>
          </a:ln>
        </p:spPr>
        <p:txBody>
          <a:bodyPr/>
          <a:lstStyle/>
          <a:p>
            <a:endParaRPr lang="zh-CN" altLang="en-US"/>
          </a:p>
        </p:txBody>
      </p:sp>
      <p:sp>
        <p:nvSpPr>
          <p:cNvPr id="585" name="Exterior surface point">
            <a:extLst>
              <a:ext uri="{FF2B5EF4-FFF2-40B4-BE49-F238E27FC236}">
                <a16:creationId xmlns:a16="http://schemas.microsoft.com/office/drawing/2014/main" id="{AF6FA9C3-10BA-445C-9CDE-2534434316D8}"/>
              </a:ext>
            </a:extLst>
          </p:cNvPr>
          <p:cNvSpPr>
            <a:spLocks noGrp="1"/>
          </p:cNvSpPr>
          <p:nvPr/>
        </p:nvSpPr>
        <p:spPr>
          <a:xfrm>
            <a:off x="3367487" y="3638490"/>
            <a:ext cx="44450" cy="40449"/>
          </a:xfrm>
          <a:prstGeom prst="ellipse">
            <a:avLst/>
          </a:prstGeom>
          <a:solidFill>
            <a:srgbClr val="FFAD57"/>
          </a:solidFill>
          <a:ln w="0">
            <a:noFill/>
          </a:ln>
        </p:spPr>
        <p:txBody>
          <a:bodyPr/>
          <a:lstStyle/>
          <a:p>
            <a:endParaRPr lang="zh-CN" altLang="en-US"/>
          </a:p>
        </p:txBody>
      </p:sp>
      <p:sp>
        <p:nvSpPr>
          <p:cNvPr id="586" name="Exterior surface point">
            <a:extLst>
              <a:ext uri="{FF2B5EF4-FFF2-40B4-BE49-F238E27FC236}">
                <a16:creationId xmlns:a16="http://schemas.microsoft.com/office/drawing/2014/main" id="{173D40A4-94BD-4FF0-90E0-CDA8ABF99DEC}"/>
              </a:ext>
            </a:extLst>
          </p:cNvPr>
          <p:cNvSpPr>
            <a:spLocks noGrp="1"/>
          </p:cNvSpPr>
          <p:nvPr/>
        </p:nvSpPr>
        <p:spPr>
          <a:xfrm>
            <a:off x="3367487" y="3557014"/>
            <a:ext cx="44450" cy="40449"/>
          </a:xfrm>
          <a:prstGeom prst="ellipse">
            <a:avLst/>
          </a:prstGeom>
          <a:solidFill>
            <a:srgbClr val="FFAD57"/>
          </a:solidFill>
          <a:ln w="0">
            <a:noFill/>
          </a:ln>
        </p:spPr>
        <p:txBody>
          <a:bodyPr/>
          <a:lstStyle/>
          <a:p>
            <a:endParaRPr lang="zh-CN" altLang="en-US"/>
          </a:p>
        </p:txBody>
      </p:sp>
      <p:sp>
        <p:nvSpPr>
          <p:cNvPr id="587" name="Exterior surface point">
            <a:extLst>
              <a:ext uri="{FF2B5EF4-FFF2-40B4-BE49-F238E27FC236}">
                <a16:creationId xmlns:a16="http://schemas.microsoft.com/office/drawing/2014/main" id="{BC3C2086-DF6B-4FE0-B912-FA066674FE84}"/>
              </a:ext>
            </a:extLst>
          </p:cNvPr>
          <p:cNvSpPr>
            <a:spLocks noGrp="1"/>
          </p:cNvSpPr>
          <p:nvPr/>
        </p:nvSpPr>
        <p:spPr>
          <a:xfrm>
            <a:off x="3367487" y="3475537"/>
            <a:ext cx="44450" cy="40449"/>
          </a:xfrm>
          <a:prstGeom prst="ellipse">
            <a:avLst/>
          </a:prstGeom>
          <a:solidFill>
            <a:srgbClr val="FFAD57"/>
          </a:solidFill>
          <a:ln w="0">
            <a:noFill/>
          </a:ln>
        </p:spPr>
        <p:txBody>
          <a:bodyPr/>
          <a:lstStyle/>
          <a:p>
            <a:endParaRPr lang="zh-CN" altLang="en-US"/>
          </a:p>
        </p:txBody>
      </p:sp>
      <p:sp>
        <p:nvSpPr>
          <p:cNvPr id="588" name="Exterior surface point">
            <a:extLst>
              <a:ext uri="{FF2B5EF4-FFF2-40B4-BE49-F238E27FC236}">
                <a16:creationId xmlns:a16="http://schemas.microsoft.com/office/drawing/2014/main" id="{F5223D42-19D4-48E7-9B4F-E4015EF472E9}"/>
              </a:ext>
            </a:extLst>
          </p:cNvPr>
          <p:cNvSpPr>
            <a:spLocks noGrp="1"/>
          </p:cNvSpPr>
          <p:nvPr/>
        </p:nvSpPr>
        <p:spPr>
          <a:xfrm>
            <a:off x="3464642" y="5105074"/>
            <a:ext cx="44450" cy="40449"/>
          </a:xfrm>
          <a:prstGeom prst="ellipse">
            <a:avLst/>
          </a:prstGeom>
          <a:solidFill>
            <a:srgbClr val="FFAD57"/>
          </a:solidFill>
          <a:ln w="0">
            <a:noFill/>
          </a:ln>
        </p:spPr>
        <p:txBody>
          <a:bodyPr/>
          <a:lstStyle/>
          <a:p>
            <a:endParaRPr lang="zh-CN" altLang="en-US"/>
          </a:p>
        </p:txBody>
      </p:sp>
      <p:sp>
        <p:nvSpPr>
          <p:cNvPr id="589" name="Exterior surface point">
            <a:extLst>
              <a:ext uri="{FF2B5EF4-FFF2-40B4-BE49-F238E27FC236}">
                <a16:creationId xmlns:a16="http://schemas.microsoft.com/office/drawing/2014/main" id="{6466F4B4-25D5-4906-9DA1-FE4DFDAD0D63}"/>
              </a:ext>
            </a:extLst>
          </p:cNvPr>
          <p:cNvSpPr>
            <a:spLocks noGrp="1"/>
          </p:cNvSpPr>
          <p:nvPr/>
        </p:nvSpPr>
        <p:spPr>
          <a:xfrm>
            <a:off x="3464642" y="5023597"/>
            <a:ext cx="44450" cy="40449"/>
          </a:xfrm>
          <a:prstGeom prst="ellipse">
            <a:avLst/>
          </a:prstGeom>
          <a:solidFill>
            <a:srgbClr val="FFAD57"/>
          </a:solidFill>
          <a:ln w="0">
            <a:noFill/>
          </a:ln>
        </p:spPr>
        <p:txBody>
          <a:bodyPr/>
          <a:lstStyle/>
          <a:p>
            <a:endParaRPr lang="zh-CN" altLang="en-US"/>
          </a:p>
        </p:txBody>
      </p:sp>
      <p:sp>
        <p:nvSpPr>
          <p:cNvPr id="590" name="Exterior surface point">
            <a:extLst>
              <a:ext uri="{FF2B5EF4-FFF2-40B4-BE49-F238E27FC236}">
                <a16:creationId xmlns:a16="http://schemas.microsoft.com/office/drawing/2014/main" id="{50DDACC2-9B91-4B92-B44F-3A1CECE7FE2E}"/>
              </a:ext>
            </a:extLst>
          </p:cNvPr>
          <p:cNvSpPr>
            <a:spLocks noGrp="1"/>
          </p:cNvSpPr>
          <p:nvPr/>
        </p:nvSpPr>
        <p:spPr>
          <a:xfrm>
            <a:off x="3464642" y="4942120"/>
            <a:ext cx="44450" cy="40449"/>
          </a:xfrm>
          <a:prstGeom prst="ellipse">
            <a:avLst/>
          </a:prstGeom>
          <a:solidFill>
            <a:srgbClr val="FFAD57"/>
          </a:solidFill>
          <a:ln w="0">
            <a:noFill/>
          </a:ln>
        </p:spPr>
        <p:txBody>
          <a:bodyPr/>
          <a:lstStyle/>
          <a:p>
            <a:endParaRPr lang="zh-CN" altLang="en-US"/>
          </a:p>
        </p:txBody>
      </p:sp>
      <p:sp>
        <p:nvSpPr>
          <p:cNvPr id="591" name="Exterior surface point">
            <a:extLst>
              <a:ext uri="{FF2B5EF4-FFF2-40B4-BE49-F238E27FC236}">
                <a16:creationId xmlns:a16="http://schemas.microsoft.com/office/drawing/2014/main" id="{73DBA468-FCAB-431C-9D94-347D2FA41C86}"/>
              </a:ext>
            </a:extLst>
          </p:cNvPr>
          <p:cNvSpPr>
            <a:spLocks noGrp="1"/>
          </p:cNvSpPr>
          <p:nvPr/>
        </p:nvSpPr>
        <p:spPr>
          <a:xfrm>
            <a:off x="3464642" y="4860643"/>
            <a:ext cx="44450" cy="40449"/>
          </a:xfrm>
          <a:prstGeom prst="ellipse">
            <a:avLst/>
          </a:prstGeom>
          <a:solidFill>
            <a:srgbClr val="FFAD57"/>
          </a:solidFill>
          <a:ln w="0">
            <a:noFill/>
          </a:ln>
        </p:spPr>
        <p:txBody>
          <a:bodyPr/>
          <a:lstStyle/>
          <a:p>
            <a:endParaRPr lang="zh-CN" altLang="en-US"/>
          </a:p>
        </p:txBody>
      </p:sp>
      <p:sp>
        <p:nvSpPr>
          <p:cNvPr id="592" name="Exterior surface point">
            <a:extLst>
              <a:ext uri="{FF2B5EF4-FFF2-40B4-BE49-F238E27FC236}">
                <a16:creationId xmlns:a16="http://schemas.microsoft.com/office/drawing/2014/main" id="{3EFE95FC-E033-4001-9A73-BAD8CD837349}"/>
              </a:ext>
            </a:extLst>
          </p:cNvPr>
          <p:cNvSpPr>
            <a:spLocks noGrp="1"/>
          </p:cNvSpPr>
          <p:nvPr/>
        </p:nvSpPr>
        <p:spPr>
          <a:xfrm>
            <a:off x="3464642" y="4779166"/>
            <a:ext cx="44450" cy="40449"/>
          </a:xfrm>
          <a:prstGeom prst="ellipse">
            <a:avLst/>
          </a:prstGeom>
          <a:solidFill>
            <a:srgbClr val="FFAD57"/>
          </a:solidFill>
          <a:ln w="0">
            <a:noFill/>
          </a:ln>
        </p:spPr>
        <p:txBody>
          <a:bodyPr/>
          <a:lstStyle/>
          <a:p>
            <a:endParaRPr lang="zh-CN" altLang="en-US"/>
          </a:p>
        </p:txBody>
      </p:sp>
      <p:sp>
        <p:nvSpPr>
          <p:cNvPr id="593" name="Exterior surface point">
            <a:extLst>
              <a:ext uri="{FF2B5EF4-FFF2-40B4-BE49-F238E27FC236}">
                <a16:creationId xmlns:a16="http://schemas.microsoft.com/office/drawing/2014/main" id="{4CE8D070-A1DF-4502-BE94-1BDAEF3B05D7}"/>
              </a:ext>
            </a:extLst>
          </p:cNvPr>
          <p:cNvSpPr>
            <a:spLocks noGrp="1"/>
          </p:cNvSpPr>
          <p:nvPr/>
        </p:nvSpPr>
        <p:spPr>
          <a:xfrm>
            <a:off x="3464642" y="4697690"/>
            <a:ext cx="44450" cy="40449"/>
          </a:xfrm>
          <a:prstGeom prst="ellipse">
            <a:avLst/>
          </a:prstGeom>
          <a:solidFill>
            <a:srgbClr val="FFAD57"/>
          </a:solidFill>
          <a:ln w="0">
            <a:noFill/>
          </a:ln>
        </p:spPr>
        <p:txBody>
          <a:bodyPr/>
          <a:lstStyle/>
          <a:p>
            <a:endParaRPr lang="zh-CN" altLang="en-US"/>
          </a:p>
        </p:txBody>
      </p:sp>
      <p:sp>
        <p:nvSpPr>
          <p:cNvPr id="594" name="Exterior surface point">
            <a:extLst>
              <a:ext uri="{FF2B5EF4-FFF2-40B4-BE49-F238E27FC236}">
                <a16:creationId xmlns:a16="http://schemas.microsoft.com/office/drawing/2014/main" id="{5CD1BA07-2903-4865-B914-5F834F88C985}"/>
              </a:ext>
            </a:extLst>
          </p:cNvPr>
          <p:cNvSpPr>
            <a:spLocks noGrp="1"/>
          </p:cNvSpPr>
          <p:nvPr/>
        </p:nvSpPr>
        <p:spPr>
          <a:xfrm>
            <a:off x="3464642" y="4616213"/>
            <a:ext cx="44450" cy="40449"/>
          </a:xfrm>
          <a:prstGeom prst="ellipse">
            <a:avLst/>
          </a:prstGeom>
          <a:solidFill>
            <a:srgbClr val="FFAD57"/>
          </a:solidFill>
          <a:ln w="0">
            <a:noFill/>
          </a:ln>
        </p:spPr>
        <p:txBody>
          <a:bodyPr/>
          <a:lstStyle/>
          <a:p>
            <a:endParaRPr lang="zh-CN" altLang="en-US"/>
          </a:p>
        </p:txBody>
      </p:sp>
      <p:sp>
        <p:nvSpPr>
          <p:cNvPr id="595" name="Exterior surface point">
            <a:extLst>
              <a:ext uri="{FF2B5EF4-FFF2-40B4-BE49-F238E27FC236}">
                <a16:creationId xmlns:a16="http://schemas.microsoft.com/office/drawing/2014/main" id="{2B82AAF3-6C68-4E94-AD28-3CBC21C3E690}"/>
              </a:ext>
            </a:extLst>
          </p:cNvPr>
          <p:cNvSpPr>
            <a:spLocks noGrp="1"/>
          </p:cNvSpPr>
          <p:nvPr/>
        </p:nvSpPr>
        <p:spPr>
          <a:xfrm>
            <a:off x="3464642" y="4534736"/>
            <a:ext cx="44450" cy="40449"/>
          </a:xfrm>
          <a:prstGeom prst="ellipse">
            <a:avLst/>
          </a:prstGeom>
          <a:solidFill>
            <a:srgbClr val="FFAD57"/>
          </a:solidFill>
          <a:ln w="0">
            <a:noFill/>
          </a:ln>
        </p:spPr>
        <p:txBody>
          <a:bodyPr/>
          <a:lstStyle/>
          <a:p>
            <a:endParaRPr lang="zh-CN" altLang="en-US"/>
          </a:p>
        </p:txBody>
      </p:sp>
      <p:sp>
        <p:nvSpPr>
          <p:cNvPr id="596" name="Exterior surface point">
            <a:extLst>
              <a:ext uri="{FF2B5EF4-FFF2-40B4-BE49-F238E27FC236}">
                <a16:creationId xmlns:a16="http://schemas.microsoft.com/office/drawing/2014/main" id="{B8B6BA1A-A5B8-4FE3-97F7-F223DE767888}"/>
              </a:ext>
            </a:extLst>
          </p:cNvPr>
          <p:cNvSpPr>
            <a:spLocks noGrp="1"/>
          </p:cNvSpPr>
          <p:nvPr/>
        </p:nvSpPr>
        <p:spPr>
          <a:xfrm>
            <a:off x="3464642" y="4453259"/>
            <a:ext cx="44450" cy="40449"/>
          </a:xfrm>
          <a:prstGeom prst="ellipse">
            <a:avLst/>
          </a:prstGeom>
          <a:solidFill>
            <a:srgbClr val="FFAD57"/>
          </a:solidFill>
          <a:ln w="0">
            <a:noFill/>
          </a:ln>
        </p:spPr>
        <p:txBody>
          <a:bodyPr/>
          <a:lstStyle/>
          <a:p>
            <a:endParaRPr lang="zh-CN" altLang="en-US"/>
          </a:p>
        </p:txBody>
      </p:sp>
      <p:sp>
        <p:nvSpPr>
          <p:cNvPr id="597" name="Exterior surface point">
            <a:extLst>
              <a:ext uri="{FF2B5EF4-FFF2-40B4-BE49-F238E27FC236}">
                <a16:creationId xmlns:a16="http://schemas.microsoft.com/office/drawing/2014/main" id="{9852AA8C-72BA-4809-808C-6A79DC0AC542}"/>
              </a:ext>
            </a:extLst>
          </p:cNvPr>
          <p:cNvSpPr>
            <a:spLocks noGrp="1"/>
          </p:cNvSpPr>
          <p:nvPr/>
        </p:nvSpPr>
        <p:spPr>
          <a:xfrm>
            <a:off x="3464642" y="4371782"/>
            <a:ext cx="44450" cy="40449"/>
          </a:xfrm>
          <a:prstGeom prst="ellipse">
            <a:avLst/>
          </a:prstGeom>
          <a:solidFill>
            <a:srgbClr val="FFAD57"/>
          </a:solidFill>
          <a:ln w="0">
            <a:noFill/>
          </a:ln>
        </p:spPr>
        <p:txBody>
          <a:bodyPr/>
          <a:lstStyle/>
          <a:p>
            <a:endParaRPr lang="zh-CN" altLang="en-US"/>
          </a:p>
        </p:txBody>
      </p:sp>
      <p:sp>
        <p:nvSpPr>
          <p:cNvPr id="598" name="Exterior surface point">
            <a:extLst>
              <a:ext uri="{FF2B5EF4-FFF2-40B4-BE49-F238E27FC236}">
                <a16:creationId xmlns:a16="http://schemas.microsoft.com/office/drawing/2014/main" id="{7F18D653-CD2B-404E-98A8-899442120385}"/>
              </a:ext>
            </a:extLst>
          </p:cNvPr>
          <p:cNvSpPr>
            <a:spLocks noGrp="1"/>
          </p:cNvSpPr>
          <p:nvPr/>
        </p:nvSpPr>
        <p:spPr>
          <a:xfrm>
            <a:off x="3464642" y="4290305"/>
            <a:ext cx="44450" cy="40449"/>
          </a:xfrm>
          <a:prstGeom prst="ellipse">
            <a:avLst/>
          </a:prstGeom>
          <a:solidFill>
            <a:srgbClr val="FFAD57"/>
          </a:solidFill>
          <a:ln w="0">
            <a:noFill/>
          </a:ln>
        </p:spPr>
        <p:txBody>
          <a:bodyPr/>
          <a:lstStyle/>
          <a:p>
            <a:endParaRPr lang="zh-CN" altLang="en-US"/>
          </a:p>
        </p:txBody>
      </p:sp>
      <p:sp>
        <p:nvSpPr>
          <p:cNvPr id="599" name="Exterior surface point">
            <a:extLst>
              <a:ext uri="{FF2B5EF4-FFF2-40B4-BE49-F238E27FC236}">
                <a16:creationId xmlns:a16="http://schemas.microsoft.com/office/drawing/2014/main" id="{C6D12E3D-B382-4E3C-9B85-B470C8C7ABD2}"/>
              </a:ext>
            </a:extLst>
          </p:cNvPr>
          <p:cNvSpPr>
            <a:spLocks noGrp="1"/>
          </p:cNvSpPr>
          <p:nvPr/>
        </p:nvSpPr>
        <p:spPr>
          <a:xfrm>
            <a:off x="3464642" y="4208828"/>
            <a:ext cx="44450" cy="40449"/>
          </a:xfrm>
          <a:prstGeom prst="ellipse">
            <a:avLst/>
          </a:prstGeom>
          <a:solidFill>
            <a:srgbClr val="FFAD57"/>
          </a:solidFill>
          <a:ln w="0">
            <a:noFill/>
          </a:ln>
        </p:spPr>
        <p:txBody>
          <a:bodyPr/>
          <a:lstStyle/>
          <a:p>
            <a:endParaRPr lang="zh-CN" altLang="en-US"/>
          </a:p>
        </p:txBody>
      </p:sp>
      <p:sp>
        <p:nvSpPr>
          <p:cNvPr id="600" name="Exterior surface point">
            <a:extLst>
              <a:ext uri="{FF2B5EF4-FFF2-40B4-BE49-F238E27FC236}">
                <a16:creationId xmlns:a16="http://schemas.microsoft.com/office/drawing/2014/main" id="{070421DD-4CFF-4CF6-A4AB-2FBD0B545DED}"/>
              </a:ext>
            </a:extLst>
          </p:cNvPr>
          <p:cNvSpPr>
            <a:spLocks noGrp="1"/>
          </p:cNvSpPr>
          <p:nvPr/>
        </p:nvSpPr>
        <p:spPr>
          <a:xfrm>
            <a:off x="3464642" y="4127352"/>
            <a:ext cx="44450" cy="40449"/>
          </a:xfrm>
          <a:prstGeom prst="ellipse">
            <a:avLst/>
          </a:prstGeom>
          <a:solidFill>
            <a:srgbClr val="FFAD57"/>
          </a:solidFill>
          <a:ln w="0">
            <a:noFill/>
          </a:ln>
        </p:spPr>
        <p:txBody>
          <a:bodyPr/>
          <a:lstStyle/>
          <a:p>
            <a:endParaRPr lang="zh-CN" altLang="en-US"/>
          </a:p>
        </p:txBody>
      </p:sp>
      <p:sp>
        <p:nvSpPr>
          <p:cNvPr id="601" name="Exterior surface point">
            <a:extLst>
              <a:ext uri="{FF2B5EF4-FFF2-40B4-BE49-F238E27FC236}">
                <a16:creationId xmlns:a16="http://schemas.microsoft.com/office/drawing/2014/main" id="{F9EB4B80-7B05-4481-BD97-9F79F6AEA52D}"/>
              </a:ext>
            </a:extLst>
          </p:cNvPr>
          <p:cNvSpPr>
            <a:spLocks noGrp="1"/>
          </p:cNvSpPr>
          <p:nvPr/>
        </p:nvSpPr>
        <p:spPr>
          <a:xfrm>
            <a:off x="3464642" y="4045875"/>
            <a:ext cx="44450" cy="40449"/>
          </a:xfrm>
          <a:prstGeom prst="ellipse">
            <a:avLst/>
          </a:prstGeom>
          <a:solidFill>
            <a:srgbClr val="FFAD57"/>
          </a:solidFill>
          <a:ln w="0">
            <a:noFill/>
          </a:ln>
        </p:spPr>
        <p:txBody>
          <a:bodyPr/>
          <a:lstStyle/>
          <a:p>
            <a:endParaRPr lang="zh-CN" altLang="en-US"/>
          </a:p>
        </p:txBody>
      </p:sp>
      <p:sp>
        <p:nvSpPr>
          <p:cNvPr id="602" name="Exterior surface point">
            <a:extLst>
              <a:ext uri="{FF2B5EF4-FFF2-40B4-BE49-F238E27FC236}">
                <a16:creationId xmlns:a16="http://schemas.microsoft.com/office/drawing/2014/main" id="{1583912E-C02F-40FB-ADCE-3274F07E94F2}"/>
              </a:ext>
            </a:extLst>
          </p:cNvPr>
          <p:cNvSpPr>
            <a:spLocks noGrp="1"/>
          </p:cNvSpPr>
          <p:nvPr/>
        </p:nvSpPr>
        <p:spPr>
          <a:xfrm>
            <a:off x="3464642" y="3964398"/>
            <a:ext cx="44450" cy="40449"/>
          </a:xfrm>
          <a:prstGeom prst="ellipse">
            <a:avLst/>
          </a:prstGeom>
          <a:solidFill>
            <a:srgbClr val="FFAD57"/>
          </a:solidFill>
          <a:ln w="0">
            <a:noFill/>
          </a:ln>
        </p:spPr>
        <p:txBody>
          <a:bodyPr/>
          <a:lstStyle/>
          <a:p>
            <a:endParaRPr lang="zh-CN" altLang="en-US"/>
          </a:p>
        </p:txBody>
      </p:sp>
      <p:sp>
        <p:nvSpPr>
          <p:cNvPr id="603" name="Exterior surface point">
            <a:extLst>
              <a:ext uri="{FF2B5EF4-FFF2-40B4-BE49-F238E27FC236}">
                <a16:creationId xmlns:a16="http://schemas.microsoft.com/office/drawing/2014/main" id="{EECB77E8-E503-44EC-B8F8-7B1322338F7A}"/>
              </a:ext>
            </a:extLst>
          </p:cNvPr>
          <p:cNvSpPr>
            <a:spLocks noGrp="1"/>
          </p:cNvSpPr>
          <p:nvPr/>
        </p:nvSpPr>
        <p:spPr>
          <a:xfrm>
            <a:off x="3464642" y="3882921"/>
            <a:ext cx="44450" cy="40449"/>
          </a:xfrm>
          <a:prstGeom prst="ellipse">
            <a:avLst/>
          </a:prstGeom>
          <a:solidFill>
            <a:srgbClr val="FFAD57"/>
          </a:solidFill>
          <a:ln w="0">
            <a:noFill/>
          </a:ln>
        </p:spPr>
        <p:txBody>
          <a:bodyPr/>
          <a:lstStyle/>
          <a:p>
            <a:endParaRPr lang="zh-CN" altLang="en-US"/>
          </a:p>
        </p:txBody>
      </p:sp>
      <p:sp>
        <p:nvSpPr>
          <p:cNvPr id="604" name="Exterior surface point">
            <a:extLst>
              <a:ext uri="{FF2B5EF4-FFF2-40B4-BE49-F238E27FC236}">
                <a16:creationId xmlns:a16="http://schemas.microsoft.com/office/drawing/2014/main" id="{1BDEAA79-4777-48F4-B35B-45C2EF738224}"/>
              </a:ext>
            </a:extLst>
          </p:cNvPr>
          <p:cNvSpPr>
            <a:spLocks noGrp="1"/>
          </p:cNvSpPr>
          <p:nvPr/>
        </p:nvSpPr>
        <p:spPr>
          <a:xfrm>
            <a:off x="3464642" y="3801444"/>
            <a:ext cx="44450" cy="40449"/>
          </a:xfrm>
          <a:prstGeom prst="ellipse">
            <a:avLst/>
          </a:prstGeom>
          <a:solidFill>
            <a:srgbClr val="FFAD57"/>
          </a:solidFill>
          <a:ln w="0">
            <a:noFill/>
          </a:ln>
        </p:spPr>
        <p:txBody>
          <a:bodyPr/>
          <a:lstStyle/>
          <a:p>
            <a:endParaRPr lang="zh-CN" altLang="en-US"/>
          </a:p>
        </p:txBody>
      </p:sp>
      <p:sp>
        <p:nvSpPr>
          <p:cNvPr id="605" name="Exterior surface point">
            <a:extLst>
              <a:ext uri="{FF2B5EF4-FFF2-40B4-BE49-F238E27FC236}">
                <a16:creationId xmlns:a16="http://schemas.microsoft.com/office/drawing/2014/main" id="{B76CB78C-27FC-4D97-AFEB-2D3135F7A27D}"/>
              </a:ext>
            </a:extLst>
          </p:cNvPr>
          <p:cNvSpPr>
            <a:spLocks noGrp="1"/>
          </p:cNvSpPr>
          <p:nvPr/>
        </p:nvSpPr>
        <p:spPr>
          <a:xfrm>
            <a:off x="3464642" y="3719967"/>
            <a:ext cx="44450" cy="40449"/>
          </a:xfrm>
          <a:prstGeom prst="ellipse">
            <a:avLst/>
          </a:prstGeom>
          <a:solidFill>
            <a:srgbClr val="FFAD57"/>
          </a:solidFill>
          <a:ln w="0">
            <a:noFill/>
          </a:ln>
        </p:spPr>
        <p:txBody>
          <a:bodyPr/>
          <a:lstStyle/>
          <a:p>
            <a:endParaRPr lang="zh-CN" altLang="en-US"/>
          </a:p>
        </p:txBody>
      </p:sp>
      <p:sp>
        <p:nvSpPr>
          <p:cNvPr id="606" name="Exterior surface point">
            <a:extLst>
              <a:ext uri="{FF2B5EF4-FFF2-40B4-BE49-F238E27FC236}">
                <a16:creationId xmlns:a16="http://schemas.microsoft.com/office/drawing/2014/main" id="{7D5415CA-0C74-4A5B-84CE-6429CFF15491}"/>
              </a:ext>
            </a:extLst>
          </p:cNvPr>
          <p:cNvSpPr>
            <a:spLocks noGrp="1"/>
          </p:cNvSpPr>
          <p:nvPr/>
        </p:nvSpPr>
        <p:spPr>
          <a:xfrm>
            <a:off x="3464642" y="3638490"/>
            <a:ext cx="44450" cy="40449"/>
          </a:xfrm>
          <a:prstGeom prst="ellipse">
            <a:avLst/>
          </a:prstGeom>
          <a:solidFill>
            <a:srgbClr val="FFAD57"/>
          </a:solidFill>
          <a:ln w="0">
            <a:noFill/>
          </a:ln>
        </p:spPr>
        <p:txBody>
          <a:bodyPr/>
          <a:lstStyle/>
          <a:p>
            <a:endParaRPr lang="zh-CN" altLang="en-US"/>
          </a:p>
        </p:txBody>
      </p:sp>
      <p:sp>
        <p:nvSpPr>
          <p:cNvPr id="607" name="Exterior surface point">
            <a:extLst>
              <a:ext uri="{FF2B5EF4-FFF2-40B4-BE49-F238E27FC236}">
                <a16:creationId xmlns:a16="http://schemas.microsoft.com/office/drawing/2014/main" id="{39469197-B4C8-4F37-8A69-67052CF4A5EF}"/>
              </a:ext>
            </a:extLst>
          </p:cNvPr>
          <p:cNvSpPr>
            <a:spLocks noGrp="1"/>
          </p:cNvSpPr>
          <p:nvPr/>
        </p:nvSpPr>
        <p:spPr>
          <a:xfrm>
            <a:off x="3464642" y="3557014"/>
            <a:ext cx="44450" cy="40449"/>
          </a:xfrm>
          <a:prstGeom prst="ellipse">
            <a:avLst/>
          </a:prstGeom>
          <a:solidFill>
            <a:srgbClr val="FFAD57"/>
          </a:solidFill>
          <a:ln w="0">
            <a:noFill/>
          </a:ln>
        </p:spPr>
        <p:txBody>
          <a:bodyPr/>
          <a:lstStyle/>
          <a:p>
            <a:endParaRPr lang="zh-CN" altLang="en-US"/>
          </a:p>
        </p:txBody>
      </p:sp>
      <p:sp>
        <p:nvSpPr>
          <p:cNvPr id="608" name="Exterior surface point">
            <a:extLst>
              <a:ext uri="{FF2B5EF4-FFF2-40B4-BE49-F238E27FC236}">
                <a16:creationId xmlns:a16="http://schemas.microsoft.com/office/drawing/2014/main" id="{568C3028-4327-4004-A6F0-2643B93313BA}"/>
              </a:ext>
            </a:extLst>
          </p:cNvPr>
          <p:cNvSpPr>
            <a:spLocks noGrp="1"/>
          </p:cNvSpPr>
          <p:nvPr/>
        </p:nvSpPr>
        <p:spPr>
          <a:xfrm>
            <a:off x="3464642" y="3475537"/>
            <a:ext cx="44450" cy="40449"/>
          </a:xfrm>
          <a:prstGeom prst="ellipse">
            <a:avLst/>
          </a:prstGeom>
          <a:solidFill>
            <a:srgbClr val="FFAD57"/>
          </a:solidFill>
          <a:ln w="0">
            <a:noFill/>
          </a:ln>
        </p:spPr>
        <p:txBody>
          <a:bodyPr/>
          <a:lstStyle/>
          <a:p>
            <a:endParaRPr lang="zh-CN" altLang="en-US"/>
          </a:p>
        </p:txBody>
      </p:sp>
      <p:sp>
        <p:nvSpPr>
          <p:cNvPr id="609" name="Exterior surface point">
            <a:extLst>
              <a:ext uri="{FF2B5EF4-FFF2-40B4-BE49-F238E27FC236}">
                <a16:creationId xmlns:a16="http://schemas.microsoft.com/office/drawing/2014/main" id="{A18D9A9D-C6F2-4755-AEB3-2DFDB7BD584B}"/>
              </a:ext>
            </a:extLst>
          </p:cNvPr>
          <p:cNvSpPr>
            <a:spLocks noGrp="1"/>
          </p:cNvSpPr>
          <p:nvPr/>
        </p:nvSpPr>
        <p:spPr>
          <a:xfrm>
            <a:off x="3561797" y="5105074"/>
            <a:ext cx="44450" cy="40449"/>
          </a:xfrm>
          <a:prstGeom prst="ellipse">
            <a:avLst/>
          </a:prstGeom>
          <a:solidFill>
            <a:srgbClr val="FFAD57"/>
          </a:solidFill>
          <a:ln w="0">
            <a:noFill/>
          </a:ln>
        </p:spPr>
        <p:txBody>
          <a:bodyPr/>
          <a:lstStyle/>
          <a:p>
            <a:endParaRPr lang="zh-CN" altLang="en-US"/>
          </a:p>
        </p:txBody>
      </p:sp>
      <p:sp>
        <p:nvSpPr>
          <p:cNvPr id="610" name="Exterior surface point">
            <a:extLst>
              <a:ext uri="{FF2B5EF4-FFF2-40B4-BE49-F238E27FC236}">
                <a16:creationId xmlns:a16="http://schemas.microsoft.com/office/drawing/2014/main" id="{BC08C2DF-CD98-4C02-9BB4-61E4E30A870E}"/>
              </a:ext>
            </a:extLst>
          </p:cNvPr>
          <p:cNvSpPr>
            <a:spLocks noGrp="1"/>
          </p:cNvSpPr>
          <p:nvPr/>
        </p:nvSpPr>
        <p:spPr>
          <a:xfrm>
            <a:off x="3561797" y="5023597"/>
            <a:ext cx="44450" cy="40449"/>
          </a:xfrm>
          <a:prstGeom prst="ellipse">
            <a:avLst/>
          </a:prstGeom>
          <a:solidFill>
            <a:srgbClr val="FFAD57"/>
          </a:solidFill>
          <a:ln w="0">
            <a:noFill/>
          </a:ln>
        </p:spPr>
        <p:txBody>
          <a:bodyPr/>
          <a:lstStyle/>
          <a:p>
            <a:endParaRPr lang="zh-CN" altLang="en-US"/>
          </a:p>
        </p:txBody>
      </p:sp>
      <p:sp>
        <p:nvSpPr>
          <p:cNvPr id="611" name="Exterior surface point">
            <a:extLst>
              <a:ext uri="{FF2B5EF4-FFF2-40B4-BE49-F238E27FC236}">
                <a16:creationId xmlns:a16="http://schemas.microsoft.com/office/drawing/2014/main" id="{3E49BC5A-D6EB-4D87-AFF9-302663F256E6}"/>
              </a:ext>
            </a:extLst>
          </p:cNvPr>
          <p:cNvSpPr>
            <a:spLocks noGrp="1"/>
          </p:cNvSpPr>
          <p:nvPr/>
        </p:nvSpPr>
        <p:spPr>
          <a:xfrm>
            <a:off x="3561797" y="4942120"/>
            <a:ext cx="44450" cy="40449"/>
          </a:xfrm>
          <a:prstGeom prst="ellipse">
            <a:avLst/>
          </a:prstGeom>
          <a:solidFill>
            <a:srgbClr val="FFAD57"/>
          </a:solidFill>
          <a:ln w="0">
            <a:noFill/>
          </a:ln>
        </p:spPr>
        <p:txBody>
          <a:bodyPr/>
          <a:lstStyle/>
          <a:p>
            <a:endParaRPr lang="zh-CN" altLang="en-US"/>
          </a:p>
        </p:txBody>
      </p:sp>
      <p:sp>
        <p:nvSpPr>
          <p:cNvPr id="612" name="Exterior surface point">
            <a:extLst>
              <a:ext uri="{FF2B5EF4-FFF2-40B4-BE49-F238E27FC236}">
                <a16:creationId xmlns:a16="http://schemas.microsoft.com/office/drawing/2014/main" id="{9A799233-4048-404C-88C4-3994564A4E53}"/>
              </a:ext>
            </a:extLst>
          </p:cNvPr>
          <p:cNvSpPr>
            <a:spLocks noGrp="1"/>
          </p:cNvSpPr>
          <p:nvPr/>
        </p:nvSpPr>
        <p:spPr>
          <a:xfrm>
            <a:off x="3561797" y="4860643"/>
            <a:ext cx="44450" cy="40449"/>
          </a:xfrm>
          <a:prstGeom prst="ellipse">
            <a:avLst/>
          </a:prstGeom>
          <a:solidFill>
            <a:srgbClr val="FFAD57"/>
          </a:solidFill>
          <a:ln w="0">
            <a:noFill/>
          </a:ln>
        </p:spPr>
        <p:txBody>
          <a:bodyPr/>
          <a:lstStyle/>
          <a:p>
            <a:endParaRPr lang="zh-CN" altLang="en-US"/>
          </a:p>
        </p:txBody>
      </p:sp>
      <p:sp>
        <p:nvSpPr>
          <p:cNvPr id="613" name="Exterior surface point">
            <a:extLst>
              <a:ext uri="{FF2B5EF4-FFF2-40B4-BE49-F238E27FC236}">
                <a16:creationId xmlns:a16="http://schemas.microsoft.com/office/drawing/2014/main" id="{3BBAB05A-8E26-4496-9772-F7E8BF9AA728}"/>
              </a:ext>
            </a:extLst>
          </p:cNvPr>
          <p:cNvSpPr>
            <a:spLocks noGrp="1"/>
          </p:cNvSpPr>
          <p:nvPr/>
        </p:nvSpPr>
        <p:spPr>
          <a:xfrm>
            <a:off x="3561797" y="4779166"/>
            <a:ext cx="44450" cy="40449"/>
          </a:xfrm>
          <a:prstGeom prst="ellipse">
            <a:avLst/>
          </a:prstGeom>
          <a:solidFill>
            <a:srgbClr val="FFAD57"/>
          </a:solidFill>
          <a:ln w="0">
            <a:noFill/>
          </a:ln>
        </p:spPr>
        <p:txBody>
          <a:bodyPr/>
          <a:lstStyle/>
          <a:p>
            <a:endParaRPr lang="zh-CN" altLang="en-US"/>
          </a:p>
        </p:txBody>
      </p:sp>
      <p:sp>
        <p:nvSpPr>
          <p:cNvPr id="614" name="Exterior surface point">
            <a:extLst>
              <a:ext uri="{FF2B5EF4-FFF2-40B4-BE49-F238E27FC236}">
                <a16:creationId xmlns:a16="http://schemas.microsoft.com/office/drawing/2014/main" id="{028C3C85-6749-489C-8AA9-75063C974C08}"/>
              </a:ext>
            </a:extLst>
          </p:cNvPr>
          <p:cNvSpPr>
            <a:spLocks noGrp="1"/>
          </p:cNvSpPr>
          <p:nvPr/>
        </p:nvSpPr>
        <p:spPr>
          <a:xfrm>
            <a:off x="3561797" y="4697690"/>
            <a:ext cx="44450" cy="40449"/>
          </a:xfrm>
          <a:prstGeom prst="ellipse">
            <a:avLst/>
          </a:prstGeom>
          <a:solidFill>
            <a:srgbClr val="FFAD57"/>
          </a:solidFill>
          <a:ln w="0">
            <a:noFill/>
          </a:ln>
        </p:spPr>
        <p:txBody>
          <a:bodyPr/>
          <a:lstStyle/>
          <a:p>
            <a:endParaRPr lang="zh-CN" altLang="en-US"/>
          </a:p>
        </p:txBody>
      </p:sp>
      <p:sp>
        <p:nvSpPr>
          <p:cNvPr id="615" name="Exterior surface point">
            <a:extLst>
              <a:ext uri="{FF2B5EF4-FFF2-40B4-BE49-F238E27FC236}">
                <a16:creationId xmlns:a16="http://schemas.microsoft.com/office/drawing/2014/main" id="{10CC6FAE-A7E2-4688-9044-11A0D9C5AF2B}"/>
              </a:ext>
            </a:extLst>
          </p:cNvPr>
          <p:cNvSpPr>
            <a:spLocks noGrp="1"/>
          </p:cNvSpPr>
          <p:nvPr/>
        </p:nvSpPr>
        <p:spPr>
          <a:xfrm>
            <a:off x="3561797" y="4616213"/>
            <a:ext cx="44450" cy="40449"/>
          </a:xfrm>
          <a:prstGeom prst="ellipse">
            <a:avLst/>
          </a:prstGeom>
          <a:solidFill>
            <a:srgbClr val="FFAD57"/>
          </a:solidFill>
          <a:ln w="0">
            <a:noFill/>
          </a:ln>
        </p:spPr>
        <p:txBody>
          <a:bodyPr/>
          <a:lstStyle/>
          <a:p>
            <a:endParaRPr lang="zh-CN" altLang="en-US"/>
          </a:p>
        </p:txBody>
      </p:sp>
      <p:sp>
        <p:nvSpPr>
          <p:cNvPr id="616" name="Exterior surface point">
            <a:extLst>
              <a:ext uri="{FF2B5EF4-FFF2-40B4-BE49-F238E27FC236}">
                <a16:creationId xmlns:a16="http://schemas.microsoft.com/office/drawing/2014/main" id="{79409DA9-DEF8-451C-A5E0-C00849CEED48}"/>
              </a:ext>
            </a:extLst>
          </p:cNvPr>
          <p:cNvSpPr>
            <a:spLocks noGrp="1"/>
          </p:cNvSpPr>
          <p:nvPr/>
        </p:nvSpPr>
        <p:spPr>
          <a:xfrm>
            <a:off x="3561797" y="4534736"/>
            <a:ext cx="44450" cy="40449"/>
          </a:xfrm>
          <a:prstGeom prst="ellipse">
            <a:avLst/>
          </a:prstGeom>
          <a:solidFill>
            <a:srgbClr val="FFAD57"/>
          </a:solidFill>
          <a:ln w="0">
            <a:noFill/>
          </a:ln>
        </p:spPr>
        <p:txBody>
          <a:bodyPr/>
          <a:lstStyle/>
          <a:p>
            <a:endParaRPr lang="zh-CN" altLang="en-US"/>
          </a:p>
        </p:txBody>
      </p:sp>
      <p:sp>
        <p:nvSpPr>
          <p:cNvPr id="617" name="Exterior surface point">
            <a:extLst>
              <a:ext uri="{FF2B5EF4-FFF2-40B4-BE49-F238E27FC236}">
                <a16:creationId xmlns:a16="http://schemas.microsoft.com/office/drawing/2014/main" id="{CB0CD5B2-3370-48E1-AFFE-99C9879FC0D2}"/>
              </a:ext>
            </a:extLst>
          </p:cNvPr>
          <p:cNvSpPr>
            <a:spLocks noGrp="1"/>
          </p:cNvSpPr>
          <p:nvPr/>
        </p:nvSpPr>
        <p:spPr>
          <a:xfrm>
            <a:off x="3561797" y="4453259"/>
            <a:ext cx="44450" cy="40449"/>
          </a:xfrm>
          <a:prstGeom prst="ellipse">
            <a:avLst/>
          </a:prstGeom>
          <a:solidFill>
            <a:srgbClr val="FFAD57"/>
          </a:solidFill>
          <a:ln w="0">
            <a:noFill/>
          </a:ln>
        </p:spPr>
        <p:txBody>
          <a:bodyPr/>
          <a:lstStyle/>
          <a:p>
            <a:endParaRPr lang="zh-CN" altLang="en-US"/>
          </a:p>
        </p:txBody>
      </p:sp>
      <p:sp>
        <p:nvSpPr>
          <p:cNvPr id="618" name="Exterior surface point">
            <a:extLst>
              <a:ext uri="{FF2B5EF4-FFF2-40B4-BE49-F238E27FC236}">
                <a16:creationId xmlns:a16="http://schemas.microsoft.com/office/drawing/2014/main" id="{F2BFD504-85A6-4E47-A77D-9FECF09D7D4A}"/>
              </a:ext>
            </a:extLst>
          </p:cNvPr>
          <p:cNvSpPr>
            <a:spLocks noGrp="1"/>
          </p:cNvSpPr>
          <p:nvPr/>
        </p:nvSpPr>
        <p:spPr>
          <a:xfrm>
            <a:off x="3561797" y="4371782"/>
            <a:ext cx="44450" cy="40449"/>
          </a:xfrm>
          <a:prstGeom prst="ellipse">
            <a:avLst/>
          </a:prstGeom>
          <a:solidFill>
            <a:srgbClr val="FFAD57"/>
          </a:solidFill>
          <a:ln w="0">
            <a:noFill/>
          </a:ln>
        </p:spPr>
        <p:txBody>
          <a:bodyPr/>
          <a:lstStyle/>
          <a:p>
            <a:endParaRPr lang="zh-CN" altLang="en-US"/>
          </a:p>
        </p:txBody>
      </p:sp>
      <p:sp>
        <p:nvSpPr>
          <p:cNvPr id="619" name="Exterior surface point">
            <a:extLst>
              <a:ext uri="{FF2B5EF4-FFF2-40B4-BE49-F238E27FC236}">
                <a16:creationId xmlns:a16="http://schemas.microsoft.com/office/drawing/2014/main" id="{6F0DBC6A-881E-49EA-BCEA-40019B44B537}"/>
              </a:ext>
            </a:extLst>
          </p:cNvPr>
          <p:cNvSpPr>
            <a:spLocks noGrp="1"/>
          </p:cNvSpPr>
          <p:nvPr/>
        </p:nvSpPr>
        <p:spPr>
          <a:xfrm>
            <a:off x="3561797" y="4290305"/>
            <a:ext cx="44450" cy="40449"/>
          </a:xfrm>
          <a:prstGeom prst="ellipse">
            <a:avLst/>
          </a:prstGeom>
          <a:solidFill>
            <a:srgbClr val="FFAD57"/>
          </a:solidFill>
          <a:ln w="0">
            <a:noFill/>
          </a:ln>
        </p:spPr>
        <p:txBody>
          <a:bodyPr/>
          <a:lstStyle/>
          <a:p>
            <a:endParaRPr lang="zh-CN" altLang="en-US"/>
          </a:p>
        </p:txBody>
      </p:sp>
      <p:sp>
        <p:nvSpPr>
          <p:cNvPr id="620" name="Exterior surface point">
            <a:extLst>
              <a:ext uri="{FF2B5EF4-FFF2-40B4-BE49-F238E27FC236}">
                <a16:creationId xmlns:a16="http://schemas.microsoft.com/office/drawing/2014/main" id="{3502BAA9-0897-4D77-9BE1-406B13DAC8DA}"/>
              </a:ext>
            </a:extLst>
          </p:cNvPr>
          <p:cNvSpPr>
            <a:spLocks noGrp="1"/>
          </p:cNvSpPr>
          <p:nvPr/>
        </p:nvSpPr>
        <p:spPr>
          <a:xfrm>
            <a:off x="3561797" y="4208828"/>
            <a:ext cx="44450" cy="40449"/>
          </a:xfrm>
          <a:prstGeom prst="ellipse">
            <a:avLst/>
          </a:prstGeom>
          <a:solidFill>
            <a:srgbClr val="FFAD57"/>
          </a:solidFill>
          <a:ln w="0">
            <a:noFill/>
          </a:ln>
        </p:spPr>
        <p:txBody>
          <a:bodyPr/>
          <a:lstStyle/>
          <a:p>
            <a:endParaRPr lang="zh-CN" altLang="en-US"/>
          </a:p>
        </p:txBody>
      </p:sp>
      <p:sp>
        <p:nvSpPr>
          <p:cNvPr id="621" name="Exterior surface point">
            <a:extLst>
              <a:ext uri="{FF2B5EF4-FFF2-40B4-BE49-F238E27FC236}">
                <a16:creationId xmlns:a16="http://schemas.microsoft.com/office/drawing/2014/main" id="{EE027974-F7D9-4CF7-865D-359F6D3695BC}"/>
              </a:ext>
            </a:extLst>
          </p:cNvPr>
          <p:cNvSpPr>
            <a:spLocks noGrp="1"/>
          </p:cNvSpPr>
          <p:nvPr/>
        </p:nvSpPr>
        <p:spPr>
          <a:xfrm>
            <a:off x="3561797" y="4127352"/>
            <a:ext cx="44450" cy="40449"/>
          </a:xfrm>
          <a:prstGeom prst="ellipse">
            <a:avLst/>
          </a:prstGeom>
          <a:solidFill>
            <a:srgbClr val="FFAD57"/>
          </a:solidFill>
          <a:ln w="0">
            <a:noFill/>
          </a:ln>
        </p:spPr>
        <p:txBody>
          <a:bodyPr/>
          <a:lstStyle/>
          <a:p>
            <a:endParaRPr lang="zh-CN" altLang="en-US"/>
          </a:p>
        </p:txBody>
      </p:sp>
      <p:sp>
        <p:nvSpPr>
          <p:cNvPr id="622" name="Exterior surface point">
            <a:extLst>
              <a:ext uri="{FF2B5EF4-FFF2-40B4-BE49-F238E27FC236}">
                <a16:creationId xmlns:a16="http://schemas.microsoft.com/office/drawing/2014/main" id="{8D275926-AE96-4673-93CA-C25DD6408EE7}"/>
              </a:ext>
            </a:extLst>
          </p:cNvPr>
          <p:cNvSpPr>
            <a:spLocks noGrp="1"/>
          </p:cNvSpPr>
          <p:nvPr/>
        </p:nvSpPr>
        <p:spPr>
          <a:xfrm>
            <a:off x="3561797" y="4045875"/>
            <a:ext cx="44450" cy="40449"/>
          </a:xfrm>
          <a:prstGeom prst="ellipse">
            <a:avLst/>
          </a:prstGeom>
          <a:solidFill>
            <a:srgbClr val="FFAD57"/>
          </a:solidFill>
          <a:ln w="0">
            <a:noFill/>
          </a:ln>
        </p:spPr>
        <p:txBody>
          <a:bodyPr/>
          <a:lstStyle/>
          <a:p>
            <a:endParaRPr lang="zh-CN" altLang="en-US"/>
          </a:p>
        </p:txBody>
      </p:sp>
      <p:sp>
        <p:nvSpPr>
          <p:cNvPr id="623" name="Exterior surface point">
            <a:extLst>
              <a:ext uri="{FF2B5EF4-FFF2-40B4-BE49-F238E27FC236}">
                <a16:creationId xmlns:a16="http://schemas.microsoft.com/office/drawing/2014/main" id="{E7BCF2F7-88F7-4325-8881-7AB8DA23C17A}"/>
              </a:ext>
            </a:extLst>
          </p:cNvPr>
          <p:cNvSpPr>
            <a:spLocks noGrp="1"/>
          </p:cNvSpPr>
          <p:nvPr/>
        </p:nvSpPr>
        <p:spPr>
          <a:xfrm>
            <a:off x="3561797" y="3964398"/>
            <a:ext cx="44450" cy="40449"/>
          </a:xfrm>
          <a:prstGeom prst="ellipse">
            <a:avLst/>
          </a:prstGeom>
          <a:solidFill>
            <a:srgbClr val="FFAD57"/>
          </a:solidFill>
          <a:ln w="0">
            <a:noFill/>
          </a:ln>
        </p:spPr>
        <p:txBody>
          <a:bodyPr/>
          <a:lstStyle/>
          <a:p>
            <a:endParaRPr lang="zh-CN" altLang="en-US"/>
          </a:p>
        </p:txBody>
      </p:sp>
      <p:sp>
        <p:nvSpPr>
          <p:cNvPr id="624" name="Exterior surface point">
            <a:extLst>
              <a:ext uri="{FF2B5EF4-FFF2-40B4-BE49-F238E27FC236}">
                <a16:creationId xmlns:a16="http://schemas.microsoft.com/office/drawing/2014/main" id="{9C2F65FF-F097-4515-966E-637C338B7896}"/>
              </a:ext>
            </a:extLst>
          </p:cNvPr>
          <p:cNvSpPr>
            <a:spLocks noGrp="1"/>
          </p:cNvSpPr>
          <p:nvPr/>
        </p:nvSpPr>
        <p:spPr>
          <a:xfrm>
            <a:off x="3561797" y="3882921"/>
            <a:ext cx="44450" cy="40449"/>
          </a:xfrm>
          <a:prstGeom prst="ellipse">
            <a:avLst/>
          </a:prstGeom>
          <a:solidFill>
            <a:srgbClr val="FFAD57"/>
          </a:solidFill>
          <a:ln w="0">
            <a:noFill/>
          </a:ln>
        </p:spPr>
        <p:txBody>
          <a:bodyPr/>
          <a:lstStyle/>
          <a:p>
            <a:endParaRPr lang="zh-CN" altLang="en-US"/>
          </a:p>
        </p:txBody>
      </p:sp>
      <p:sp>
        <p:nvSpPr>
          <p:cNvPr id="625" name="Exterior surface point">
            <a:extLst>
              <a:ext uri="{FF2B5EF4-FFF2-40B4-BE49-F238E27FC236}">
                <a16:creationId xmlns:a16="http://schemas.microsoft.com/office/drawing/2014/main" id="{84FA0667-250D-49F3-9651-7EFB032EF4C0}"/>
              </a:ext>
            </a:extLst>
          </p:cNvPr>
          <p:cNvSpPr>
            <a:spLocks noGrp="1"/>
          </p:cNvSpPr>
          <p:nvPr/>
        </p:nvSpPr>
        <p:spPr>
          <a:xfrm>
            <a:off x="3561797" y="3801444"/>
            <a:ext cx="44450" cy="40449"/>
          </a:xfrm>
          <a:prstGeom prst="ellipse">
            <a:avLst/>
          </a:prstGeom>
          <a:solidFill>
            <a:srgbClr val="FFAD57"/>
          </a:solidFill>
          <a:ln w="0">
            <a:noFill/>
          </a:ln>
        </p:spPr>
        <p:txBody>
          <a:bodyPr/>
          <a:lstStyle/>
          <a:p>
            <a:endParaRPr lang="zh-CN" altLang="en-US"/>
          </a:p>
        </p:txBody>
      </p:sp>
      <p:sp>
        <p:nvSpPr>
          <p:cNvPr id="626" name="Exterior surface point">
            <a:extLst>
              <a:ext uri="{FF2B5EF4-FFF2-40B4-BE49-F238E27FC236}">
                <a16:creationId xmlns:a16="http://schemas.microsoft.com/office/drawing/2014/main" id="{F50FEA39-520F-4BE7-AB1F-FCC1AE05C56A}"/>
              </a:ext>
            </a:extLst>
          </p:cNvPr>
          <p:cNvSpPr>
            <a:spLocks noGrp="1"/>
          </p:cNvSpPr>
          <p:nvPr/>
        </p:nvSpPr>
        <p:spPr>
          <a:xfrm>
            <a:off x="3561797" y="3719967"/>
            <a:ext cx="44450" cy="40449"/>
          </a:xfrm>
          <a:prstGeom prst="ellipse">
            <a:avLst/>
          </a:prstGeom>
          <a:solidFill>
            <a:srgbClr val="FFAD57"/>
          </a:solidFill>
          <a:ln w="0">
            <a:noFill/>
          </a:ln>
        </p:spPr>
        <p:txBody>
          <a:bodyPr/>
          <a:lstStyle/>
          <a:p>
            <a:endParaRPr lang="zh-CN" altLang="en-US"/>
          </a:p>
        </p:txBody>
      </p:sp>
      <p:sp>
        <p:nvSpPr>
          <p:cNvPr id="627" name="Exterior surface point">
            <a:extLst>
              <a:ext uri="{FF2B5EF4-FFF2-40B4-BE49-F238E27FC236}">
                <a16:creationId xmlns:a16="http://schemas.microsoft.com/office/drawing/2014/main" id="{C1AFCFDB-C3DB-4F05-858A-ADE69D52E097}"/>
              </a:ext>
            </a:extLst>
          </p:cNvPr>
          <p:cNvSpPr>
            <a:spLocks noGrp="1"/>
          </p:cNvSpPr>
          <p:nvPr/>
        </p:nvSpPr>
        <p:spPr>
          <a:xfrm>
            <a:off x="3561797" y="3638490"/>
            <a:ext cx="44450" cy="40449"/>
          </a:xfrm>
          <a:prstGeom prst="ellipse">
            <a:avLst/>
          </a:prstGeom>
          <a:solidFill>
            <a:srgbClr val="FFAD57"/>
          </a:solidFill>
          <a:ln w="0">
            <a:noFill/>
          </a:ln>
        </p:spPr>
        <p:txBody>
          <a:bodyPr/>
          <a:lstStyle/>
          <a:p>
            <a:endParaRPr lang="zh-CN" altLang="en-US"/>
          </a:p>
        </p:txBody>
      </p:sp>
      <p:sp>
        <p:nvSpPr>
          <p:cNvPr id="628" name="Exterior surface point">
            <a:extLst>
              <a:ext uri="{FF2B5EF4-FFF2-40B4-BE49-F238E27FC236}">
                <a16:creationId xmlns:a16="http://schemas.microsoft.com/office/drawing/2014/main" id="{28881805-CA30-480C-AD13-324AAD023931}"/>
              </a:ext>
            </a:extLst>
          </p:cNvPr>
          <p:cNvSpPr>
            <a:spLocks noGrp="1"/>
          </p:cNvSpPr>
          <p:nvPr/>
        </p:nvSpPr>
        <p:spPr>
          <a:xfrm>
            <a:off x="3561797" y="3557014"/>
            <a:ext cx="44450" cy="40449"/>
          </a:xfrm>
          <a:prstGeom prst="ellipse">
            <a:avLst/>
          </a:prstGeom>
          <a:solidFill>
            <a:srgbClr val="FFAD57"/>
          </a:solidFill>
          <a:ln w="0">
            <a:noFill/>
          </a:ln>
        </p:spPr>
        <p:txBody>
          <a:bodyPr/>
          <a:lstStyle/>
          <a:p>
            <a:endParaRPr lang="zh-CN" altLang="en-US"/>
          </a:p>
        </p:txBody>
      </p:sp>
      <p:sp>
        <p:nvSpPr>
          <p:cNvPr id="629" name="Exterior surface point">
            <a:extLst>
              <a:ext uri="{FF2B5EF4-FFF2-40B4-BE49-F238E27FC236}">
                <a16:creationId xmlns:a16="http://schemas.microsoft.com/office/drawing/2014/main" id="{AB3C1E62-3989-40E3-928D-C8E16FB378FA}"/>
              </a:ext>
            </a:extLst>
          </p:cNvPr>
          <p:cNvSpPr>
            <a:spLocks noGrp="1"/>
          </p:cNvSpPr>
          <p:nvPr/>
        </p:nvSpPr>
        <p:spPr>
          <a:xfrm>
            <a:off x="3561797" y="3475537"/>
            <a:ext cx="44450" cy="40449"/>
          </a:xfrm>
          <a:prstGeom prst="ellipse">
            <a:avLst/>
          </a:prstGeom>
          <a:solidFill>
            <a:srgbClr val="FFAD57"/>
          </a:solidFill>
          <a:ln w="0">
            <a:noFill/>
          </a:ln>
        </p:spPr>
        <p:txBody>
          <a:bodyPr/>
          <a:lstStyle/>
          <a:p>
            <a:endParaRPr lang="zh-CN" altLang="en-US"/>
          </a:p>
        </p:txBody>
      </p:sp>
      <p:sp>
        <p:nvSpPr>
          <p:cNvPr id="630" name="Exterior surface point">
            <a:extLst>
              <a:ext uri="{FF2B5EF4-FFF2-40B4-BE49-F238E27FC236}">
                <a16:creationId xmlns:a16="http://schemas.microsoft.com/office/drawing/2014/main" id="{15451E11-91D6-4E45-8A0E-D31397429F21}"/>
              </a:ext>
            </a:extLst>
          </p:cNvPr>
          <p:cNvSpPr>
            <a:spLocks noGrp="1"/>
          </p:cNvSpPr>
          <p:nvPr/>
        </p:nvSpPr>
        <p:spPr>
          <a:xfrm>
            <a:off x="3658952" y="5105074"/>
            <a:ext cx="44450" cy="40449"/>
          </a:xfrm>
          <a:prstGeom prst="ellipse">
            <a:avLst/>
          </a:prstGeom>
          <a:solidFill>
            <a:srgbClr val="FFAD57"/>
          </a:solidFill>
          <a:ln w="0">
            <a:noFill/>
          </a:ln>
        </p:spPr>
        <p:txBody>
          <a:bodyPr/>
          <a:lstStyle/>
          <a:p>
            <a:endParaRPr lang="zh-CN" altLang="en-US"/>
          </a:p>
        </p:txBody>
      </p:sp>
      <p:sp>
        <p:nvSpPr>
          <p:cNvPr id="631" name="Exterior surface point">
            <a:extLst>
              <a:ext uri="{FF2B5EF4-FFF2-40B4-BE49-F238E27FC236}">
                <a16:creationId xmlns:a16="http://schemas.microsoft.com/office/drawing/2014/main" id="{0399601A-7318-4D06-A453-FBBBCCEF46FE}"/>
              </a:ext>
            </a:extLst>
          </p:cNvPr>
          <p:cNvSpPr>
            <a:spLocks noGrp="1"/>
          </p:cNvSpPr>
          <p:nvPr/>
        </p:nvSpPr>
        <p:spPr>
          <a:xfrm>
            <a:off x="3658952" y="5023597"/>
            <a:ext cx="44450" cy="40449"/>
          </a:xfrm>
          <a:prstGeom prst="ellipse">
            <a:avLst/>
          </a:prstGeom>
          <a:solidFill>
            <a:srgbClr val="FFAD57"/>
          </a:solidFill>
          <a:ln w="0">
            <a:noFill/>
          </a:ln>
        </p:spPr>
        <p:txBody>
          <a:bodyPr/>
          <a:lstStyle/>
          <a:p>
            <a:endParaRPr lang="zh-CN" altLang="en-US"/>
          </a:p>
        </p:txBody>
      </p:sp>
      <p:sp>
        <p:nvSpPr>
          <p:cNvPr id="632" name="Exterior surface point">
            <a:extLst>
              <a:ext uri="{FF2B5EF4-FFF2-40B4-BE49-F238E27FC236}">
                <a16:creationId xmlns:a16="http://schemas.microsoft.com/office/drawing/2014/main" id="{95AAD35E-0B52-417E-B8B1-4FA7BA7F9EA5}"/>
              </a:ext>
            </a:extLst>
          </p:cNvPr>
          <p:cNvSpPr>
            <a:spLocks noGrp="1"/>
          </p:cNvSpPr>
          <p:nvPr/>
        </p:nvSpPr>
        <p:spPr>
          <a:xfrm>
            <a:off x="3658952" y="4942120"/>
            <a:ext cx="44450" cy="40449"/>
          </a:xfrm>
          <a:prstGeom prst="ellipse">
            <a:avLst/>
          </a:prstGeom>
          <a:solidFill>
            <a:srgbClr val="FFAD57"/>
          </a:solidFill>
          <a:ln w="0">
            <a:noFill/>
          </a:ln>
        </p:spPr>
        <p:txBody>
          <a:bodyPr/>
          <a:lstStyle/>
          <a:p>
            <a:endParaRPr lang="zh-CN" altLang="en-US"/>
          </a:p>
        </p:txBody>
      </p:sp>
      <p:sp>
        <p:nvSpPr>
          <p:cNvPr id="633" name="Exterior surface point">
            <a:extLst>
              <a:ext uri="{FF2B5EF4-FFF2-40B4-BE49-F238E27FC236}">
                <a16:creationId xmlns:a16="http://schemas.microsoft.com/office/drawing/2014/main" id="{E224C1C9-DF81-4DEE-AE76-C789775C521F}"/>
              </a:ext>
            </a:extLst>
          </p:cNvPr>
          <p:cNvSpPr>
            <a:spLocks noGrp="1"/>
          </p:cNvSpPr>
          <p:nvPr/>
        </p:nvSpPr>
        <p:spPr>
          <a:xfrm>
            <a:off x="3658952" y="4860643"/>
            <a:ext cx="44450" cy="40449"/>
          </a:xfrm>
          <a:prstGeom prst="ellipse">
            <a:avLst/>
          </a:prstGeom>
          <a:solidFill>
            <a:srgbClr val="FFAD57"/>
          </a:solidFill>
          <a:ln w="0">
            <a:noFill/>
          </a:ln>
        </p:spPr>
        <p:txBody>
          <a:bodyPr/>
          <a:lstStyle/>
          <a:p>
            <a:endParaRPr lang="zh-CN" altLang="en-US"/>
          </a:p>
        </p:txBody>
      </p:sp>
      <p:sp>
        <p:nvSpPr>
          <p:cNvPr id="634" name="Exterior surface point">
            <a:extLst>
              <a:ext uri="{FF2B5EF4-FFF2-40B4-BE49-F238E27FC236}">
                <a16:creationId xmlns:a16="http://schemas.microsoft.com/office/drawing/2014/main" id="{31A2EFD9-0C61-4408-B169-666150E5291B}"/>
              </a:ext>
            </a:extLst>
          </p:cNvPr>
          <p:cNvSpPr>
            <a:spLocks noGrp="1"/>
          </p:cNvSpPr>
          <p:nvPr/>
        </p:nvSpPr>
        <p:spPr>
          <a:xfrm>
            <a:off x="3658952" y="4779166"/>
            <a:ext cx="44450" cy="40449"/>
          </a:xfrm>
          <a:prstGeom prst="ellipse">
            <a:avLst/>
          </a:prstGeom>
          <a:solidFill>
            <a:srgbClr val="FFAD57"/>
          </a:solidFill>
          <a:ln w="0">
            <a:noFill/>
          </a:ln>
        </p:spPr>
        <p:txBody>
          <a:bodyPr/>
          <a:lstStyle/>
          <a:p>
            <a:endParaRPr lang="zh-CN" altLang="en-US"/>
          </a:p>
        </p:txBody>
      </p:sp>
      <p:sp>
        <p:nvSpPr>
          <p:cNvPr id="635" name="Exterior surface point">
            <a:extLst>
              <a:ext uri="{FF2B5EF4-FFF2-40B4-BE49-F238E27FC236}">
                <a16:creationId xmlns:a16="http://schemas.microsoft.com/office/drawing/2014/main" id="{68F8FA16-D95A-447F-830E-81B9A05A256A}"/>
              </a:ext>
            </a:extLst>
          </p:cNvPr>
          <p:cNvSpPr>
            <a:spLocks noGrp="1"/>
          </p:cNvSpPr>
          <p:nvPr/>
        </p:nvSpPr>
        <p:spPr>
          <a:xfrm>
            <a:off x="3658952" y="4697690"/>
            <a:ext cx="44450" cy="40449"/>
          </a:xfrm>
          <a:prstGeom prst="ellipse">
            <a:avLst/>
          </a:prstGeom>
          <a:solidFill>
            <a:srgbClr val="FFAD57"/>
          </a:solidFill>
          <a:ln w="0">
            <a:noFill/>
          </a:ln>
        </p:spPr>
        <p:txBody>
          <a:bodyPr/>
          <a:lstStyle/>
          <a:p>
            <a:endParaRPr lang="zh-CN" altLang="en-US"/>
          </a:p>
        </p:txBody>
      </p:sp>
      <p:sp>
        <p:nvSpPr>
          <p:cNvPr id="636" name="Exterior surface point">
            <a:extLst>
              <a:ext uri="{FF2B5EF4-FFF2-40B4-BE49-F238E27FC236}">
                <a16:creationId xmlns:a16="http://schemas.microsoft.com/office/drawing/2014/main" id="{9CCB235B-BBE7-4344-B8E9-65FD60196914}"/>
              </a:ext>
            </a:extLst>
          </p:cNvPr>
          <p:cNvSpPr>
            <a:spLocks noGrp="1"/>
          </p:cNvSpPr>
          <p:nvPr/>
        </p:nvSpPr>
        <p:spPr>
          <a:xfrm>
            <a:off x="3658952" y="4616213"/>
            <a:ext cx="44450" cy="40449"/>
          </a:xfrm>
          <a:prstGeom prst="ellipse">
            <a:avLst/>
          </a:prstGeom>
          <a:solidFill>
            <a:srgbClr val="FFAD57"/>
          </a:solidFill>
          <a:ln w="0">
            <a:noFill/>
          </a:ln>
        </p:spPr>
        <p:txBody>
          <a:bodyPr/>
          <a:lstStyle/>
          <a:p>
            <a:endParaRPr lang="zh-CN" altLang="en-US"/>
          </a:p>
        </p:txBody>
      </p:sp>
      <p:sp>
        <p:nvSpPr>
          <p:cNvPr id="637" name="Exterior surface point">
            <a:extLst>
              <a:ext uri="{FF2B5EF4-FFF2-40B4-BE49-F238E27FC236}">
                <a16:creationId xmlns:a16="http://schemas.microsoft.com/office/drawing/2014/main" id="{949D9F1F-7F56-4DC8-9200-81DC9E06A3F2}"/>
              </a:ext>
            </a:extLst>
          </p:cNvPr>
          <p:cNvSpPr>
            <a:spLocks noGrp="1"/>
          </p:cNvSpPr>
          <p:nvPr/>
        </p:nvSpPr>
        <p:spPr>
          <a:xfrm>
            <a:off x="3658952" y="4534736"/>
            <a:ext cx="44450" cy="40449"/>
          </a:xfrm>
          <a:prstGeom prst="ellipse">
            <a:avLst/>
          </a:prstGeom>
          <a:solidFill>
            <a:srgbClr val="FFAD57"/>
          </a:solidFill>
          <a:ln w="0">
            <a:noFill/>
          </a:ln>
        </p:spPr>
        <p:txBody>
          <a:bodyPr/>
          <a:lstStyle/>
          <a:p>
            <a:endParaRPr lang="zh-CN" altLang="en-US"/>
          </a:p>
        </p:txBody>
      </p:sp>
      <p:sp>
        <p:nvSpPr>
          <p:cNvPr id="638" name="Exterior surface point">
            <a:extLst>
              <a:ext uri="{FF2B5EF4-FFF2-40B4-BE49-F238E27FC236}">
                <a16:creationId xmlns:a16="http://schemas.microsoft.com/office/drawing/2014/main" id="{23EDBE19-7799-4A5C-BF4E-1AE54C53D983}"/>
              </a:ext>
            </a:extLst>
          </p:cNvPr>
          <p:cNvSpPr>
            <a:spLocks noGrp="1"/>
          </p:cNvSpPr>
          <p:nvPr/>
        </p:nvSpPr>
        <p:spPr>
          <a:xfrm>
            <a:off x="3658952" y="4453259"/>
            <a:ext cx="44450" cy="40449"/>
          </a:xfrm>
          <a:prstGeom prst="ellipse">
            <a:avLst/>
          </a:prstGeom>
          <a:solidFill>
            <a:srgbClr val="FFAD57"/>
          </a:solidFill>
          <a:ln w="0">
            <a:noFill/>
          </a:ln>
        </p:spPr>
        <p:txBody>
          <a:bodyPr/>
          <a:lstStyle/>
          <a:p>
            <a:endParaRPr lang="zh-CN" altLang="en-US"/>
          </a:p>
        </p:txBody>
      </p:sp>
      <p:sp>
        <p:nvSpPr>
          <p:cNvPr id="639" name="Exterior surface point">
            <a:extLst>
              <a:ext uri="{FF2B5EF4-FFF2-40B4-BE49-F238E27FC236}">
                <a16:creationId xmlns:a16="http://schemas.microsoft.com/office/drawing/2014/main" id="{61BEF288-9A9B-4924-87F9-C48BFD99EC01}"/>
              </a:ext>
            </a:extLst>
          </p:cNvPr>
          <p:cNvSpPr>
            <a:spLocks noGrp="1"/>
          </p:cNvSpPr>
          <p:nvPr/>
        </p:nvSpPr>
        <p:spPr>
          <a:xfrm>
            <a:off x="3658952" y="4371782"/>
            <a:ext cx="44450" cy="40449"/>
          </a:xfrm>
          <a:prstGeom prst="ellipse">
            <a:avLst/>
          </a:prstGeom>
          <a:solidFill>
            <a:srgbClr val="FFAD57"/>
          </a:solidFill>
          <a:ln w="0">
            <a:noFill/>
          </a:ln>
        </p:spPr>
        <p:txBody>
          <a:bodyPr/>
          <a:lstStyle/>
          <a:p>
            <a:endParaRPr lang="zh-CN" altLang="en-US"/>
          </a:p>
        </p:txBody>
      </p:sp>
      <p:sp>
        <p:nvSpPr>
          <p:cNvPr id="640" name="Exterior surface point">
            <a:extLst>
              <a:ext uri="{FF2B5EF4-FFF2-40B4-BE49-F238E27FC236}">
                <a16:creationId xmlns:a16="http://schemas.microsoft.com/office/drawing/2014/main" id="{FA08895E-75BA-4A3E-8169-DE90A04B0735}"/>
              </a:ext>
            </a:extLst>
          </p:cNvPr>
          <p:cNvSpPr>
            <a:spLocks noGrp="1"/>
          </p:cNvSpPr>
          <p:nvPr/>
        </p:nvSpPr>
        <p:spPr>
          <a:xfrm>
            <a:off x="3658952" y="4290305"/>
            <a:ext cx="44450" cy="40449"/>
          </a:xfrm>
          <a:prstGeom prst="ellipse">
            <a:avLst/>
          </a:prstGeom>
          <a:solidFill>
            <a:srgbClr val="FFAD57"/>
          </a:solidFill>
          <a:ln w="0">
            <a:noFill/>
          </a:ln>
        </p:spPr>
        <p:txBody>
          <a:bodyPr/>
          <a:lstStyle/>
          <a:p>
            <a:endParaRPr lang="zh-CN" altLang="en-US"/>
          </a:p>
        </p:txBody>
      </p:sp>
      <p:sp>
        <p:nvSpPr>
          <p:cNvPr id="641" name="Exterior surface point">
            <a:extLst>
              <a:ext uri="{FF2B5EF4-FFF2-40B4-BE49-F238E27FC236}">
                <a16:creationId xmlns:a16="http://schemas.microsoft.com/office/drawing/2014/main" id="{2E7C746A-4CAF-420E-B500-C8E8B4A6E62D}"/>
              </a:ext>
            </a:extLst>
          </p:cNvPr>
          <p:cNvSpPr>
            <a:spLocks noGrp="1"/>
          </p:cNvSpPr>
          <p:nvPr/>
        </p:nvSpPr>
        <p:spPr>
          <a:xfrm>
            <a:off x="3658952" y="4208828"/>
            <a:ext cx="44450" cy="40449"/>
          </a:xfrm>
          <a:prstGeom prst="ellipse">
            <a:avLst/>
          </a:prstGeom>
          <a:solidFill>
            <a:srgbClr val="FFAD57"/>
          </a:solidFill>
          <a:ln w="0">
            <a:noFill/>
          </a:ln>
        </p:spPr>
        <p:txBody>
          <a:bodyPr/>
          <a:lstStyle/>
          <a:p>
            <a:endParaRPr lang="zh-CN" altLang="en-US"/>
          </a:p>
        </p:txBody>
      </p:sp>
      <p:sp>
        <p:nvSpPr>
          <p:cNvPr id="642" name="Exterior surface point">
            <a:extLst>
              <a:ext uri="{FF2B5EF4-FFF2-40B4-BE49-F238E27FC236}">
                <a16:creationId xmlns:a16="http://schemas.microsoft.com/office/drawing/2014/main" id="{CBB6D8B7-032C-470B-9941-E815B3FED8B3}"/>
              </a:ext>
            </a:extLst>
          </p:cNvPr>
          <p:cNvSpPr>
            <a:spLocks noGrp="1"/>
          </p:cNvSpPr>
          <p:nvPr/>
        </p:nvSpPr>
        <p:spPr>
          <a:xfrm>
            <a:off x="3658952" y="4127352"/>
            <a:ext cx="44450" cy="40449"/>
          </a:xfrm>
          <a:prstGeom prst="ellipse">
            <a:avLst/>
          </a:prstGeom>
          <a:solidFill>
            <a:srgbClr val="FFAD57"/>
          </a:solidFill>
          <a:ln w="0">
            <a:noFill/>
          </a:ln>
        </p:spPr>
        <p:txBody>
          <a:bodyPr/>
          <a:lstStyle/>
          <a:p>
            <a:endParaRPr lang="zh-CN" altLang="en-US"/>
          </a:p>
        </p:txBody>
      </p:sp>
      <p:sp>
        <p:nvSpPr>
          <p:cNvPr id="643" name="Exterior surface point">
            <a:extLst>
              <a:ext uri="{FF2B5EF4-FFF2-40B4-BE49-F238E27FC236}">
                <a16:creationId xmlns:a16="http://schemas.microsoft.com/office/drawing/2014/main" id="{28A66BC2-93C0-4E5D-86F8-9AEDD965CB1D}"/>
              </a:ext>
            </a:extLst>
          </p:cNvPr>
          <p:cNvSpPr>
            <a:spLocks noGrp="1"/>
          </p:cNvSpPr>
          <p:nvPr/>
        </p:nvSpPr>
        <p:spPr>
          <a:xfrm>
            <a:off x="3658952" y="4045875"/>
            <a:ext cx="44450" cy="40449"/>
          </a:xfrm>
          <a:prstGeom prst="ellipse">
            <a:avLst/>
          </a:prstGeom>
          <a:solidFill>
            <a:srgbClr val="FFAD57"/>
          </a:solidFill>
          <a:ln w="0">
            <a:noFill/>
          </a:ln>
        </p:spPr>
        <p:txBody>
          <a:bodyPr/>
          <a:lstStyle/>
          <a:p>
            <a:endParaRPr lang="zh-CN" altLang="en-US"/>
          </a:p>
        </p:txBody>
      </p:sp>
      <p:sp>
        <p:nvSpPr>
          <p:cNvPr id="644" name="Exterior surface point">
            <a:extLst>
              <a:ext uri="{FF2B5EF4-FFF2-40B4-BE49-F238E27FC236}">
                <a16:creationId xmlns:a16="http://schemas.microsoft.com/office/drawing/2014/main" id="{0C441752-3689-4EBD-883D-5669230143BD}"/>
              </a:ext>
            </a:extLst>
          </p:cNvPr>
          <p:cNvSpPr>
            <a:spLocks noGrp="1"/>
          </p:cNvSpPr>
          <p:nvPr/>
        </p:nvSpPr>
        <p:spPr>
          <a:xfrm>
            <a:off x="3658952" y="3964398"/>
            <a:ext cx="44450" cy="40449"/>
          </a:xfrm>
          <a:prstGeom prst="ellipse">
            <a:avLst/>
          </a:prstGeom>
          <a:solidFill>
            <a:srgbClr val="FFAD57"/>
          </a:solidFill>
          <a:ln w="0">
            <a:noFill/>
          </a:ln>
        </p:spPr>
        <p:txBody>
          <a:bodyPr/>
          <a:lstStyle/>
          <a:p>
            <a:endParaRPr lang="zh-CN" altLang="en-US"/>
          </a:p>
        </p:txBody>
      </p:sp>
      <p:sp>
        <p:nvSpPr>
          <p:cNvPr id="645" name="Exterior surface point">
            <a:extLst>
              <a:ext uri="{FF2B5EF4-FFF2-40B4-BE49-F238E27FC236}">
                <a16:creationId xmlns:a16="http://schemas.microsoft.com/office/drawing/2014/main" id="{74AD87A3-C2B6-420F-AA8A-00BD13F97305}"/>
              </a:ext>
            </a:extLst>
          </p:cNvPr>
          <p:cNvSpPr>
            <a:spLocks noGrp="1"/>
          </p:cNvSpPr>
          <p:nvPr/>
        </p:nvSpPr>
        <p:spPr>
          <a:xfrm>
            <a:off x="3658952" y="3882921"/>
            <a:ext cx="44450" cy="40449"/>
          </a:xfrm>
          <a:prstGeom prst="ellipse">
            <a:avLst/>
          </a:prstGeom>
          <a:solidFill>
            <a:srgbClr val="FFAD57"/>
          </a:solidFill>
          <a:ln w="0">
            <a:noFill/>
          </a:ln>
        </p:spPr>
        <p:txBody>
          <a:bodyPr/>
          <a:lstStyle/>
          <a:p>
            <a:endParaRPr lang="zh-CN" altLang="en-US"/>
          </a:p>
        </p:txBody>
      </p:sp>
      <p:sp>
        <p:nvSpPr>
          <p:cNvPr id="646" name="Exterior surface point">
            <a:extLst>
              <a:ext uri="{FF2B5EF4-FFF2-40B4-BE49-F238E27FC236}">
                <a16:creationId xmlns:a16="http://schemas.microsoft.com/office/drawing/2014/main" id="{57EC3987-F52C-4927-B301-4D1F0F4B85A3}"/>
              </a:ext>
            </a:extLst>
          </p:cNvPr>
          <p:cNvSpPr>
            <a:spLocks noGrp="1"/>
          </p:cNvSpPr>
          <p:nvPr/>
        </p:nvSpPr>
        <p:spPr>
          <a:xfrm>
            <a:off x="3658952" y="3801444"/>
            <a:ext cx="44450" cy="40449"/>
          </a:xfrm>
          <a:prstGeom prst="ellipse">
            <a:avLst/>
          </a:prstGeom>
          <a:solidFill>
            <a:srgbClr val="FFAD57"/>
          </a:solidFill>
          <a:ln w="0">
            <a:noFill/>
          </a:ln>
        </p:spPr>
        <p:txBody>
          <a:bodyPr/>
          <a:lstStyle/>
          <a:p>
            <a:endParaRPr lang="zh-CN" altLang="en-US"/>
          </a:p>
        </p:txBody>
      </p:sp>
      <p:sp>
        <p:nvSpPr>
          <p:cNvPr id="647" name="Exterior surface point">
            <a:extLst>
              <a:ext uri="{FF2B5EF4-FFF2-40B4-BE49-F238E27FC236}">
                <a16:creationId xmlns:a16="http://schemas.microsoft.com/office/drawing/2014/main" id="{716DAF5C-1EBC-43DB-9477-8DE4E38BFE2B}"/>
              </a:ext>
            </a:extLst>
          </p:cNvPr>
          <p:cNvSpPr>
            <a:spLocks noGrp="1"/>
          </p:cNvSpPr>
          <p:nvPr/>
        </p:nvSpPr>
        <p:spPr>
          <a:xfrm>
            <a:off x="3658952" y="3719967"/>
            <a:ext cx="44450" cy="40449"/>
          </a:xfrm>
          <a:prstGeom prst="ellipse">
            <a:avLst/>
          </a:prstGeom>
          <a:solidFill>
            <a:srgbClr val="FFAD57"/>
          </a:solidFill>
          <a:ln w="0">
            <a:noFill/>
          </a:ln>
        </p:spPr>
        <p:txBody>
          <a:bodyPr/>
          <a:lstStyle/>
          <a:p>
            <a:endParaRPr lang="zh-CN" altLang="en-US"/>
          </a:p>
        </p:txBody>
      </p:sp>
      <p:sp>
        <p:nvSpPr>
          <p:cNvPr id="648" name="Exterior surface point">
            <a:extLst>
              <a:ext uri="{FF2B5EF4-FFF2-40B4-BE49-F238E27FC236}">
                <a16:creationId xmlns:a16="http://schemas.microsoft.com/office/drawing/2014/main" id="{60D12B68-C509-466B-A969-880152177F58}"/>
              </a:ext>
            </a:extLst>
          </p:cNvPr>
          <p:cNvSpPr>
            <a:spLocks noGrp="1"/>
          </p:cNvSpPr>
          <p:nvPr/>
        </p:nvSpPr>
        <p:spPr>
          <a:xfrm>
            <a:off x="3658952" y="3638490"/>
            <a:ext cx="44450" cy="40449"/>
          </a:xfrm>
          <a:prstGeom prst="ellipse">
            <a:avLst/>
          </a:prstGeom>
          <a:solidFill>
            <a:srgbClr val="FFAD57"/>
          </a:solidFill>
          <a:ln w="0">
            <a:noFill/>
          </a:ln>
        </p:spPr>
        <p:txBody>
          <a:bodyPr/>
          <a:lstStyle/>
          <a:p>
            <a:endParaRPr lang="zh-CN" altLang="en-US"/>
          </a:p>
        </p:txBody>
      </p:sp>
      <p:sp>
        <p:nvSpPr>
          <p:cNvPr id="649" name="Exterior surface point">
            <a:extLst>
              <a:ext uri="{FF2B5EF4-FFF2-40B4-BE49-F238E27FC236}">
                <a16:creationId xmlns:a16="http://schemas.microsoft.com/office/drawing/2014/main" id="{4C9DF618-DFEF-4485-BD1F-EC1CCE3918BD}"/>
              </a:ext>
            </a:extLst>
          </p:cNvPr>
          <p:cNvSpPr>
            <a:spLocks noGrp="1"/>
          </p:cNvSpPr>
          <p:nvPr/>
        </p:nvSpPr>
        <p:spPr>
          <a:xfrm>
            <a:off x="3658952" y="3557014"/>
            <a:ext cx="44450" cy="40449"/>
          </a:xfrm>
          <a:prstGeom prst="ellipse">
            <a:avLst/>
          </a:prstGeom>
          <a:solidFill>
            <a:srgbClr val="FFAD57"/>
          </a:solidFill>
          <a:ln w="0">
            <a:noFill/>
          </a:ln>
        </p:spPr>
        <p:txBody>
          <a:bodyPr/>
          <a:lstStyle/>
          <a:p>
            <a:endParaRPr lang="zh-CN" altLang="en-US"/>
          </a:p>
        </p:txBody>
      </p:sp>
      <p:sp>
        <p:nvSpPr>
          <p:cNvPr id="650" name="Exterior surface point">
            <a:extLst>
              <a:ext uri="{FF2B5EF4-FFF2-40B4-BE49-F238E27FC236}">
                <a16:creationId xmlns:a16="http://schemas.microsoft.com/office/drawing/2014/main" id="{9BB13891-8384-4E72-AB14-CC44A8002AD4}"/>
              </a:ext>
            </a:extLst>
          </p:cNvPr>
          <p:cNvSpPr>
            <a:spLocks noGrp="1"/>
          </p:cNvSpPr>
          <p:nvPr/>
        </p:nvSpPr>
        <p:spPr>
          <a:xfrm>
            <a:off x="3658952" y="3475537"/>
            <a:ext cx="44450" cy="40449"/>
          </a:xfrm>
          <a:prstGeom prst="ellipse">
            <a:avLst/>
          </a:prstGeom>
          <a:solidFill>
            <a:srgbClr val="FFAD57"/>
          </a:solidFill>
          <a:ln w="0">
            <a:noFill/>
          </a:ln>
        </p:spPr>
        <p:txBody>
          <a:bodyPr/>
          <a:lstStyle/>
          <a:p>
            <a:endParaRPr lang="zh-CN" altLang="en-US"/>
          </a:p>
        </p:txBody>
      </p:sp>
      <p:sp>
        <p:nvSpPr>
          <p:cNvPr id="651" name="Exterior surface point">
            <a:extLst>
              <a:ext uri="{FF2B5EF4-FFF2-40B4-BE49-F238E27FC236}">
                <a16:creationId xmlns:a16="http://schemas.microsoft.com/office/drawing/2014/main" id="{6D4A89D9-FAE0-49DE-A7BF-C940251244B0}"/>
              </a:ext>
            </a:extLst>
          </p:cNvPr>
          <p:cNvSpPr>
            <a:spLocks noGrp="1"/>
          </p:cNvSpPr>
          <p:nvPr/>
        </p:nvSpPr>
        <p:spPr>
          <a:xfrm>
            <a:off x="3756107" y="5105074"/>
            <a:ext cx="44450" cy="40449"/>
          </a:xfrm>
          <a:prstGeom prst="ellipse">
            <a:avLst/>
          </a:prstGeom>
          <a:solidFill>
            <a:srgbClr val="FFAD57"/>
          </a:solidFill>
          <a:ln w="0">
            <a:noFill/>
          </a:ln>
        </p:spPr>
        <p:txBody>
          <a:bodyPr/>
          <a:lstStyle/>
          <a:p>
            <a:endParaRPr lang="zh-CN" altLang="en-US"/>
          </a:p>
        </p:txBody>
      </p:sp>
      <p:sp>
        <p:nvSpPr>
          <p:cNvPr id="652" name="Exterior surface point">
            <a:extLst>
              <a:ext uri="{FF2B5EF4-FFF2-40B4-BE49-F238E27FC236}">
                <a16:creationId xmlns:a16="http://schemas.microsoft.com/office/drawing/2014/main" id="{59B0B98B-3015-46D1-842C-8E01121EF04E}"/>
              </a:ext>
            </a:extLst>
          </p:cNvPr>
          <p:cNvSpPr>
            <a:spLocks noGrp="1"/>
          </p:cNvSpPr>
          <p:nvPr/>
        </p:nvSpPr>
        <p:spPr>
          <a:xfrm>
            <a:off x="3756107" y="5023597"/>
            <a:ext cx="44450" cy="40449"/>
          </a:xfrm>
          <a:prstGeom prst="ellipse">
            <a:avLst/>
          </a:prstGeom>
          <a:solidFill>
            <a:srgbClr val="FFAD57"/>
          </a:solidFill>
          <a:ln w="0">
            <a:noFill/>
          </a:ln>
        </p:spPr>
        <p:txBody>
          <a:bodyPr/>
          <a:lstStyle/>
          <a:p>
            <a:endParaRPr lang="zh-CN" altLang="en-US"/>
          </a:p>
        </p:txBody>
      </p:sp>
      <p:sp>
        <p:nvSpPr>
          <p:cNvPr id="653" name="Exterior surface point">
            <a:extLst>
              <a:ext uri="{FF2B5EF4-FFF2-40B4-BE49-F238E27FC236}">
                <a16:creationId xmlns:a16="http://schemas.microsoft.com/office/drawing/2014/main" id="{2ADB1C85-B886-4B20-8E53-34F534035B67}"/>
              </a:ext>
            </a:extLst>
          </p:cNvPr>
          <p:cNvSpPr>
            <a:spLocks noGrp="1"/>
          </p:cNvSpPr>
          <p:nvPr/>
        </p:nvSpPr>
        <p:spPr>
          <a:xfrm>
            <a:off x="3756107" y="4942120"/>
            <a:ext cx="44450" cy="40449"/>
          </a:xfrm>
          <a:prstGeom prst="ellipse">
            <a:avLst/>
          </a:prstGeom>
          <a:solidFill>
            <a:srgbClr val="FFAD57"/>
          </a:solidFill>
          <a:ln w="0">
            <a:noFill/>
          </a:ln>
        </p:spPr>
        <p:txBody>
          <a:bodyPr/>
          <a:lstStyle/>
          <a:p>
            <a:endParaRPr lang="zh-CN" altLang="en-US"/>
          </a:p>
        </p:txBody>
      </p:sp>
      <p:sp>
        <p:nvSpPr>
          <p:cNvPr id="654" name="Exterior surface point">
            <a:extLst>
              <a:ext uri="{FF2B5EF4-FFF2-40B4-BE49-F238E27FC236}">
                <a16:creationId xmlns:a16="http://schemas.microsoft.com/office/drawing/2014/main" id="{4A27EB51-94A7-4924-8E18-FB3DC451B9FF}"/>
              </a:ext>
            </a:extLst>
          </p:cNvPr>
          <p:cNvSpPr>
            <a:spLocks noGrp="1"/>
          </p:cNvSpPr>
          <p:nvPr/>
        </p:nvSpPr>
        <p:spPr>
          <a:xfrm>
            <a:off x="3756107" y="4860643"/>
            <a:ext cx="44450" cy="40449"/>
          </a:xfrm>
          <a:prstGeom prst="ellipse">
            <a:avLst/>
          </a:prstGeom>
          <a:solidFill>
            <a:srgbClr val="FFAD57"/>
          </a:solidFill>
          <a:ln w="0">
            <a:noFill/>
          </a:ln>
        </p:spPr>
        <p:txBody>
          <a:bodyPr/>
          <a:lstStyle/>
          <a:p>
            <a:endParaRPr lang="zh-CN" altLang="en-US"/>
          </a:p>
        </p:txBody>
      </p:sp>
      <p:sp>
        <p:nvSpPr>
          <p:cNvPr id="655" name="Exterior surface point">
            <a:extLst>
              <a:ext uri="{FF2B5EF4-FFF2-40B4-BE49-F238E27FC236}">
                <a16:creationId xmlns:a16="http://schemas.microsoft.com/office/drawing/2014/main" id="{7057A202-F059-476E-B81C-A41783E70030}"/>
              </a:ext>
            </a:extLst>
          </p:cNvPr>
          <p:cNvSpPr>
            <a:spLocks noGrp="1"/>
          </p:cNvSpPr>
          <p:nvPr/>
        </p:nvSpPr>
        <p:spPr>
          <a:xfrm>
            <a:off x="3756107" y="4779166"/>
            <a:ext cx="44450" cy="40449"/>
          </a:xfrm>
          <a:prstGeom prst="ellipse">
            <a:avLst/>
          </a:prstGeom>
          <a:solidFill>
            <a:srgbClr val="FFAD57"/>
          </a:solidFill>
          <a:ln w="0">
            <a:noFill/>
          </a:ln>
        </p:spPr>
        <p:txBody>
          <a:bodyPr/>
          <a:lstStyle/>
          <a:p>
            <a:endParaRPr lang="zh-CN" altLang="en-US"/>
          </a:p>
        </p:txBody>
      </p:sp>
      <p:sp>
        <p:nvSpPr>
          <p:cNvPr id="656" name="Exterior surface point">
            <a:extLst>
              <a:ext uri="{FF2B5EF4-FFF2-40B4-BE49-F238E27FC236}">
                <a16:creationId xmlns:a16="http://schemas.microsoft.com/office/drawing/2014/main" id="{884EA34E-C882-4F2D-A2DF-D8B667673069}"/>
              </a:ext>
            </a:extLst>
          </p:cNvPr>
          <p:cNvSpPr>
            <a:spLocks noGrp="1"/>
          </p:cNvSpPr>
          <p:nvPr/>
        </p:nvSpPr>
        <p:spPr>
          <a:xfrm>
            <a:off x="3756107" y="4697690"/>
            <a:ext cx="44450" cy="40449"/>
          </a:xfrm>
          <a:prstGeom prst="ellipse">
            <a:avLst/>
          </a:prstGeom>
          <a:solidFill>
            <a:srgbClr val="FFAD57"/>
          </a:solidFill>
          <a:ln w="0">
            <a:noFill/>
          </a:ln>
        </p:spPr>
        <p:txBody>
          <a:bodyPr/>
          <a:lstStyle/>
          <a:p>
            <a:endParaRPr lang="zh-CN" altLang="en-US"/>
          </a:p>
        </p:txBody>
      </p:sp>
      <p:sp>
        <p:nvSpPr>
          <p:cNvPr id="657" name="Exterior surface point">
            <a:extLst>
              <a:ext uri="{FF2B5EF4-FFF2-40B4-BE49-F238E27FC236}">
                <a16:creationId xmlns:a16="http://schemas.microsoft.com/office/drawing/2014/main" id="{DD760E3A-0DD3-46AC-BB83-ED7F46F29DC6}"/>
              </a:ext>
            </a:extLst>
          </p:cNvPr>
          <p:cNvSpPr>
            <a:spLocks noGrp="1"/>
          </p:cNvSpPr>
          <p:nvPr/>
        </p:nvSpPr>
        <p:spPr>
          <a:xfrm>
            <a:off x="3756107" y="4616213"/>
            <a:ext cx="44450" cy="40449"/>
          </a:xfrm>
          <a:prstGeom prst="ellipse">
            <a:avLst/>
          </a:prstGeom>
          <a:solidFill>
            <a:srgbClr val="FFAD57"/>
          </a:solidFill>
          <a:ln w="0">
            <a:noFill/>
          </a:ln>
        </p:spPr>
        <p:txBody>
          <a:bodyPr/>
          <a:lstStyle/>
          <a:p>
            <a:endParaRPr lang="zh-CN" altLang="en-US"/>
          </a:p>
        </p:txBody>
      </p:sp>
      <p:sp>
        <p:nvSpPr>
          <p:cNvPr id="658" name="Exterior surface point">
            <a:extLst>
              <a:ext uri="{FF2B5EF4-FFF2-40B4-BE49-F238E27FC236}">
                <a16:creationId xmlns:a16="http://schemas.microsoft.com/office/drawing/2014/main" id="{C7928709-7564-4F1C-8BA4-8C6A34B9EC0A}"/>
              </a:ext>
            </a:extLst>
          </p:cNvPr>
          <p:cNvSpPr>
            <a:spLocks noGrp="1"/>
          </p:cNvSpPr>
          <p:nvPr/>
        </p:nvSpPr>
        <p:spPr>
          <a:xfrm>
            <a:off x="3756107" y="4534736"/>
            <a:ext cx="44450" cy="40449"/>
          </a:xfrm>
          <a:prstGeom prst="ellipse">
            <a:avLst/>
          </a:prstGeom>
          <a:solidFill>
            <a:srgbClr val="FFAD57"/>
          </a:solidFill>
          <a:ln w="0">
            <a:noFill/>
          </a:ln>
        </p:spPr>
        <p:txBody>
          <a:bodyPr/>
          <a:lstStyle/>
          <a:p>
            <a:endParaRPr lang="zh-CN" altLang="en-US"/>
          </a:p>
        </p:txBody>
      </p:sp>
      <p:sp>
        <p:nvSpPr>
          <p:cNvPr id="659" name="Exterior surface point">
            <a:extLst>
              <a:ext uri="{FF2B5EF4-FFF2-40B4-BE49-F238E27FC236}">
                <a16:creationId xmlns:a16="http://schemas.microsoft.com/office/drawing/2014/main" id="{BB3C242F-7E56-4F32-A329-A340C18AABCC}"/>
              </a:ext>
            </a:extLst>
          </p:cNvPr>
          <p:cNvSpPr>
            <a:spLocks noGrp="1"/>
          </p:cNvSpPr>
          <p:nvPr/>
        </p:nvSpPr>
        <p:spPr>
          <a:xfrm>
            <a:off x="3756107" y="4453259"/>
            <a:ext cx="44450" cy="40449"/>
          </a:xfrm>
          <a:prstGeom prst="ellipse">
            <a:avLst/>
          </a:prstGeom>
          <a:solidFill>
            <a:srgbClr val="FFAD57"/>
          </a:solidFill>
          <a:ln w="0">
            <a:noFill/>
          </a:ln>
        </p:spPr>
        <p:txBody>
          <a:bodyPr/>
          <a:lstStyle/>
          <a:p>
            <a:endParaRPr lang="zh-CN" altLang="en-US"/>
          </a:p>
        </p:txBody>
      </p:sp>
      <p:sp>
        <p:nvSpPr>
          <p:cNvPr id="660" name="Exterior surface point">
            <a:extLst>
              <a:ext uri="{FF2B5EF4-FFF2-40B4-BE49-F238E27FC236}">
                <a16:creationId xmlns:a16="http://schemas.microsoft.com/office/drawing/2014/main" id="{44415B08-E92B-48A9-9DB7-4533D3C02298}"/>
              </a:ext>
            </a:extLst>
          </p:cNvPr>
          <p:cNvSpPr>
            <a:spLocks noGrp="1"/>
          </p:cNvSpPr>
          <p:nvPr/>
        </p:nvSpPr>
        <p:spPr>
          <a:xfrm>
            <a:off x="3756107" y="4371782"/>
            <a:ext cx="44450" cy="40449"/>
          </a:xfrm>
          <a:prstGeom prst="ellipse">
            <a:avLst/>
          </a:prstGeom>
          <a:solidFill>
            <a:srgbClr val="FFAD57"/>
          </a:solidFill>
          <a:ln w="0">
            <a:noFill/>
          </a:ln>
        </p:spPr>
        <p:txBody>
          <a:bodyPr/>
          <a:lstStyle/>
          <a:p>
            <a:endParaRPr lang="zh-CN" altLang="en-US"/>
          </a:p>
        </p:txBody>
      </p:sp>
      <p:sp>
        <p:nvSpPr>
          <p:cNvPr id="661" name="Exterior surface point">
            <a:extLst>
              <a:ext uri="{FF2B5EF4-FFF2-40B4-BE49-F238E27FC236}">
                <a16:creationId xmlns:a16="http://schemas.microsoft.com/office/drawing/2014/main" id="{F5533F08-CD87-411C-8960-6D9DA9FF458A}"/>
              </a:ext>
            </a:extLst>
          </p:cNvPr>
          <p:cNvSpPr>
            <a:spLocks noGrp="1"/>
          </p:cNvSpPr>
          <p:nvPr/>
        </p:nvSpPr>
        <p:spPr>
          <a:xfrm>
            <a:off x="3756107" y="4290305"/>
            <a:ext cx="44450" cy="40449"/>
          </a:xfrm>
          <a:prstGeom prst="ellipse">
            <a:avLst/>
          </a:prstGeom>
          <a:solidFill>
            <a:srgbClr val="FFAD57"/>
          </a:solidFill>
          <a:ln w="0">
            <a:noFill/>
          </a:ln>
        </p:spPr>
        <p:txBody>
          <a:bodyPr/>
          <a:lstStyle/>
          <a:p>
            <a:endParaRPr lang="zh-CN" altLang="en-US"/>
          </a:p>
        </p:txBody>
      </p:sp>
      <p:sp>
        <p:nvSpPr>
          <p:cNvPr id="662" name="Exterior surface point">
            <a:extLst>
              <a:ext uri="{FF2B5EF4-FFF2-40B4-BE49-F238E27FC236}">
                <a16:creationId xmlns:a16="http://schemas.microsoft.com/office/drawing/2014/main" id="{6A66E00B-5F61-4C68-B3AE-C352B2E5EEA1}"/>
              </a:ext>
            </a:extLst>
          </p:cNvPr>
          <p:cNvSpPr>
            <a:spLocks noGrp="1"/>
          </p:cNvSpPr>
          <p:nvPr/>
        </p:nvSpPr>
        <p:spPr>
          <a:xfrm>
            <a:off x="3756107" y="4208828"/>
            <a:ext cx="44450" cy="40449"/>
          </a:xfrm>
          <a:prstGeom prst="ellipse">
            <a:avLst/>
          </a:prstGeom>
          <a:solidFill>
            <a:srgbClr val="FFAD57"/>
          </a:solidFill>
          <a:ln w="0">
            <a:noFill/>
          </a:ln>
        </p:spPr>
        <p:txBody>
          <a:bodyPr/>
          <a:lstStyle/>
          <a:p>
            <a:endParaRPr lang="zh-CN" altLang="en-US"/>
          </a:p>
        </p:txBody>
      </p:sp>
      <p:sp>
        <p:nvSpPr>
          <p:cNvPr id="663" name="Exterior surface point">
            <a:extLst>
              <a:ext uri="{FF2B5EF4-FFF2-40B4-BE49-F238E27FC236}">
                <a16:creationId xmlns:a16="http://schemas.microsoft.com/office/drawing/2014/main" id="{D0F49434-7A21-4785-A1E2-695B9683E83B}"/>
              </a:ext>
            </a:extLst>
          </p:cNvPr>
          <p:cNvSpPr>
            <a:spLocks noGrp="1"/>
          </p:cNvSpPr>
          <p:nvPr/>
        </p:nvSpPr>
        <p:spPr>
          <a:xfrm>
            <a:off x="3756107" y="4127352"/>
            <a:ext cx="44450" cy="40449"/>
          </a:xfrm>
          <a:prstGeom prst="ellipse">
            <a:avLst/>
          </a:prstGeom>
          <a:solidFill>
            <a:srgbClr val="FFAD57"/>
          </a:solidFill>
          <a:ln w="0">
            <a:noFill/>
          </a:ln>
        </p:spPr>
        <p:txBody>
          <a:bodyPr/>
          <a:lstStyle/>
          <a:p>
            <a:endParaRPr lang="zh-CN" altLang="en-US"/>
          </a:p>
        </p:txBody>
      </p:sp>
      <p:sp>
        <p:nvSpPr>
          <p:cNvPr id="664" name="Exterior surface point">
            <a:extLst>
              <a:ext uri="{FF2B5EF4-FFF2-40B4-BE49-F238E27FC236}">
                <a16:creationId xmlns:a16="http://schemas.microsoft.com/office/drawing/2014/main" id="{783EF247-C507-4F70-8619-C36C97382390}"/>
              </a:ext>
            </a:extLst>
          </p:cNvPr>
          <p:cNvSpPr>
            <a:spLocks noGrp="1"/>
          </p:cNvSpPr>
          <p:nvPr/>
        </p:nvSpPr>
        <p:spPr>
          <a:xfrm>
            <a:off x="3756107" y="4045875"/>
            <a:ext cx="44450" cy="40449"/>
          </a:xfrm>
          <a:prstGeom prst="ellipse">
            <a:avLst/>
          </a:prstGeom>
          <a:solidFill>
            <a:srgbClr val="FFAD57"/>
          </a:solidFill>
          <a:ln w="0">
            <a:noFill/>
          </a:ln>
        </p:spPr>
        <p:txBody>
          <a:bodyPr/>
          <a:lstStyle/>
          <a:p>
            <a:endParaRPr lang="zh-CN" altLang="en-US"/>
          </a:p>
        </p:txBody>
      </p:sp>
      <p:sp>
        <p:nvSpPr>
          <p:cNvPr id="665" name="Exterior surface point">
            <a:extLst>
              <a:ext uri="{FF2B5EF4-FFF2-40B4-BE49-F238E27FC236}">
                <a16:creationId xmlns:a16="http://schemas.microsoft.com/office/drawing/2014/main" id="{B0E52ED6-4F36-423D-81D1-8A219A09B665}"/>
              </a:ext>
            </a:extLst>
          </p:cNvPr>
          <p:cNvSpPr>
            <a:spLocks noGrp="1"/>
          </p:cNvSpPr>
          <p:nvPr/>
        </p:nvSpPr>
        <p:spPr>
          <a:xfrm>
            <a:off x="3756107" y="3964398"/>
            <a:ext cx="44450" cy="40449"/>
          </a:xfrm>
          <a:prstGeom prst="ellipse">
            <a:avLst/>
          </a:prstGeom>
          <a:solidFill>
            <a:srgbClr val="FFAD57"/>
          </a:solidFill>
          <a:ln w="0">
            <a:noFill/>
          </a:ln>
        </p:spPr>
        <p:txBody>
          <a:bodyPr/>
          <a:lstStyle/>
          <a:p>
            <a:endParaRPr lang="zh-CN" altLang="en-US"/>
          </a:p>
        </p:txBody>
      </p:sp>
      <p:sp>
        <p:nvSpPr>
          <p:cNvPr id="666" name="Exterior surface point">
            <a:extLst>
              <a:ext uri="{FF2B5EF4-FFF2-40B4-BE49-F238E27FC236}">
                <a16:creationId xmlns:a16="http://schemas.microsoft.com/office/drawing/2014/main" id="{FEEC7609-088E-4146-A35A-52B8A9FCAF20}"/>
              </a:ext>
            </a:extLst>
          </p:cNvPr>
          <p:cNvSpPr>
            <a:spLocks noGrp="1"/>
          </p:cNvSpPr>
          <p:nvPr/>
        </p:nvSpPr>
        <p:spPr>
          <a:xfrm>
            <a:off x="3756107" y="3882921"/>
            <a:ext cx="44450" cy="40449"/>
          </a:xfrm>
          <a:prstGeom prst="ellipse">
            <a:avLst/>
          </a:prstGeom>
          <a:solidFill>
            <a:srgbClr val="FFAD57"/>
          </a:solidFill>
          <a:ln w="0">
            <a:noFill/>
          </a:ln>
        </p:spPr>
        <p:txBody>
          <a:bodyPr/>
          <a:lstStyle/>
          <a:p>
            <a:endParaRPr lang="zh-CN" altLang="en-US"/>
          </a:p>
        </p:txBody>
      </p:sp>
      <p:sp>
        <p:nvSpPr>
          <p:cNvPr id="667" name="Exterior surface point">
            <a:extLst>
              <a:ext uri="{FF2B5EF4-FFF2-40B4-BE49-F238E27FC236}">
                <a16:creationId xmlns:a16="http://schemas.microsoft.com/office/drawing/2014/main" id="{49FAB34D-AFE4-4B37-A56D-BF54F1BA818F}"/>
              </a:ext>
            </a:extLst>
          </p:cNvPr>
          <p:cNvSpPr>
            <a:spLocks noGrp="1"/>
          </p:cNvSpPr>
          <p:nvPr/>
        </p:nvSpPr>
        <p:spPr>
          <a:xfrm>
            <a:off x="3756107" y="3801444"/>
            <a:ext cx="44450" cy="40449"/>
          </a:xfrm>
          <a:prstGeom prst="ellipse">
            <a:avLst/>
          </a:prstGeom>
          <a:solidFill>
            <a:srgbClr val="FFAD57"/>
          </a:solidFill>
          <a:ln w="0">
            <a:noFill/>
          </a:ln>
        </p:spPr>
        <p:txBody>
          <a:bodyPr/>
          <a:lstStyle/>
          <a:p>
            <a:endParaRPr lang="zh-CN" altLang="en-US"/>
          </a:p>
        </p:txBody>
      </p:sp>
      <p:sp>
        <p:nvSpPr>
          <p:cNvPr id="668" name="Exterior surface point">
            <a:extLst>
              <a:ext uri="{FF2B5EF4-FFF2-40B4-BE49-F238E27FC236}">
                <a16:creationId xmlns:a16="http://schemas.microsoft.com/office/drawing/2014/main" id="{157BD6C5-3D47-4794-B7F0-3DD2D5C24974}"/>
              </a:ext>
            </a:extLst>
          </p:cNvPr>
          <p:cNvSpPr>
            <a:spLocks noGrp="1"/>
          </p:cNvSpPr>
          <p:nvPr/>
        </p:nvSpPr>
        <p:spPr>
          <a:xfrm>
            <a:off x="3756107" y="3719967"/>
            <a:ext cx="44450" cy="40449"/>
          </a:xfrm>
          <a:prstGeom prst="ellipse">
            <a:avLst/>
          </a:prstGeom>
          <a:solidFill>
            <a:srgbClr val="FFAD57"/>
          </a:solidFill>
          <a:ln w="0">
            <a:noFill/>
          </a:ln>
        </p:spPr>
        <p:txBody>
          <a:bodyPr/>
          <a:lstStyle/>
          <a:p>
            <a:endParaRPr lang="zh-CN" altLang="en-US"/>
          </a:p>
        </p:txBody>
      </p:sp>
      <p:sp>
        <p:nvSpPr>
          <p:cNvPr id="669" name="Exterior surface point">
            <a:extLst>
              <a:ext uri="{FF2B5EF4-FFF2-40B4-BE49-F238E27FC236}">
                <a16:creationId xmlns:a16="http://schemas.microsoft.com/office/drawing/2014/main" id="{85AADC28-57BA-495E-B16D-102BFDA37012}"/>
              </a:ext>
            </a:extLst>
          </p:cNvPr>
          <p:cNvSpPr>
            <a:spLocks noGrp="1"/>
          </p:cNvSpPr>
          <p:nvPr/>
        </p:nvSpPr>
        <p:spPr>
          <a:xfrm>
            <a:off x="3756107" y="3638490"/>
            <a:ext cx="44450" cy="40449"/>
          </a:xfrm>
          <a:prstGeom prst="ellipse">
            <a:avLst/>
          </a:prstGeom>
          <a:solidFill>
            <a:srgbClr val="FFAD57"/>
          </a:solidFill>
          <a:ln w="0">
            <a:noFill/>
          </a:ln>
        </p:spPr>
        <p:txBody>
          <a:bodyPr/>
          <a:lstStyle/>
          <a:p>
            <a:endParaRPr lang="zh-CN" altLang="en-US"/>
          </a:p>
        </p:txBody>
      </p:sp>
      <p:sp>
        <p:nvSpPr>
          <p:cNvPr id="670" name="Exterior surface point">
            <a:extLst>
              <a:ext uri="{FF2B5EF4-FFF2-40B4-BE49-F238E27FC236}">
                <a16:creationId xmlns:a16="http://schemas.microsoft.com/office/drawing/2014/main" id="{A642A35E-DB34-40B3-AD8A-8605EE958BEB}"/>
              </a:ext>
            </a:extLst>
          </p:cNvPr>
          <p:cNvSpPr>
            <a:spLocks noGrp="1"/>
          </p:cNvSpPr>
          <p:nvPr/>
        </p:nvSpPr>
        <p:spPr>
          <a:xfrm>
            <a:off x="3756107" y="3557014"/>
            <a:ext cx="44450" cy="40449"/>
          </a:xfrm>
          <a:prstGeom prst="ellipse">
            <a:avLst/>
          </a:prstGeom>
          <a:solidFill>
            <a:srgbClr val="FFAD57"/>
          </a:solidFill>
          <a:ln w="0">
            <a:noFill/>
          </a:ln>
        </p:spPr>
        <p:txBody>
          <a:bodyPr/>
          <a:lstStyle/>
          <a:p>
            <a:endParaRPr lang="zh-CN" altLang="en-US"/>
          </a:p>
        </p:txBody>
      </p:sp>
      <p:sp>
        <p:nvSpPr>
          <p:cNvPr id="671" name="Exterior surface point">
            <a:extLst>
              <a:ext uri="{FF2B5EF4-FFF2-40B4-BE49-F238E27FC236}">
                <a16:creationId xmlns:a16="http://schemas.microsoft.com/office/drawing/2014/main" id="{E39E2D1C-A183-45FA-A06B-D3FAEF4F90DE}"/>
              </a:ext>
            </a:extLst>
          </p:cNvPr>
          <p:cNvSpPr>
            <a:spLocks noGrp="1"/>
          </p:cNvSpPr>
          <p:nvPr/>
        </p:nvSpPr>
        <p:spPr>
          <a:xfrm>
            <a:off x="3756107" y="3475537"/>
            <a:ext cx="44450" cy="40449"/>
          </a:xfrm>
          <a:prstGeom prst="ellipse">
            <a:avLst/>
          </a:prstGeom>
          <a:solidFill>
            <a:srgbClr val="FFAD57"/>
          </a:solidFill>
          <a:ln w="0">
            <a:noFill/>
          </a:ln>
        </p:spPr>
        <p:txBody>
          <a:bodyPr/>
          <a:lstStyle/>
          <a:p>
            <a:endParaRPr lang="zh-CN" altLang="en-US"/>
          </a:p>
        </p:txBody>
      </p:sp>
      <p:sp>
        <p:nvSpPr>
          <p:cNvPr id="672" name="Exterior surface point">
            <a:extLst>
              <a:ext uri="{FF2B5EF4-FFF2-40B4-BE49-F238E27FC236}">
                <a16:creationId xmlns:a16="http://schemas.microsoft.com/office/drawing/2014/main" id="{DF1164CF-2F35-4E93-A09B-70D2283FB46E}"/>
              </a:ext>
            </a:extLst>
          </p:cNvPr>
          <p:cNvSpPr>
            <a:spLocks noGrp="1"/>
          </p:cNvSpPr>
          <p:nvPr/>
        </p:nvSpPr>
        <p:spPr>
          <a:xfrm>
            <a:off x="3853262" y="5105074"/>
            <a:ext cx="44450" cy="40449"/>
          </a:xfrm>
          <a:prstGeom prst="ellipse">
            <a:avLst/>
          </a:prstGeom>
          <a:solidFill>
            <a:srgbClr val="FFAD57"/>
          </a:solidFill>
          <a:ln w="0">
            <a:noFill/>
          </a:ln>
        </p:spPr>
        <p:txBody>
          <a:bodyPr/>
          <a:lstStyle/>
          <a:p>
            <a:endParaRPr lang="zh-CN" altLang="en-US"/>
          </a:p>
        </p:txBody>
      </p:sp>
      <p:sp>
        <p:nvSpPr>
          <p:cNvPr id="673" name="Exterior surface point">
            <a:extLst>
              <a:ext uri="{FF2B5EF4-FFF2-40B4-BE49-F238E27FC236}">
                <a16:creationId xmlns:a16="http://schemas.microsoft.com/office/drawing/2014/main" id="{2D50350E-5BF3-4A63-A04C-9C88B6CB5FDA}"/>
              </a:ext>
            </a:extLst>
          </p:cNvPr>
          <p:cNvSpPr>
            <a:spLocks noGrp="1"/>
          </p:cNvSpPr>
          <p:nvPr/>
        </p:nvSpPr>
        <p:spPr>
          <a:xfrm>
            <a:off x="3853262" y="5023597"/>
            <a:ext cx="44450" cy="40449"/>
          </a:xfrm>
          <a:prstGeom prst="ellipse">
            <a:avLst/>
          </a:prstGeom>
          <a:solidFill>
            <a:srgbClr val="FFAD57"/>
          </a:solidFill>
          <a:ln w="0">
            <a:noFill/>
          </a:ln>
        </p:spPr>
        <p:txBody>
          <a:bodyPr/>
          <a:lstStyle/>
          <a:p>
            <a:endParaRPr lang="zh-CN" altLang="en-US"/>
          </a:p>
        </p:txBody>
      </p:sp>
      <p:sp>
        <p:nvSpPr>
          <p:cNvPr id="674" name="Exterior surface point">
            <a:extLst>
              <a:ext uri="{FF2B5EF4-FFF2-40B4-BE49-F238E27FC236}">
                <a16:creationId xmlns:a16="http://schemas.microsoft.com/office/drawing/2014/main" id="{415A4231-1937-45D8-9E6E-294400968595}"/>
              </a:ext>
            </a:extLst>
          </p:cNvPr>
          <p:cNvSpPr>
            <a:spLocks noGrp="1"/>
          </p:cNvSpPr>
          <p:nvPr/>
        </p:nvSpPr>
        <p:spPr>
          <a:xfrm>
            <a:off x="3853262" y="4942120"/>
            <a:ext cx="44450" cy="40449"/>
          </a:xfrm>
          <a:prstGeom prst="ellipse">
            <a:avLst/>
          </a:prstGeom>
          <a:solidFill>
            <a:srgbClr val="FFAD57"/>
          </a:solidFill>
          <a:ln w="0">
            <a:noFill/>
          </a:ln>
        </p:spPr>
        <p:txBody>
          <a:bodyPr/>
          <a:lstStyle/>
          <a:p>
            <a:endParaRPr lang="zh-CN" altLang="en-US"/>
          </a:p>
        </p:txBody>
      </p:sp>
      <p:sp>
        <p:nvSpPr>
          <p:cNvPr id="675" name="Exterior surface point">
            <a:extLst>
              <a:ext uri="{FF2B5EF4-FFF2-40B4-BE49-F238E27FC236}">
                <a16:creationId xmlns:a16="http://schemas.microsoft.com/office/drawing/2014/main" id="{30F9C77E-D715-4C2C-A363-980E54D30A99}"/>
              </a:ext>
            </a:extLst>
          </p:cNvPr>
          <p:cNvSpPr>
            <a:spLocks noGrp="1"/>
          </p:cNvSpPr>
          <p:nvPr/>
        </p:nvSpPr>
        <p:spPr>
          <a:xfrm>
            <a:off x="3853262" y="4860643"/>
            <a:ext cx="44450" cy="40449"/>
          </a:xfrm>
          <a:prstGeom prst="ellipse">
            <a:avLst/>
          </a:prstGeom>
          <a:solidFill>
            <a:srgbClr val="FFAD57"/>
          </a:solidFill>
          <a:ln w="0">
            <a:noFill/>
          </a:ln>
        </p:spPr>
        <p:txBody>
          <a:bodyPr/>
          <a:lstStyle/>
          <a:p>
            <a:endParaRPr lang="zh-CN" altLang="en-US"/>
          </a:p>
        </p:txBody>
      </p:sp>
      <p:sp>
        <p:nvSpPr>
          <p:cNvPr id="676" name="Exterior surface point">
            <a:extLst>
              <a:ext uri="{FF2B5EF4-FFF2-40B4-BE49-F238E27FC236}">
                <a16:creationId xmlns:a16="http://schemas.microsoft.com/office/drawing/2014/main" id="{15BA9047-5D2B-41E7-A1E6-ABBDCCA438F4}"/>
              </a:ext>
            </a:extLst>
          </p:cNvPr>
          <p:cNvSpPr>
            <a:spLocks noGrp="1"/>
          </p:cNvSpPr>
          <p:nvPr/>
        </p:nvSpPr>
        <p:spPr>
          <a:xfrm>
            <a:off x="3853262" y="4779166"/>
            <a:ext cx="44450" cy="40449"/>
          </a:xfrm>
          <a:prstGeom prst="ellipse">
            <a:avLst/>
          </a:prstGeom>
          <a:solidFill>
            <a:srgbClr val="FFAD57"/>
          </a:solidFill>
          <a:ln w="0">
            <a:noFill/>
          </a:ln>
        </p:spPr>
        <p:txBody>
          <a:bodyPr/>
          <a:lstStyle/>
          <a:p>
            <a:endParaRPr lang="zh-CN" altLang="en-US"/>
          </a:p>
        </p:txBody>
      </p:sp>
      <p:sp>
        <p:nvSpPr>
          <p:cNvPr id="677" name="Exterior surface point">
            <a:extLst>
              <a:ext uri="{FF2B5EF4-FFF2-40B4-BE49-F238E27FC236}">
                <a16:creationId xmlns:a16="http://schemas.microsoft.com/office/drawing/2014/main" id="{46D741FC-BFBA-4C4B-94BF-D0E183E6D92D}"/>
              </a:ext>
            </a:extLst>
          </p:cNvPr>
          <p:cNvSpPr>
            <a:spLocks noGrp="1"/>
          </p:cNvSpPr>
          <p:nvPr/>
        </p:nvSpPr>
        <p:spPr>
          <a:xfrm>
            <a:off x="3853262" y="4697690"/>
            <a:ext cx="44450" cy="40449"/>
          </a:xfrm>
          <a:prstGeom prst="ellipse">
            <a:avLst/>
          </a:prstGeom>
          <a:solidFill>
            <a:srgbClr val="FFAD57"/>
          </a:solidFill>
          <a:ln w="0">
            <a:noFill/>
          </a:ln>
        </p:spPr>
        <p:txBody>
          <a:bodyPr/>
          <a:lstStyle/>
          <a:p>
            <a:endParaRPr lang="zh-CN" altLang="en-US"/>
          </a:p>
        </p:txBody>
      </p:sp>
      <p:sp>
        <p:nvSpPr>
          <p:cNvPr id="678" name="Exterior surface point">
            <a:extLst>
              <a:ext uri="{FF2B5EF4-FFF2-40B4-BE49-F238E27FC236}">
                <a16:creationId xmlns:a16="http://schemas.microsoft.com/office/drawing/2014/main" id="{460FC29A-D899-4B00-B139-0EDAA2EDC4B1}"/>
              </a:ext>
            </a:extLst>
          </p:cNvPr>
          <p:cNvSpPr>
            <a:spLocks noGrp="1"/>
          </p:cNvSpPr>
          <p:nvPr/>
        </p:nvSpPr>
        <p:spPr>
          <a:xfrm>
            <a:off x="3853262" y="4616213"/>
            <a:ext cx="44450" cy="40449"/>
          </a:xfrm>
          <a:prstGeom prst="ellipse">
            <a:avLst/>
          </a:prstGeom>
          <a:solidFill>
            <a:srgbClr val="FFAD57"/>
          </a:solidFill>
          <a:ln w="0">
            <a:noFill/>
          </a:ln>
        </p:spPr>
        <p:txBody>
          <a:bodyPr/>
          <a:lstStyle/>
          <a:p>
            <a:endParaRPr lang="zh-CN" altLang="en-US"/>
          </a:p>
        </p:txBody>
      </p:sp>
      <p:sp>
        <p:nvSpPr>
          <p:cNvPr id="679" name="Exterior surface point">
            <a:extLst>
              <a:ext uri="{FF2B5EF4-FFF2-40B4-BE49-F238E27FC236}">
                <a16:creationId xmlns:a16="http://schemas.microsoft.com/office/drawing/2014/main" id="{3AC90030-C44B-40F9-9E55-0048051457B1}"/>
              </a:ext>
            </a:extLst>
          </p:cNvPr>
          <p:cNvSpPr>
            <a:spLocks noGrp="1"/>
          </p:cNvSpPr>
          <p:nvPr/>
        </p:nvSpPr>
        <p:spPr>
          <a:xfrm>
            <a:off x="3853262" y="4534736"/>
            <a:ext cx="44450" cy="40449"/>
          </a:xfrm>
          <a:prstGeom prst="ellipse">
            <a:avLst/>
          </a:prstGeom>
          <a:solidFill>
            <a:srgbClr val="FFAD57"/>
          </a:solidFill>
          <a:ln w="0">
            <a:noFill/>
          </a:ln>
        </p:spPr>
        <p:txBody>
          <a:bodyPr/>
          <a:lstStyle/>
          <a:p>
            <a:endParaRPr lang="zh-CN" altLang="en-US"/>
          </a:p>
        </p:txBody>
      </p:sp>
      <p:sp>
        <p:nvSpPr>
          <p:cNvPr id="680" name="Exterior surface point">
            <a:extLst>
              <a:ext uri="{FF2B5EF4-FFF2-40B4-BE49-F238E27FC236}">
                <a16:creationId xmlns:a16="http://schemas.microsoft.com/office/drawing/2014/main" id="{33D35336-CE88-4E3B-9DAD-9A0E7F4F0C6D}"/>
              </a:ext>
            </a:extLst>
          </p:cNvPr>
          <p:cNvSpPr>
            <a:spLocks noGrp="1"/>
          </p:cNvSpPr>
          <p:nvPr/>
        </p:nvSpPr>
        <p:spPr>
          <a:xfrm>
            <a:off x="3853262" y="4453259"/>
            <a:ext cx="44450" cy="40449"/>
          </a:xfrm>
          <a:prstGeom prst="ellipse">
            <a:avLst/>
          </a:prstGeom>
          <a:solidFill>
            <a:srgbClr val="FFAD57"/>
          </a:solidFill>
          <a:ln w="0">
            <a:noFill/>
          </a:ln>
        </p:spPr>
        <p:txBody>
          <a:bodyPr/>
          <a:lstStyle/>
          <a:p>
            <a:endParaRPr lang="zh-CN" altLang="en-US"/>
          </a:p>
        </p:txBody>
      </p:sp>
      <p:sp>
        <p:nvSpPr>
          <p:cNvPr id="681" name="Exterior surface point">
            <a:extLst>
              <a:ext uri="{FF2B5EF4-FFF2-40B4-BE49-F238E27FC236}">
                <a16:creationId xmlns:a16="http://schemas.microsoft.com/office/drawing/2014/main" id="{E0381D5E-16F0-4358-881E-C15E9737FA6F}"/>
              </a:ext>
            </a:extLst>
          </p:cNvPr>
          <p:cNvSpPr>
            <a:spLocks noGrp="1"/>
          </p:cNvSpPr>
          <p:nvPr/>
        </p:nvSpPr>
        <p:spPr>
          <a:xfrm>
            <a:off x="3853262" y="4371782"/>
            <a:ext cx="44450" cy="40449"/>
          </a:xfrm>
          <a:prstGeom prst="ellipse">
            <a:avLst/>
          </a:prstGeom>
          <a:solidFill>
            <a:srgbClr val="FFAD57"/>
          </a:solidFill>
          <a:ln w="0">
            <a:noFill/>
          </a:ln>
        </p:spPr>
        <p:txBody>
          <a:bodyPr/>
          <a:lstStyle/>
          <a:p>
            <a:endParaRPr lang="zh-CN" altLang="en-US"/>
          </a:p>
        </p:txBody>
      </p:sp>
      <p:sp>
        <p:nvSpPr>
          <p:cNvPr id="682" name="Exterior surface point">
            <a:extLst>
              <a:ext uri="{FF2B5EF4-FFF2-40B4-BE49-F238E27FC236}">
                <a16:creationId xmlns:a16="http://schemas.microsoft.com/office/drawing/2014/main" id="{7649DF44-5480-4841-AA84-70940BF32FFD}"/>
              </a:ext>
            </a:extLst>
          </p:cNvPr>
          <p:cNvSpPr>
            <a:spLocks noGrp="1"/>
          </p:cNvSpPr>
          <p:nvPr/>
        </p:nvSpPr>
        <p:spPr>
          <a:xfrm>
            <a:off x="3853262" y="4290305"/>
            <a:ext cx="44450" cy="40449"/>
          </a:xfrm>
          <a:prstGeom prst="ellipse">
            <a:avLst/>
          </a:prstGeom>
          <a:solidFill>
            <a:srgbClr val="FFAD57"/>
          </a:solidFill>
          <a:ln w="0">
            <a:noFill/>
          </a:ln>
        </p:spPr>
        <p:txBody>
          <a:bodyPr/>
          <a:lstStyle/>
          <a:p>
            <a:endParaRPr lang="zh-CN" altLang="en-US"/>
          </a:p>
        </p:txBody>
      </p:sp>
      <p:sp>
        <p:nvSpPr>
          <p:cNvPr id="683" name="Exterior surface point">
            <a:extLst>
              <a:ext uri="{FF2B5EF4-FFF2-40B4-BE49-F238E27FC236}">
                <a16:creationId xmlns:a16="http://schemas.microsoft.com/office/drawing/2014/main" id="{5AC132B7-394D-4281-B933-14F97E6441C7}"/>
              </a:ext>
            </a:extLst>
          </p:cNvPr>
          <p:cNvSpPr>
            <a:spLocks noGrp="1"/>
          </p:cNvSpPr>
          <p:nvPr/>
        </p:nvSpPr>
        <p:spPr>
          <a:xfrm>
            <a:off x="3853262" y="4208828"/>
            <a:ext cx="44450" cy="40449"/>
          </a:xfrm>
          <a:prstGeom prst="ellipse">
            <a:avLst/>
          </a:prstGeom>
          <a:solidFill>
            <a:srgbClr val="FFAD57"/>
          </a:solidFill>
          <a:ln w="0">
            <a:noFill/>
          </a:ln>
        </p:spPr>
        <p:txBody>
          <a:bodyPr/>
          <a:lstStyle/>
          <a:p>
            <a:endParaRPr lang="zh-CN" altLang="en-US"/>
          </a:p>
        </p:txBody>
      </p:sp>
      <p:sp>
        <p:nvSpPr>
          <p:cNvPr id="684" name="Exterior surface point">
            <a:extLst>
              <a:ext uri="{FF2B5EF4-FFF2-40B4-BE49-F238E27FC236}">
                <a16:creationId xmlns:a16="http://schemas.microsoft.com/office/drawing/2014/main" id="{634DEC88-2618-456E-A80D-A15C90EBFE38}"/>
              </a:ext>
            </a:extLst>
          </p:cNvPr>
          <p:cNvSpPr>
            <a:spLocks noGrp="1"/>
          </p:cNvSpPr>
          <p:nvPr/>
        </p:nvSpPr>
        <p:spPr>
          <a:xfrm>
            <a:off x="3853262" y="4127352"/>
            <a:ext cx="44450" cy="40449"/>
          </a:xfrm>
          <a:prstGeom prst="ellipse">
            <a:avLst/>
          </a:prstGeom>
          <a:solidFill>
            <a:srgbClr val="FFAD57"/>
          </a:solidFill>
          <a:ln w="0">
            <a:noFill/>
          </a:ln>
        </p:spPr>
        <p:txBody>
          <a:bodyPr/>
          <a:lstStyle/>
          <a:p>
            <a:endParaRPr lang="zh-CN" altLang="en-US"/>
          </a:p>
        </p:txBody>
      </p:sp>
      <p:sp>
        <p:nvSpPr>
          <p:cNvPr id="685" name="Exterior surface point">
            <a:extLst>
              <a:ext uri="{FF2B5EF4-FFF2-40B4-BE49-F238E27FC236}">
                <a16:creationId xmlns:a16="http://schemas.microsoft.com/office/drawing/2014/main" id="{01CAFE0E-F9FF-4B55-A97C-DA632285120B}"/>
              </a:ext>
            </a:extLst>
          </p:cNvPr>
          <p:cNvSpPr>
            <a:spLocks noGrp="1"/>
          </p:cNvSpPr>
          <p:nvPr/>
        </p:nvSpPr>
        <p:spPr>
          <a:xfrm>
            <a:off x="3853262" y="4045875"/>
            <a:ext cx="44450" cy="40449"/>
          </a:xfrm>
          <a:prstGeom prst="ellipse">
            <a:avLst/>
          </a:prstGeom>
          <a:solidFill>
            <a:srgbClr val="FFAD57"/>
          </a:solidFill>
          <a:ln w="0">
            <a:noFill/>
          </a:ln>
        </p:spPr>
        <p:txBody>
          <a:bodyPr/>
          <a:lstStyle/>
          <a:p>
            <a:endParaRPr lang="zh-CN" altLang="en-US"/>
          </a:p>
        </p:txBody>
      </p:sp>
      <p:sp>
        <p:nvSpPr>
          <p:cNvPr id="686" name="Exterior surface point">
            <a:extLst>
              <a:ext uri="{FF2B5EF4-FFF2-40B4-BE49-F238E27FC236}">
                <a16:creationId xmlns:a16="http://schemas.microsoft.com/office/drawing/2014/main" id="{FF93EC54-93B4-41B2-A18A-1E627557F651}"/>
              </a:ext>
            </a:extLst>
          </p:cNvPr>
          <p:cNvSpPr>
            <a:spLocks noGrp="1"/>
          </p:cNvSpPr>
          <p:nvPr/>
        </p:nvSpPr>
        <p:spPr>
          <a:xfrm>
            <a:off x="3853262" y="3964398"/>
            <a:ext cx="44450" cy="40449"/>
          </a:xfrm>
          <a:prstGeom prst="ellipse">
            <a:avLst/>
          </a:prstGeom>
          <a:solidFill>
            <a:srgbClr val="FFAD57"/>
          </a:solidFill>
          <a:ln w="0">
            <a:noFill/>
          </a:ln>
        </p:spPr>
        <p:txBody>
          <a:bodyPr/>
          <a:lstStyle/>
          <a:p>
            <a:endParaRPr lang="zh-CN" altLang="en-US"/>
          </a:p>
        </p:txBody>
      </p:sp>
      <p:sp>
        <p:nvSpPr>
          <p:cNvPr id="687" name="Exterior surface point">
            <a:extLst>
              <a:ext uri="{FF2B5EF4-FFF2-40B4-BE49-F238E27FC236}">
                <a16:creationId xmlns:a16="http://schemas.microsoft.com/office/drawing/2014/main" id="{68A3398B-C5FA-4784-9FF5-68E6ABBFC0A4}"/>
              </a:ext>
            </a:extLst>
          </p:cNvPr>
          <p:cNvSpPr>
            <a:spLocks noGrp="1"/>
          </p:cNvSpPr>
          <p:nvPr/>
        </p:nvSpPr>
        <p:spPr>
          <a:xfrm>
            <a:off x="3853262" y="3882921"/>
            <a:ext cx="44450" cy="40449"/>
          </a:xfrm>
          <a:prstGeom prst="ellipse">
            <a:avLst/>
          </a:prstGeom>
          <a:solidFill>
            <a:srgbClr val="FFAD57"/>
          </a:solidFill>
          <a:ln w="0">
            <a:noFill/>
          </a:ln>
        </p:spPr>
        <p:txBody>
          <a:bodyPr/>
          <a:lstStyle/>
          <a:p>
            <a:endParaRPr lang="zh-CN" altLang="en-US"/>
          </a:p>
        </p:txBody>
      </p:sp>
      <p:sp>
        <p:nvSpPr>
          <p:cNvPr id="688" name="Exterior surface point">
            <a:extLst>
              <a:ext uri="{FF2B5EF4-FFF2-40B4-BE49-F238E27FC236}">
                <a16:creationId xmlns:a16="http://schemas.microsoft.com/office/drawing/2014/main" id="{D173CB7D-8EB0-4E2A-88C8-27B0DAD2DBEB}"/>
              </a:ext>
            </a:extLst>
          </p:cNvPr>
          <p:cNvSpPr>
            <a:spLocks noGrp="1"/>
          </p:cNvSpPr>
          <p:nvPr/>
        </p:nvSpPr>
        <p:spPr>
          <a:xfrm>
            <a:off x="3853262" y="3801444"/>
            <a:ext cx="44450" cy="40449"/>
          </a:xfrm>
          <a:prstGeom prst="ellipse">
            <a:avLst/>
          </a:prstGeom>
          <a:solidFill>
            <a:srgbClr val="FFAD57"/>
          </a:solidFill>
          <a:ln w="0">
            <a:noFill/>
          </a:ln>
        </p:spPr>
        <p:txBody>
          <a:bodyPr/>
          <a:lstStyle/>
          <a:p>
            <a:endParaRPr lang="zh-CN" altLang="en-US"/>
          </a:p>
        </p:txBody>
      </p:sp>
      <p:sp>
        <p:nvSpPr>
          <p:cNvPr id="689" name="Exterior surface point">
            <a:extLst>
              <a:ext uri="{FF2B5EF4-FFF2-40B4-BE49-F238E27FC236}">
                <a16:creationId xmlns:a16="http://schemas.microsoft.com/office/drawing/2014/main" id="{D3C03206-1DC3-47B5-B5D1-0D3C250208CA}"/>
              </a:ext>
            </a:extLst>
          </p:cNvPr>
          <p:cNvSpPr>
            <a:spLocks noGrp="1"/>
          </p:cNvSpPr>
          <p:nvPr/>
        </p:nvSpPr>
        <p:spPr>
          <a:xfrm>
            <a:off x="3853262" y="3719967"/>
            <a:ext cx="44450" cy="40449"/>
          </a:xfrm>
          <a:prstGeom prst="ellipse">
            <a:avLst/>
          </a:prstGeom>
          <a:solidFill>
            <a:srgbClr val="FFAD57"/>
          </a:solidFill>
          <a:ln w="0">
            <a:noFill/>
          </a:ln>
        </p:spPr>
        <p:txBody>
          <a:bodyPr/>
          <a:lstStyle/>
          <a:p>
            <a:endParaRPr lang="zh-CN" altLang="en-US"/>
          </a:p>
        </p:txBody>
      </p:sp>
      <p:sp>
        <p:nvSpPr>
          <p:cNvPr id="690" name="Exterior surface point">
            <a:extLst>
              <a:ext uri="{FF2B5EF4-FFF2-40B4-BE49-F238E27FC236}">
                <a16:creationId xmlns:a16="http://schemas.microsoft.com/office/drawing/2014/main" id="{30A36830-573A-421F-9C6E-B234354AC772}"/>
              </a:ext>
            </a:extLst>
          </p:cNvPr>
          <p:cNvSpPr>
            <a:spLocks noGrp="1"/>
          </p:cNvSpPr>
          <p:nvPr/>
        </p:nvSpPr>
        <p:spPr>
          <a:xfrm>
            <a:off x="3853262" y="3638490"/>
            <a:ext cx="44450" cy="40449"/>
          </a:xfrm>
          <a:prstGeom prst="ellipse">
            <a:avLst/>
          </a:prstGeom>
          <a:solidFill>
            <a:srgbClr val="FFAD57"/>
          </a:solidFill>
          <a:ln w="0">
            <a:noFill/>
          </a:ln>
        </p:spPr>
        <p:txBody>
          <a:bodyPr/>
          <a:lstStyle/>
          <a:p>
            <a:endParaRPr lang="zh-CN" altLang="en-US"/>
          </a:p>
        </p:txBody>
      </p:sp>
      <p:sp>
        <p:nvSpPr>
          <p:cNvPr id="691" name="Exterior surface point">
            <a:extLst>
              <a:ext uri="{FF2B5EF4-FFF2-40B4-BE49-F238E27FC236}">
                <a16:creationId xmlns:a16="http://schemas.microsoft.com/office/drawing/2014/main" id="{50E57971-8491-4E77-A4DC-1FCC3CC28A55}"/>
              </a:ext>
            </a:extLst>
          </p:cNvPr>
          <p:cNvSpPr>
            <a:spLocks noGrp="1"/>
          </p:cNvSpPr>
          <p:nvPr/>
        </p:nvSpPr>
        <p:spPr>
          <a:xfrm>
            <a:off x="3853262" y="3557014"/>
            <a:ext cx="44450" cy="40449"/>
          </a:xfrm>
          <a:prstGeom prst="ellipse">
            <a:avLst/>
          </a:prstGeom>
          <a:solidFill>
            <a:srgbClr val="FFAD57"/>
          </a:solidFill>
          <a:ln w="0">
            <a:noFill/>
          </a:ln>
        </p:spPr>
        <p:txBody>
          <a:bodyPr/>
          <a:lstStyle/>
          <a:p>
            <a:endParaRPr lang="zh-CN" altLang="en-US"/>
          </a:p>
        </p:txBody>
      </p:sp>
      <p:sp>
        <p:nvSpPr>
          <p:cNvPr id="692" name="Exterior surface point">
            <a:extLst>
              <a:ext uri="{FF2B5EF4-FFF2-40B4-BE49-F238E27FC236}">
                <a16:creationId xmlns:a16="http://schemas.microsoft.com/office/drawing/2014/main" id="{E33B40F9-014F-4669-8AB5-63B2F672DFF7}"/>
              </a:ext>
            </a:extLst>
          </p:cNvPr>
          <p:cNvSpPr>
            <a:spLocks noGrp="1"/>
          </p:cNvSpPr>
          <p:nvPr/>
        </p:nvSpPr>
        <p:spPr>
          <a:xfrm>
            <a:off x="3853262" y="3475537"/>
            <a:ext cx="44450" cy="40449"/>
          </a:xfrm>
          <a:prstGeom prst="ellipse">
            <a:avLst/>
          </a:prstGeom>
          <a:solidFill>
            <a:srgbClr val="FFAD57"/>
          </a:solidFill>
          <a:ln w="0">
            <a:noFill/>
          </a:ln>
        </p:spPr>
        <p:txBody>
          <a:bodyPr/>
          <a:lstStyle/>
          <a:p>
            <a:endParaRPr lang="zh-CN" altLang="en-US"/>
          </a:p>
        </p:txBody>
      </p:sp>
      <p:sp>
        <p:nvSpPr>
          <p:cNvPr id="693" name="Exterior surface point">
            <a:extLst>
              <a:ext uri="{FF2B5EF4-FFF2-40B4-BE49-F238E27FC236}">
                <a16:creationId xmlns:a16="http://schemas.microsoft.com/office/drawing/2014/main" id="{69FCC38A-71A8-4E34-9658-D3B67A630003}"/>
              </a:ext>
            </a:extLst>
          </p:cNvPr>
          <p:cNvSpPr>
            <a:spLocks noGrp="1"/>
          </p:cNvSpPr>
          <p:nvPr/>
        </p:nvSpPr>
        <p:spPr>
          <a:xfrm>
            <a:off x="3950417" y="5105074"/>
            <a:ext cx="44450" cy="40449"/>
          </a:xfrm>
          <a:prstGeom prst="ellipse">
            <a:avLst/>
          </a:prstGeom>
          <a:solidFill>
            <a:srgbClr val="FFAD57"/>
          </a:solidFill>
          <a:ln w="0">
            <a:noFill/>
          </a:ln>
        </p:spPr>
        <p:txBody>
          <a:bodyPr/>
          <a:lstStyle/>
          <a:p>
            <a:endParaRPr lang="zh-CN" altLang="en-US"/>
          </a:p>
        </p:txBody>
      </p:sp>
      <p:sp>
        <p:nvSpPr>
          <p:cNvPr id="694" name="Exterior surface point">
            <a:extLst>
              <a:ext uri="{FF2B5EF4-FFF2-40B4-BE49-F238E27FC236}">
                <a16:creationId xmlns:a16="http://schemas.microsoft.com/office/drawing/2014/main" id="{10370C7F-8ECD-45CF-8883-4619AFEA3A0D}"/>
              </a:ext>
            </a:extLst>
          </p:cNvPr>
          <p:cNvSpPr>
            <a:spLocks noGrp="1"/>
          </p:cNvSpPr>
          <p:nvPr/>
        </p:nvSpPr>
        <p:spPr>
          <a:xfrm>
            <a:off x="3950417" y="5023597"/>
            <a:ext cx="44450" cy="40449"/>
          </a:xfrm>
          <a:prstGeom prst="ellipse">
            <a:avLst/>
          </a:prstGeom>
          <a:solidFill>
            <a:srgbClr val="FFAD57"/>
          </a:solidFill>
          <a:ln w="0">
            <a:noFill/>
          </a:ln>
        </p:spPr>
        <p:txBody>
          <a:bodyPr/>
          <a:lstStyle/>
          <a:p>
            <a:endParaRPr lang="zh-CN" altLang="en-US"/>
          </a:p>
        </p:txBody>
      </p:sp>
      <p:sp>
        <p:nvSpPr>
          <p:cNvPr id="695" name="Exterior surface point">
            <a:extLst>
              <a:ext uri="{FF2B5EF4-FFF2-40B4-BE49-F238E27FC236}">
                <a16:creationId xmlns:a16="http://schemas.microsoft.com/office/drawing/2014/main" id="{772D8056-F082-4EEE-B16F-0A5C392C0F77}"/>
              </a:ext>
            </a:extLst>
          </p:cNvPr>
          <p:cNvSpPr>
            <a:spLocks noGrp="1"/>
          </p:cNvSpPr>
          <p:nvPr/>
        </p:nvSpPr>
        <p:spPr>
          <a:xfrm>
            <a:off x="3950417" y="4942120"/>
            <a:ext cx="44450" cy="40449"/>
          </a:xfrm>
          <a:prstGeom prst="ellipse">
            <a:avLst/>
          </a:prstGeom>
          <a:solidFill>
            <a:srgbClr val="FFAD57"/>
          </a:solidFill>
          <a:ln w="0">
            <a:noFill/>
          </a:ln>
        </p:spPr>
        <p:txBody>
          <a:bodyPr/>
          <a:lstStyle/>
          <a:p>
            <a:endParaRPr lang="zh-CN" altLang="en-US"/>
          </a:p>
        </p:txBody>
      </p:sp>
      <p:sp>
        <p:nvSpPr>
          <p:cNvPr id="696" name="Exterior surface point">
            <a:extLst>
              <a:ext uri="{FF2B5EF4-FFF2-40B4-BE49-F238E27FC236}">
                <a16:creationId xmlns:a16="http://schemas.microsoft.com/office/drawing/2014/main" id="{17E1A20D-B099-46C9-8DCB-501DC9EC9BD1}"/>
              </a:ext>
            </a:extLst>
          </p:cNvPr>
          <p:cNvSpPr>
            <a:spLocks noGrp="1"/>
          </p:cNvSpPr>
          <p:nvPr/>
        </p:nvSpPr>
        <p:spPr>
          <a:xfrm>
            <a:off x="3950417" y="4860643"/>
            <a:ext cx="44450" cy="40449"/>
          </a:xfrm>
          <a:prstGeom prst="ellipse">
            <a:avLst/>
          </a:prstGeom>
          <a:solidFill>
            <a:srgbClr val="FFAD57"/>
          </a:solidFill>
          <a:ln w="0">
            <a:noFill/>
          </a:ln>
        </p:spPr>
        <p:txBody>
          <a:bodyPr/>
          <a:lstStyle/>
          <a:p>
            <a:endParaRPr lang="zh-CN" altLang="en-US"/>
          </a:p>
        </p:txBody>
      </p:sp>
      <p:sp>
        <p:nvSpPr>
          <p:cNvPr id="697" name="Exterior surface point">
            <a:extLst>
              <a:ext uri="{FF2B5EF4-FFF2-40B4-BE49-F238E27FC236}">
                <a16:creationId xmlns:a16="http://schemas.microsoft.com/office/drawing/2014/main" id="{1BCE2087-C149-4041-975A-8D08E9FF8585}"/>
              </a:ext>
            </a:extLst>
          </p:cNvPr>
          <p:cNvSpPr>
            <a:spLocks noGrp="1"/>
          </p:cNvSpPr>
          <p:nvPr/>
        </p:nvSpPr>
        <p:spPr>
          <a:xfrm>
            <a:off x="3950417" y="4779166"/>
            <a:ext cx="44450" cy="40449"/>
          </a:xfrm>
          <a:prstGeom prst="ellipse">
            <a:avLst/>
          </a:prstGeom>
          <a:solidFill>
            <a:srgbClr val="FFAD57"/>
          </a:solidFill>
          <a:ln w="0">
            <a:noFill/>
          </a:ln>
        </p:spPr>
        <p:txBody>
          <a:bodyPr/>
          <a:lstStyle/>
          <a:p>
            <a:endParaRPr lang="zh-CN" altLang="en-US"/>
          </a:p>
        </p:txBody>
      </p:sp>
      <p:sp>
        <p:nvSpPr>
          <p:cNvPr id="698" name="Exterior surface point">
            <a:extLst>
              <a:ext uri="{FF2B5EF4-FFF2-40B4-BE49-F238E27FC236}">
                <a16:creationId xmlns:a16="http://schemas.microsoft.com/office/drawing/2014/main" id="{33C635AE-2BCA-4709-A323-B18014BA70E3}"/>
              </a:ext>
            </a:extLst>
          </p:cNvPr>
          <p:cNvSpPr>
            <a:spLocks noGrp="1"/>
          </p:cNvSpPr>
          <p:nvPr/>
        </p:nvSpPr>
        <p:spPr>
          <a:xfrm>
            <a:off x="3950417" y="4697690"/>
            <a:ext cx="44450" cy="40449"/>
          </a:xfrm>
          <a:prstGeom prst="ellipse">
            <a:avLst/>
          </a:prstGeom>
          <a:solidFill>
            <a:srgbClr val="FFAD57"/>
          </a:solidFill>
          <a:ln w="0">
            <a:noFill/>
          </a:ln>
        </p:spPr>
        <p:txBody>
          <a:bodyPr/>
          <a:lstStyle/>
          <a:p>
            <a:endParaRPr lang="zh-CN" altLang="en-US"/>
          </a:p>
        </p:txBody>
      </p:sp>
      <p:sp>
        <p:nvSpPr>
          <p:cNvPr id="699" name="Exterior surface point">
            <a:extLst>
              <a:ext uri="{FF2B5EF4-FFF2-40B4-BE49-F238E27FC236}">
                <a16:creationId xmlns:a16="http://schemas.microsoft.com/office/drawing/2014/main" id="{7F530512-B3E1-4FC2-B272-18E9AAE647E8}"/>
              </a:ext>
            </a:extLst>
          </p:cNvPr>
          <p:cNvSpPr>
            <a:spLocks noGrp="1"/>
          </p:cNvSpPr>
          <p:nvPr/>
        </p:nvSpPr>
        <p:spPr>
          <a:xfrm>
            <a:off x="3950417" y="4616213"/>
            <a:ext cx="44450" cy="40449"/>
          </a:xfrm>
          <a:prstGeom prst="ellipse">
            <a:avLst/>
          </a:prstGeom>
          <a:solidFill>
            <a:srgbClr val="FFAD57"/>
          </a:solidFill>
          <a:ln w="0">
            <a:noFill/>
          </a:ln>
        </p:spPr>
        <p:txBody>
          <a:bodyPr/>
          <a:lstStyle/>
          <a:p>
            <a:endParaRPr lang="zh-CN" altLang="en-US"/>
          </a:p>
        </p:txBody>
      </p:sp>
      <p:sp>
        <p:nvSpPr>
          <p:cNvPr id="700" name="Exterior surface point">
            <a:extLst>
              <a:ext uri="{FF2B5EF4-FFF2-40B4-BE49-F238E27FC236}">
                <a16:creationId xmlns:a16="http://schemas.microsoft.com/office/drawing/2014/main" id="{C7A29745-F925-46B3-90DA-8498280BDF2D}"/>
              </a:ext>
            </a:extLst>
          </p:cNvPr>
          <p:cNvSpPr>
            <a:spLocks noGrp="1"/>
          </p:cNvSpPr>
          <p:nvPr/>
        </p:nvSpPr>
        <p:spPr>
          <a:xfrm>
            <a:off x="3950417" y="4534736"/>
            <a:ext cx="44450" cy="40449"/>
          </a:xfrm>
          <a:prstGeom prst="ellipse">
            <a:avLst/>
          </a:prstGeom>
          <a:solidFill>
            <a:srgbClr val="FFAD57"/>
          </a:solidFill>
          <a:ln w="0">
            <a:noFill/>
          </a:ln>
        </p:spPr>
        <p:txBody>
          <a:bodyPr/>
          <a:lstStyle/>
          <a:p>
            <a:endParaRPr lang="zh-CN" altLang="en-US"/>
          </a:p>
        </p:txBody>
      </p:sp>
      <p:sp>
        <p:nvSpPr>
          <p:cNvPr id="701" name="Exterior surface point">
            <a:extLst>
              <a:ext uri="{FF2B5EF4-FFF2-40B4-BE49-F238E27FC236}">
                <a16:creationId xmlns:a16="http://schemas.microsoft.com/office/drawing/2014/main" id="{527976B6-57CD-4095-9212-AA8EA1628194}"/>
              </a:ext>
            </a:extLst>
          </p:cNvPr>
          <p:cNvSpPr>
            <a:spLocks noGrp="1"/>
          </p:cNvSpPr>
          <p:nvPr/>
        </p:nvSpPr>
        <p:spPr>
          <a:xfrm>
            <a:off x="3950417" y="4453259"/>
            <a:ext cx="44450" cy="40449"/>
          </a:xfrm>
          <a:prstGeom prst="ellipse">
            <a:avLst/>
          </a:prstGeom>
          <a:solidFill>
            <a:srgbClr val="FFAD57"/>
          </a:solidFill>
          <a:ln w="0">
            <a:noFill/>
          </a:ln>
        </p:spPr>
        <p:txBody>
          <a:bodyPr/>
          <a:lstStyle/>
          <a:p>
            <a:endParaRPr lang="zh-CN" altLang="en-US"/>
          </a:p>
        </p:txBody>
      </p:sp>
      <p:sp>
        <p:nvSpPr>
          <p:cNvPr id="702" name="Exterior surface point">
            <a:extLst>
              <a:ext uri="{FF2B5EF4-FFF2-40B4-BE49-F238E27FC236}">
                <a16:creationId xmlns:a16="http://schemas.microsoft.com/office/drawing/2014/main" id="{95C618A0-2DAB-4E2E-9388-04F7AFA9D0DC}"/>
              </a:ext>
            </a:extLst>
          </p:cNvPr>
          <p:cNvSpPr>
            <a:spLocks noGrp="1"/>
          </p:cNvSpPr>
          <p:nvPr/>
        </p:nvSpPr>
        <p:spPr>
          <a:xfrm>
            <a:off x="3950417" y="4371782"/>
            <a:ext cx="44450" cy="40449"/>
          </a:xfrm>
          <a:prstGeom prst="ellipse">
            <a:avLst/>
          </a:prstGeom>
          <a:solidFill>
            <a:srgbClr val="FFAD57"/>
          </a:solidFill>
          <a:ln w="0">
            <a:noFill/>
          </a:ln>
        </p:spPr>
        <p:txBody>
          <a:bodyPr/>
          <a:lstStyle/>
          <a:p>
            <a:endParaRPr lang="zh-CN" altLang="en-US"/>
          </a:p>
        </p:txBody>
      </p:sp>
      <p:sp>
        <p:nvSpPr>
          <p:cNvPr id="703" name="Exterior surface point">
            <a:extLst>
              <a:ext uri="{FF2B5EF4-FFF2-40B4-BE49-F238E27FC236}">
                <a16:creationId xmlns:a16="http://schemas.microsoft.com/office/drawing/2014/main" id="{AA1550D5-4F87-4696-AC8F-11B68FABDF1F}"/>
              </a:ext>
            </a:extLst>
          </p:cNvPr>
          <p:cNvSpPr>
            <a:spLocks noGrp="1"/>
          </p:cNvSpPr>
          <p:nvPr/>
        </p:nvSpPr>
        <p:spPr>
          <a:xfrm>
            <a:off x="3950417" y="4290305"/>
            <a:ext cx="44450" cy="40449"/>
          </a:xfrm>
          <a:prstGeom prst="ellipse">
            <a:avLst/>
          </a:prstGeom>
          <a:solidFill>
            <a:srgbClr val="FFAD57"/>
          </a:solidFill>
          <a:ln w="0">
            <a:noFill/>
          </a:ln>
        </p:spPr>
        <p:txBody>
          <a:bodyPr/>
          <a:lstStyle/>
          <a:p>
            <a:endParaRPr lang="zh-CN" altLang="en-US"/>
          </a:p>
        </p:txBody>
      </p:sp>
      <p:sp>
        <p:nvSpPr>
          <p:cNvPr id="704" name="Exterior surface point">
            <a:extLst>
              <a:ext uri="{FF2B5EF4-FFF2-40B4-BE49-F238E27FC236}">
                <a16:creationId xmlns:a16="http://schemas.microsoft.com/office/drawing/2014/main" id="{0AB2C007-FDD1-4C41-BC5E-8AC48155FAC4}"/>
              </a:ext>
            </a:extLst>
          </p:cNvPr>
          <p:cNvSpPr>
            <a:spLocks noGrp="1"/>
          </p:cNvSpPr>
          <p:nvPr/>
        </p:nvSpPr>
        <p:spPr>
          <a:xfrm>
            <a:off x="3950417" y="4208828"/>
            <a:ext cx="44450" cy="40449"/>
          </a:xfrm>
          <a:prstGeom prst="ellipse">
            <a:avLst/>
          </a:prstGeom>
          <a:solidFill>
            <a:srgbClr val="FFAD57"/>
          </a:solidFill>
          <a:ln w="0">
            <a:noFill/>
          </a:ln>
        </p:spPr>
        <p:txBody>
          <a:bodyPr/>
          <a:lstStyle/>
          <a:p>
            <a:endParaRPr lang="zh-CN" altLang="en-US"/>
          </a:p>
        </p:txBody>
      </p:sp>
      <p:sp>
        <p:nvSpPr>
          <p:cNvPr id="705" name="Exterior surface point">
            <a:extLst>
              <a:ext uri="{FF2B5EF4-FFF2-40B4-BE49-F238E27FC236}">
                <a16:creationId xmlns:a16="http://schemas.microsoft.com/office/drawing/2014/main" id="{E05D9360-8D7E-49F1-B9DD-560F3918E38D}"/>
              </a:ext>
            </a:extLst>
          </p:cNvPr>
          <p:cNvSpPr>
            <a:spLocks noGrp="1"/>
          </p:cNvSpPr>
          <p:nvPr/>
        </p:nvSpPr>
        <p:spPr>
          <a:xfrm>
            <a:off x="3950417" y="4127352"/>
            <a:ext cx="44450" cy="40449"/>
          </a:xfrm>
          <a:prstGeom prst="ellipse">
            <a:avLst/>
          </a:prstGeom>
          <a:solidFill>
            <a:srgbClr val="FFAD57"/>
          </a:solidFill>
          <a:ln w="0">
            <a:noFill/>
          </a:ln>
        </p:spPr>
        <p:txBody>
          <a:bodyPr/>
          <a:lstStyle/>
          <a:p>
            <a:endParaRPr lang="zh-CN" altLang="en-US"/>
          </a:p>
        </p:txBody>
      </p:sp>
      <p:sp>
        <p:nvSpPr>
          <p:cNvPr id="706" name="Exterior surface point">
            <a:extLst>
              <a:ext uri="{FF2B5EF4-FFF2-40B4-BE49-F238E27FC236}">
                <a16:creationId xmlns:a16="http://schemas.microsoft.com/office/drawing/2014/main" id="{96F36855-C3EE-4C4B-9B8C-F8CF423F3108}"/>
              </a:ext>
            </a:extLst>
          </p:cNvPr>
          <p:cNvSpPr>
            <a:spLocks noGrp="1"/>
          </p:cNvSpPr>
          <p:nvPr/>
        </p:nvSpPr>
        <p:spPr>
          <a:xfrm>
            <a:off x="3950417" y="4045875"/>
            <a:ext cx="44450" cy="40449"/>
          </a:xfrm>
          <a:prstGeom prst="ellipse">
            <a:avLst/>
          </a:prstGeom>
          <a:solidFill>
            <a:srgbClr val="FFAD57"/>
          </a:solidFill>
          <a:ln w="0">
            <a:noFill/>
          </a:ln>
        </p:spPr>
        <p:txBody>
          <a:bodyPr/>
          <a:lstStyle/>
          <a:p>
            <a:endParaRPr lang="zh-CN" altLang="en-US"/>
          </a:p>
        </p:txBody>
      </p:sp>
      <p:sp>
        <p:nvSpPr>
          <p:cNvPr id="707" name="Exterior surface point">
            <a:extLst>
              <a:ext uri="{FF2B5EF4-FFF2-40B4-BE49-F238E27FC236}">
                <a16:creationId xmlns:a16="http://schemas.microsoft.com/office/drawing/2014/main" id="{78B72D3F-519C-46FC-8E0A-494F2990C974}"/>
              </a:ext>
            </a:extLst>
          </p:cNvPr>
          <p:cNvSpPr>
            <a:spLocks noGrp="1"/>
          </p:cNvSpPr>
          <p:nvPr/>
        </p:nvSpPr>
        <p:spPr>
          <a:xfrm>
            <a:off x="3950417" y="3964398"/>
            <a:ext cx="44450" cy="40449"/>
          </a:xfrm>
          <a:prstGeom prst="ellipse">
            <a:avLst/>
          </a:prstGeom>
          <a:solidFill>
            <a:srgbClr val="FFAD57"/>
          </a:solidFill>
          <a:ln w="0">
            <a:noFill/>
          </a:ln>
        </p:spPr>
        <p:txBody>
          <a:bodyPr/>
          <a:lstStyle/>
          <a:p>
            <a:endParaRPr lang="zh-CN" altLang="en-US"/>
          </a:p>
        </p:txBody>
      </p:sp>
      <p:sp>
        <p:nvSpPr>
          <p:cNvPr id="708" name="Exterior surface point">
            <a:extLst>
              <a:ext uri="{FF2B5EF4-FFF2-40B4-BE49-F238E27FC236}">
                <a16:creationId xmlns:a16="http://schemas.microsoft.com/office/drawing/2014/main" id="{A237FA6D-145A-4647-97E3-2FA2F2206358}"/>
              </a:ext>
            </a:extLst>
          </p:cNvPr>
          <p:cNvSpPr>
            <a:spLocks noGrp="1"/>
          </p:cNvSpPr>
          <p:nvPr/>
        </p:nvSpPr>
        <p:spPr>
          <a:xfrm>
            <a:off x="3950417" y="3882921"/>
            <a:ext cx="44450" cy="40449"/>
          </a:xfrm>
          <a:prstGeom prst="ellipse">
            <a:avLst/>
          </a:prstGeom>
          <a:solidFill>
            <a:srgbClr val="FFAD57"/>
          </a:solidFill>
          <a:ln w="0">
            <a:noFill/>
          </a:ln>
        </p:spPr>
        <p:txBody>
          <a:bodyPr/>
          <a:lstStyle/>
          <a:p>
            <a:endParaRPr lang="zh-CN" altLang="en-US"/>
          </a:p>
        </p:txBody>
      </p:sp>
      <p:sp>
        <p:nvSpPr>
          <p:cNvPr id="709" name="Exterior surface point">
            <a:extLst>
              <a:ext uri="{FF2B5EF4-FFF2-40B4-BE49-F238E27FC236}">
                <a16:creationId xmlns:a16="http://schemas.microsoft.com/office/drawing/2014/main" id="{6C16908A-8420-499E-903E-D656BDCC4705}"/>
              </a:ext>
            </a:extLst>
          </p:cNvPr>
          <p:cNvSpPr>
            <a:spLocks noGrp="1"/>
          </p:cNvSpPr>
          <p:nvPr/>
        </p:nvSpPr>
        <p:spPr>
          <a:xfrm>
            <a:off x="3950417" y="3801444"/>
            <a:ext cx="44450" cy="40449"/>
          </a:xfrm>
          <a:prstGeom prst="ellipse">
            <a:avLst/>
          </a:prstGeom>
          <a:solidFill>
            <a:srgbClr val="FFAD57"/>
          </a:solidFill>
          <a:ln w="0">
            <a:noFill/>
          </a:ln>
        </p:spPr>
        <p:txBody>
          <a:bodyPr/>
          <a:lstStyle/>
          <a:p>
            <a:endParaRPr lang="zh-CN" altLang="en-US"/>
          </a:p>
        </p:txBody>
      </p:sp>
      <p:sp>
        <p:nvSpPr>
          <p:cNvPr id="710" name="Exterior surface point">
            <a:extLst>
              <a:ext uri="{FF2B5EF4-FFF2-40B4-BE49-F238E27FC236}">
                <a16:creationId xmlns:a16="http://schemas.microsoft.com/office/drawing/2014/main" id="{A14FB8F5-45E3-42FF-95CE-C4267AEA1F84}"/>
              </a:ext>
            </a:extLst>
          </p:cNvPr>
          <p:cNvSpPr>
            <a:spLocks noGrp="1"/>
          </p:cNvSpPr>
          <p:nvPr/>
        </p:nvSpPr>
        <p:spPr>
          <a:xfrm>
            <a:off x="3950417" y="3719967"/>
            <a:ext cx="44450" cy="40449"/>
          </a:xfrm>
          <a:prstGeom prst="ellipse">
            <a:avLst/>
          </a:prstGeom>
          <a:solidFill>
            <a:srgbClr val="FFAD57"/>
          </a:solidFill>
          <a:ln w="0">
            <a:noFill/>
          </a:ln>
        </p:spPr>
        <p:txBody>
          <a:bodyPr/>
          <a:lstStyle/>
          <a:p>
            <a:endParaRPr lang="zh-CN" altLang="en-US"/>
          </a:p>
        </p:txBody>
      </p:sp>
      <p:sp>
        <p:nvSpPr>
          <p:cNvPr id="711" name="Exterior surface point">
            <a:extLst>
              <a:ext uri="{FF2B5EF4-FFF2-40B4-BE49-F238E27FC236}">
                <a16:creationId xmlns:a16="http://schemas.microsoft.com/office/drawing/2014/main" id="{8BF15AA8-5937-4B45-A310-BCA40E1FADDD}"/>
              </a:ext>
            </a:extLst>
          </p:cNvPr>
          <p:cNvSpPr>
            <a:spLocks noGrp="1"/>
          </p:cNvSpPr>
          <p:nvPr/>
        </p:nvSpPr>
        <p:spPr>
          <a:xfrm>
            <a:off x="3950417" y="3638490"/>
            <a:ext cx="44450" cy="40449"/>
          </a:xfrm>
          <a:prstGeom prst="ellipse">
            <a:avLst/>
          </a:prstGeom>
          <a:solidFill>
            <a:srgbClr val="FFAD57"/>
          </a:solidFill>
          <a:ln w="0">
            <a:noFill/>
          </a:ln>
        </p:spPr>
        <p:txBody>
          <a:bodyPr/>
          <a:lstStyle/>
          <a:p>
            <a:endParaRPr lang="zh-CN" altLang="en-US"/>
          </a:p>
        </p:txBody>
      </p:sp>
      <p:sp>
        <p:nvSpPr>
          <p:cNvPr id="712" name="Exterior surface point">
            <a:extLst>
              <a:ext uri="{FF2B5EF4-FFF2-40B4-BE49-F238E27FC236}">
                <a16:creationId xmlns:a16="http://schemas.microsoft.com/office/drawing/2014/main" id="{6E5D1331-A27E-4A16-869C-4D3962812915}"/>
              </a:ext>
            </a:extLst>
          </p:cNvPr>
          <p:cNvSpPr>
            <a:spLocks noGrp="1"/>
          </p:cNvSpPr>
          <p:nvPr/>
        </p:nvSpPr>
        <p:spPr>
          <a:xfrm>
            <a:off x="3950417" y="3557014"/>
            <a:ext cx="44450" cy="40449"/>
          </a:xfrm>
          <a:prstGeom prst="ellipse">
            <a:avLst/>
          </a:prstGeom>
          <a:solidFill>
            <a:srgbClr val="FFAD57"/>
          </a:solidFill>
          <a:ln w="0">
            <a:noFill/>
          </a:ln>
        </p:spPr>
        <p:txBody>
          <a:bodyPr/>
          <a:lstStyle/>
          <a:p>
            <a:endParaRPr lang="zh-CN" altLang="en-US"/>
          </a:p>
        </p:txBody>
      </p:sp>
      <p:sp>
        <p:nvSpPr>
          <p:cNvPr id="713" name="Exterior surface point">
            <a:extLst>
              <a:ext uri="{FF2B5EF4-FFF2-40B4-BE49-F238E27FC236}">
                <a16:creationId xmlns:a16="http://schemas.microsoft.com/office/drawing/2014/main" id="{3D491E68-F656-416F-BF2F-E1783F472FED}"/>
              </a:ext>
            </a:extLst>
          </p:cNvPr>
          <p:cNvSpPr>
            <a:spLocks noGrp="1"/>
          </p:cNvSpPr>
          <p:nvPr/>
        </p:nvSpPr>
        <p:spPr>
          <a:xfrm>
            <a:off x="3950417" y="3475537"/>
            <a:ext cx="44450" cy="40449"/>
          </a:xfrm>
          <a:prstGeom prst="ellipse">
            <a:avLst/>
          </a:prstGeom>
          <a:solidFill>
            <a:srgbClr val="FFAD57"/>
          </a:solidFill>
          <a:ln w="0">
            <a:noFill/>
          </a:ln>
        </p:spPr>
        <p:txBody>
          <a:bodyPr/>
          <a:lstStyle/>
          <a:p>
            <a:endParaRPr lang="zh-CN" altLang="en-US"/>
          </a:p>
        </p:txBody>
      </p:sp>
      <p:sp>
        <p:nvSpPr>
          <p:cNvPr id="714" name="Exterior surface point">
            <a:extLst>
              <a:ext uri="{FF2B5EF4-FFF2-40B4-BE49-F238E27FC236}">
                <a16:creationId xmlns:a16="http://schemas.microsoft.com/office/drawing/2014/main" id="{CDC6946B-4D86-4755-B8FB-C4D8CEF3F441}"/>
              </a:ext>
            </a:extLst>
          </p:cNvPr>
          <p:cNvSpPr>
            <a:spLocks noGrp="1"/>
          </p:cNvSpPr>
          <p:nvPr/>
        </p:nvSpPr>
        <p:spPr>
          <a:xfrm>
            <a:off x="3950417" y="5105074"/>
            <a:ext cx="44450" cy="40449"/>
          </a:xfrm>
          <a:prstGeom prst="ellipse">
            <a:avLst/>
          </a:prstGeom>
          <a:solidFill>
            <a:srgbClr val="FFAD57"/>
          </a:solidFill>
          <a:ln w="0">
            <a:noFill/>
          </a:ln>
        </p:spPr>
        <p:txBody>
          <a:bodyPr/>
          <a:lstStyle/>
          <a:p>
            <a:endParaRPr lang="zh-CN" altLang="en-US"/>
          </a:p>
        </p:txBody>
      </p:sp>
      <p:sp>
        <p:nvSpPr>
          <p:cNvPr id="715" name="Exterior surface point">
            <a:extLst>
              <a:ext uri="{FF2B5EF4-FFF2-40B4-BE49-F238E27FC236}">
                <a16:creationId xmlns:a16="http://schemas.microsoft.com/office/drawing/2014/main" id="{EF26D52F-1C87-4D8A-94F3-5C44C43FB07E}"/>
              </a:ext>
            </a:extLst>
          </p:cNvPr>
          <p:cNvSpPr>
            <a:spLocks noGrp="1"/>
          </p:cNvSpPr>
          <p:nvPr/>
        </p:nvSpPr>
        <p:spPr>
          <a:xfrm>
            <a:off x="3950417" y="5023597"/>
            <a:ext cx="44450" cy="40449"/>
          </a:xfrm>
          <a:prstGeom prst="ellipse">
            <a:avLst/>
          </a:prstGeom>
          <a:solidFill>
            <a:srgbClr val="FFAD57"/>
          </a:solidFill>
          <a:ln w="0">
            <a:noFill/>
          </a:ln>
        </p:spPr>
        <p:txBody>
          <a:bodyPr/>
          <a:lstStyle/>
          <a:p>
            <a:endParaRPr lang="zh-CN" altLang="en-US"/>
          </a:p>
        </p:txBody>
      </p:sp>
      <p:sp>
        <p:nvSpPr>
          <p:cNvPr id="716" name="Exterior surface point">
            <a:extLst>
              <a:ext uri="{FF2B5EF4-FFF2-40B4-BE49-F238E27FC236}">
                <a16:creationId xmlns:a16="http://schemas.microsoft.com/office/drawing/2014/main" id="{6869559C-C999-481C-AD48-8C1AFF348FF6}"/>
              </a:ext>
            </a:extLst>
          </p:cNvPr>
          <p:cNvSpPr>
            <a:spLocks noGrp="1"/>
          </p:cNvSpPr>
          <p:nvPr/>
        </p:nvSpPr>
        <p:spPr>
          <a:xfrm>
            <a:off x="3950417" y="4942120"/>
            <a:ext cx="44450" cy="40449"/>
          </a:xfrm>
          <a:prstGeom prst="ellipse">
            <a:avLst/>
          </a:prstGeom>
          <a:solidFill>
            <a:srgbClr val="FFAD57"/>
          </a:solidFill>
          <a:ln w="0">
            <a:noFill/>
          </a:ln>
        </p:spPr>
        <p:txBody>
          <a:bodyPr/>
          <a:lstStyle/>
          <a:p>
            <a:endParaRPr lang="zh-CN" altLang="en-US"/>
          </a:p>
        </p:txBody>
      </p:sp>
      <p:sp>
        <p:nvSpPr>
          <p:cNvPr id="717" name="Exterior surface point">
            <a:extLst>
              <a:ext uri="{FF2B5EF4-FFF2-40B4-BE49-F238E27FC236}">
                <a16:creationId xmlns:a16="http://schemas.microsoft.com/office/drawing/2014/main" id="{CEBAB53E-3875-4EEF-8780-CFACC00078E6}"/>
              </a:ext>
            </a:extLst>
          </p:cNvPr>
          <p:cNvSpPr>
            <a:spLocks noGrp="1"/>
          </p:cNvSpPr>
          <p:nvPr/>
        </p:nvSpPr>
        <p:spPr>
          <a:xfrm>
            <a:off x="3950417" y="4860643"/>
            <a:ext cx="44450" cy="40449"/>
          </a:xfrm>
          <a:prstGeom prst="ellipse">
            <a:avLst/>
          </a:prstGeom>
          <a:solidFill>
            <a:srgbClr val="FFAD57"/>
          </a:solidFill>
          <a:ln w="0">
            <a:noFill/>
          </a:ln>
        </p:spPr>
        <p:txBody>
          <a:bodyPr/>
          <a:lstStyle/>
          <a:p>
            <a:endParaRPr lang="zh-CN" altLang="en-US"/>
          </a:p>
        </p:txBody>
      </p:sp>
      <p:sp>
        <p:nvSpPr>
          <p:cNvPr id="718" name="Exterior surface point">
            <a:extLst>
              <a:ext uri="{FF2B5EF4-FFF2-40B4-BE49-F238E27FC236}">
                <a16:creationId xmlns:a16="http://schemas.microsoft.com/office/drawing/2014/main" id="{26782FEB-ACF0-4A83-9853-4118EA05B3C6}"/>
              </a:ext>
            </a:extLst>
          </p:cNvPr>
          <p:cNvSpPr>
            <a:spLocks noGrp="1"/>
          </p:cNvSpPr>
          <p:nvPr/>
        </p:nvSpPr>
        <p:spPr>
          <a:xfrm>
            <a:off x="3950417" y="4779166"/>
            <a:ext cx="44450" cy="40449"/>
          </a:xfrm>
          <a:prstGeom prst="ellipse">
            <a:avLst/>
          </a:prstGeom>
          <a:solidFill>
            <a:srgbClr val="FFAD57"/>
          </a:solidFill>
          <a:ln w="0">
            <a:noFill/>
          </a:ln>
        </p:spPr>
        <p:txBody>
          <a:bodyPr/>
          <a:lstStyle/>
          <a:p>
            <a:endParaRPr lang="zh-CN" altLang="en-US"/>
          </a:p>
        </p:txBody>
      </p:sp>
      <p:sp>
        <p:nvSpPr>
          <p:cNvPr id="719" name="Exterior surface point">
            <a:extLst>
              <a:ext uri="{FF2B5EF4-FFF2-40B4-BE49-F238E27FC236}">
                <a16:creationId xmlns:a16="http://schemas.microsoft.com/office/drawing/2014/main" id="{EEC41534-84F4-4175-8A38-1071EC30C0A2}"/>
              </a:ext>
            </a:extLst>
          </p:cNvPr>
          <p:cNvSpPr>
            <a:spLocks noGrp="1"/>
          </p:cNvSpPr>
          <p:nvPr/>
        </p:nvSpPr>
        <p:spPr>
          <a:xfrm>
            <a:off x="3950417" y="4697690"/>
            <a:ext cx="44450" cy="40449"/>
          </a:xfrm>
          <a:prstGeom prst="ellipse">
            <a:avLst/>
          </a:prstGeom>
          <a:solidFill>
            <a:srgbClr val="FFAD57"/>
          </a:solidFill>
          <a:ln w="0">
            <a:noFill/>
          </a:ln>
        </p:spPr>
        <p:txBody>
          <a:bodyPr/>
          <a:lstStyle/>
          <a:p>
            <a:endParaRPr lang="zh-CN" altLang="en-US"/>
          </a:p>
        </p:txBody>
      </p:sp>
      <p:sp>
        <p:nvSpPr>
          <p:cNvPr id="720" name="Exterior surface point">
            <a:extLst>
              <a:ext uri="{FF2B5EF4-FFF2-40B4-BE49-F238E27FC236}">
                <a16:creationId xmlns:a16="http://schemas.microsoft.com/office/drawing/2014/main" id="{6AB11C99-38B3-4075-84A6-430B45F99294}"/>
              </a:ext>
            </a:extLst>
          </p:cNvPr>
          <p:cNvSpPr>
            <a:spLocks noGrp="1"/>
          </p:cNvSpPr>
          <p:nvPr/>
        </p:nvSpPr>
        <p:spPr>
          <a:xfrm>
            <a:off x="3950417" y="4616213"/>
            <a:ext cx="44450" cy="40449"/>
          </a:xfrm>
          <a:prstGeom prst="ellipse">
            <a:avLst/>
          </a:prstGeom>
          <a:solidFill>
            <a:srgbClr val="FFAD57"/>
          </a:solidFill>
          <a:ln w="0">
            <a:noFill/>
          </a:ln>
        </p:spPr>
        <p:txBody>
          <a:bodyPr/>
          <a:lstStyle/>
          <a:p>
            <a:endParaRPr lang="zh-CN" altLang="en-US"/>
          </a:p>
        </p:txBody>
      </p:sp>
      <p:sp>
        <p:nvSpPr>
          <p:cNvPr id="721" name="Exterior surface point">
            <a:extLst>
              <a:ext uri="{FF2B5EF4-FFF2-40B4-BE49-F238E27FC236}">
                <a16:creationId xmlns:a16="http://schemas.microsoft.com/office/drawing/2014/main" id="{99D051C7-BC3A-432C-941A-4365E7D94933}"/>
              </a:ext>
            </a:extLst>
          </p:cNvPr>
          <p:cNvSpPr>
            <a:spLocks noGrp="1"/>
          </p:cNvSpPr>
          <p:nvPr/>
        </p:nvSpPr>
        <p:spPr>
          <a:xfrm>
            <a:off x="3950417" y="4534736"/>
            <a:ext cx="44450" cy="40449"/>
          </a:xfrm>
          <a:prstGeom prst="ellipse">
            <a:avLst/>
          </a:prstGeom>
          <a:solidFill>
            <a:srgbClr val="FFAD57"/>
          </a:solidFill>
          <a:ln w="0">
            <a:noFill/>
          </a:ln>
        </p:spPr>
        <p:txBody>
          <a:bodyPr/>
          <a:lstStyle/>
          <a:p>
            <a:endParaRPr lang="zh-CN" altLang="en-US"/>
          </a:p>
        </p:txBody>
      </p:sp>
      <p:sp>
        <p:nvSpPr>
          <p:cNvPr id="722" name="Exterior surface point">
            <a:extLst>
              <a:ext uri="{FF2B5EF4-FFF2-40B4-BE49-F238E27FC236}">
                <a16:creationId xmlns:a16="http://schemas.microsoft.com/office/drawing/2014/main" id="{CF2F17DF-9A2E-4A9C-B863-1D9677F51555}"/>
              </a:ext>
            </a:extLst>
          </p:cNvPr>
          <p:cNvSpPr>
            <a:spLocks noGrp="1"/>
          </p:cNvSpPr>
          <p:nvPr/>
        </p:nvSpPr>
        <p:spPr>
          <a:xfrm>
            <a:off x="3950417" y="4453259"/>
            <a:ext cx="44450" cy="40449"/>
          </a:xfrm>
          <a:prstGeom prst="ellipse">
            <a:avLst/>
          </a:prstGeom>
          <a:solidFill>
            <a:srgbClr val="FFAD57"/>
          </a:solidFill>
          <a:ln w="0">
            <a:noFill/>
          </a:ln>
        </p:spPr>
        <p:txBody>
          <a:bodyPr/>
          <a:lstStyle/>
          <a:p>
            <a:endParaRPr lang="zh-CN" altLang="en-US"/>
          </a:p>
        </p:txBody>
      </p:sp>
      <p:sp>
        <p:nvSpPr>
          <p:cNvPr id="723" name="Exterior surface point">
            <a:extLst>
              <a:ext uri="{FF2B5EF4-FFF2-40B4-BE49-F238E27FC236}">
                <a16:creationId xmlns:a16="http://schemas.microsoft.com/office/drawing/2014/main" id="{1763F179-6680-4E0B-A8C6-58E540A83DB2}"/>
              </a:ext>
            </a:extLst>
          </p:cNvPr>
          <p:cNvSpPr>
            <a:spLocks noGrp="1"/>
          </p:cNvSpPr>
          <p:nvPr/>
        </p:nvSpPr>
        <p:spPr>
          <a:xfrm>
            <a:off x="3950417" y="4371782"/>
            <a:ext cx="44450" cy="40449"/>
          </a:xfrm>
          <a:prstGeom prst="ellipse">
            <a:avLst/>
          </a:prstGeom>
          <a:solidFill>
            <a:srgbClr val="FFAD57"/>
          </a:solidFill>
          <a:ln w="0">
            <a:noFill/>
          </a:ln>
        </p:spPr>
        <p:txBody>
          <a:bodyPr/>
          <a:lstStyle/>
          <a:p>
            <a:endParaRPr lang="zh-CN" altLang="en-US"/>
          </a:p>
        </p:txBody>
      </p:sp>
      <p:sp>
        <p:nvSpPr>
          <p:cNvPr id="724" name="Exterior surface point">
            <a:extLst>
              <a:ext uri="{FF2B5EF4-FFF2-40B4-BE49-F238E27FC236}">
                <a16:creationId xmlns:a16="http://schemas.microsoft.com/office/drawing/2014/main" id="{376CA4B8-2EE3-4E54-BEC5-1A36BE8604DE}"/>
              </a:ext>
            </a:extLst>
          </p:cNvPr>
          <p:cNvSpPr>
            <a:spLocks noGrp="1"/>
          </p:cNvSpPr>
          <p:nvPr/>
        </p:nvSpPr>
        <p:spPr>
          <a:xfrm>
            <a:off x="3950417" y="4290305"/>
            <a:ext cx="44450" cy="40449"/>
          </a:xfrm>
          <a:prstGeom prst="ellipse">
            <a:avLst/>
          </a:prstGeom>
          <a:solidFill>
            <a:srgbClr val="FFAD57"/>
          </a:solidFill>
          <a:ln w="0">
            <a:noFill/>
          </a:ln>
        </p:spPr>
        <p:txBody>
          <a:bodyPr/>
          <a:lstStyle/>
          <a:p>
            <a:endParaRPr lang="zh-CN" altLang="en-US"/>
          </a:p>
        </p:txBody>
      </p:sp>
      <p:sp>
        <p:nvSpPr>
          <p:cNvPr id="725" name="Exterior surface point">
            <a:extLst>
              <a:ext uri="{FF2B5EF4-FFF2-40B4-BE49-F238E27FC236}">
                <a16:creationId xmlns:a16="http://schemas.microsoft.com/office/drawing/2014/main" id="{68844472-45B2-4233-9D0D-65501AA80486}"/>
              </a:ext>
            </a:extLst>
          </p:cNvPr>
          <p:cNvSpPr>
            <a:spLocks noGrp="1"/>
          </p:cNvSpPr>
          <p:nvPr/>
        </p:nvSpPr>
        <p:spPr>
          <a:xfrm>
            <a:off x="3950417" y="4208828"/>
            <a:ext cx="44450" cy="40449"/>
          </a:xfrm>
          <a:prstGeom prst="ellipse">
            <a:avLst/>
          </a:prstGeom>
          <a:solidFill>
            <a:srgbClr val="FFAD57"/>
          </a:solidFill>
          <a:ln w="0">
            <a:noFill/>
          </a:ln>
        </p:spPr>
        <p:txBody>
          <a:bodyPr/>
          <a:lstStyle/>
          <a:p>
            <a:endParaRPr lang="zh-CN" altLang="en-US"/>
          </a:p>
        </p:txBody>
      </p:sp>
      <p:sp>
        <p:nvSpPr>
          <p:cNvPr id="726" name="Exterior surface point">
            <a:extLst>
              <a:ext uri="{FF2B5EF4-FFF2-40B4-BE49-F238E27FC236}">
                <a16:creationId xmlns:a16="http://schemas.microsoft.com/office/drawing/2014/main" id="{DDF20BE5-C4E8-437F-818B-D6C1136D057E}"/>
              </a:ext>
            </a:extLst>
          </p:cNvPr>
          <p:cNvSpPr>
            <a:spLocks noGrp="1"/>
          </p:cNvSpPr>
          <p:nvPr/>
        </p:nvSpPr>
        <p:spPr>
          <a:xfrm>
            <a:off x="3950417" y="4127352"/>
            <a:ext cx="44450" cy="40449"/>
          </a:xfrm>
          <a:prstGeom prst="ellipse">
            <a:avLst/>
          </a:prstGeom>
          <a:solidFill>
            <a:srgbClr val="FFAD57"/>
          </a:solidFill>
          <a:ln w="0">
            <a:noFill/>
          </a:ln>
        </p:spPr>
        <p:txBody>
          <a:bodyPr/>
          <a:lstStyle/>
          <a:p>
            <a:endParaRPr lang="zh-CN" altLang="en-US"/>
          </a:p>
        </p:txBody>
      </p:sp>
      <p:sp>
        <p:nvSpPr>
          <p:cNvPr id="727" name="Exterior surface point">
            <a:extLst>
              <a:ext uri="{FF2B5EF4-FFF2-40B4-BE49-F238E27FC236}">
                <a16:creationId xmlns:a16="http://schemas.microsoft.com/office/drawing/2014/main" id="{C5717DF1-933A-4551-B799-628A384F7706}"/>
              </a:ext>
            </a:extLst>
          </p:cNvPr>
          <p:cNvSpPr>
            <a:spLocks noGrp="1"/>
          </p:cNvSpPr>
          <p:nvPr/>
        </p:nvSpPr>
        <p:spPr>
          <a:xfrm>
            <a:off x="3950417" y="4045875"/>
            <a:ext cx="44450" cy="40449"/>
          </a:xfrm>
          <a:prstGeom prst="ellipse">
            <a:avLst/>
          </a:prstGeom>
          <a:solidFill>
            <a:srgbClr val="FFAD57"/>
          </a:solidFill>
          <a:ln w="0">
            <a:noFill/>
          </a:ln>
        </p:spPr>
        <p:txBody>
          <a:bodyPr/>
          <a:lstStyle/>
          <a:p>
            <a:endParaRPr lang="zh-CN" altLang="en-US"/>
          </a:p>
        </p:txBody>
      </p:sp>
      <p:sp>
        <p:nvSpPr>
          <p:cNvPr id="728" name="Exterior surface point">
            <a:extLst>
              <a:ext uri="{FF2B5EF4-FFF2-40B4-BE49-F238E27FC236}">
                <a16:creationId xmlns:a16="http://schemas.microsoft.com/office/drawing/2014/main" id="{A3B06839-421D-4C71-8936-4D7CB0B2D244}"/>
              </a:ext>
            </a:extLst>
          </p:cNvPr>
          <p:cNvSpPr>
            <a:spLocks noGrp="1"/>
          </p:cNvSpPr>
          <p:nvPr/>
        </p:nvSpPr>
        <p:spPr>
          <a:xfrm>
            <a:off x="3950417" y="3964398"/>
            <a:ext cx="44450" cy="40449"/>
          </a:xfrm>
          <a:prstGeom prst="ellipse">
            <a:avLst/>
          </a:prstGeom>
          <a:solidFill>
            <a:srgbClr val="FFAD57"/>
          </a:solidFill>
          <a:ln w="0">
            <a:noFill/>
          </a:ln>
        </p:spPr>
        <p:txBody>
          <a:bodyPr/>
          <a:lstStyle/>
          <a:p>
            <a:endParaRPr lang="zh-CN" altLang="en-US"/>
          </a:p>
        </p:txBody>
      </p:sp>
      <p:sp>
        <p:nvSpPr>
          <p:cNvPr id="729" name="Exterior surface point">
            <a:extLst>
              <a:ext uri="{FF2B5EF4-FFF2-40B4-BE49-F238E27FC236}">
                <a16:creationId xmlns:a16="http://schemas.microsoft.com/office/drawing/2014/main" id="{11DBE54A-5305-4015-ABC5-99BFEC60739A}"/>
              </a:ext>
            </a:extLst>
          </p:cNvPr>
          <p:cNvSpPr>
            <a:spLocks noGrp="1"/>
          </p:cNvSpPr>
          <p:nvPr/>
        </p:nvSpPr>
        <p:spPr>
          <a:xfrm>
            <a:off x="3950417" y="3882921"/>
            <a:ext cx="44450" cy="40449"/>
          </a:xfrm>
          <a:prstGeom prst="ellipse">
            <a:avLst/>
          </a:prstGeom>
          <a:solidFill>
            <a:srgbClr val="FFAD57"/>
          </a:solidFill>
          <a:ln w="0">
            <a:noFill/>
          </a:ln>
        </p:spPr>
        <p:txBody>
          <a:bodyPr/>
          <a:lstStyle/>
          <a:p>
            <a:endParaRPr lang="zh-CN" altLang="en-US"/>
          </a:p>
        </p:txBody>
      </p:sp>
      <p:sp>
        <p:nvSpPr>
          <p:cNvPr id="730" name="Exterior surface point">
            <a:extLst>
              <a:ext uri="{FF2B5EF4-FFF2-40B4-BE49-F238E27FC236}">
                <a16:creationId xmlns:a16="http://schemas.microsoft.com/office/drawing/2014/main" id="{C3008382-4EE1-412A-A7C0-D18BD86560DA}"/>
              </a:ext>
            </a:extLst>
          </p:cNvPr>
          <p:cNvSpPr>
            <a:spLocks noGrp="1"/>
          </p:cNvSpPr>
          <p:nvPr/>
        </p:nvSpPr>
        <p:spPr>
          <a:xfrm>
            <a:off x="3950417" y="3801444"/>
            <a:ext cx="44450" cy="40449"/>
          </a:xfrm>
          <a:prstGeom prst="ellipse">
            <a:avLst/>
          </a:prstGeom>
          <a:solidFill>
            <a:srgbClr val="FFAD57"/>
          </a:solidFill>
          <a:ln w="0">
            <a:noFill/>
          </a:ln>
        </p:spPr>
        <p:txBody>
          <a:bodyPr/>
          <a:lstStyle/>
          <a:p>
            <a:endParaRPr lang="zh-CN" altLang="en-US"/>
          </a:p>
        </p:txBody>
      </p:sp>
      <p:sp>
        <p:nvSpPr>
          <p:cNvPr id="731" name="Exterior surface point">
            <a:extLst>
              <a:ext uri="{FF2B5EF4-FFF2-40B4-BE49-F238E27FC236}">
                <a16:creationId xmlns:a16="http://schemas.microsoft.com/office/drawing/2014/main" id="{451A06D8-D8DF-4642-94C2-F662CFA813F2}"/>
              </a:ext>
            </a:extLst>
          </p:cNvPr>
          <p:cNvSpPr>
            <a:spLocks noGrp="1"/>
          </p:cNvSpPr>
          <p:nvPr/>
        </p:nvSpPr>
        <p:spPr>
          <a:xfrm>
            <a:off x="3950417" y="3719967"/>
            <a:ext cx="44450" cy="40449"/>
          </a:xfrm>
          <a:prstGeom prst="ellipse">
            <a:avLst/>
          </a:prstGeom>
          <a:solidFill>
            <a:srgbClr val="FFAD57"/>
          </a:solidFill>
          <a:ln w="0">
            <a:noFill/>
          </a:ln>
        </p:spPr>
        <p:txBody>
          <a:bodyPr/>
          <a:lstStyle/>
          <a:p>
            <a:endParaRPr lang="zh-CN" altLang="en-US"/>
          </a:p>
        </p:txBody>
      </p:sp>
      <p:sp>
        <p:nvSpPr>
          <p:cNvPr id="732" name="Exterior surface point">
            <a:extLst>
              <a:ext uri="{FF2B5EF4-FFF2-40B4-BE49-F238E27FC236}">
                <a16:creationId xmlns:a16="http://schemas.microsoft.com/office/drawing/2014/main" id="{35A5030C-E6BF-4914-A702-A2571C596644}"/>
              </a:ext>
            </a:extLst>
          </p:cNvPr>
          <p:cNvSpPr>
            <a:spLocks noGrp="1"/>
          </p:cNvSpPr>
          <p:nvPr/>
        </p:nvSpPr>
        <p:spPr>
          <a:xfrm>
            <a:off x="3950417" y="3638490"/>
            <a:ext cx="44450" cy="40449"/>
          </a:xfrm>
          <a:prstGeom prst="ellipse">
            <a:avLst/>
          </a:prstGeom>
          <a:solidFill>
            <a:srgbClr val="FFAD57"/>
          </a:solidFill>
          <a:ln w="0">
            <a:noFill/>
          </a:ln>
        </p:spPr>
        <p:txBody>
          <a:bodyPr/>
          <a:lstStyle/>
          <a:p>
            <a:endParaRPr lang="zh-CN" altLang="en-US"/>
          </a:p>
        </p:txBody>
      </p:sp>
      <p:sp>
        <p:nvSpPr>
          <p:cNvPr id="733" name="Exterior surface point">
            <a:extLst>
              <a:ext uri="{FF2B5EF4-FFF2-40B4-BE49-F238E27FC236}">
                <a16:creationId xmlns:a16="http://schemas.microsoft.com/office/drawing/2014/main" id="{511066CA-A3F9-4CE0-A861-E404692D8EA0}"/>
              </a:ext>
            </a:extLst>
          </p:cNvPr>
          <p:cNvSpPr>
            <a:spLocks noGrp="1"/>
          </p:cNvSpPr>
          <p:nvPr/>
        </p:nvSpPr>
        <p:spPr>
          <a:xfrm>
            <a:off x="3950417" y="3557014"/>
            <a:ext cx="44450" cy="40449"/>
          </a:xfrm>
          <a:prstGeom prst="ellipse">
            <a:avLst/>
          </a:prstGeom>
          <a:solidFill>
            <a:srgbClr val="FFAD57"/>
          </a:solidFill>
          <a:ln w="0">
            <a:noFill/>
          </a:ln>
        </p:spPr>
        <p:txBody>
          <a:bodyPr/>
          <a:lstStyle/>
          <a:p>
            <a:endParaRPr lang="zh-CN" altLang="en-US"/>
          </a:p>
        </p:txBody>
      </p:sp>
      <p:sp>
        <p:nvSpPr>
          <p:cNvPr id="734" name="Exterior surface point">
            <a:extLst>
              <a:ext uri="{FF2B5EF4-FFF2-40B4-BE49-F238E27FC236}">
                <a16:creationId xmlns:a16="http://schemas.microsoft.com/office/drawing/2014/main" id="{482CECD4-6A7B-4805-A087-AB7460501A66}"/>
              </a:ext>
            </a:extLst>
          </p:cNvPr>
          <p:cNvSpPr>
            <a:spLocks noGrp="1"/>
          </p:cNvSpPr>
          <p:nvPr/>
        </p:nvSpPr>
        <p:spPr>
          <a:xfrm>
            <a:off x="3950417" y="3475537"/>
            <a:ext cx="44450" cy="40449"/>
          </a:xfrm>
          <a:prstGeom prst="ellipse">
            <a:avLst/>
          </a:prstGeom>
          <a:solidFill>
            <a:srgbClr val="FFAD57"/>
          </a:solidFill>
          <a:ln w="0">
            <a:noFill/>
          </a:ln>
        </p:spPr>
        <p:txBody>
          <a:bodyPr/>
          <a:lstStyle/>
          <a:p>
            <a:endParaRPr lang="zh-CN" altLang="en-US"/>
          </a:p>
        </p:txBody>
      </p:sp>
      <p:sp>
        <p:nvSpPr>
          <p:cNvPr id="735" name="Exterior surface point">
            <a:extLst>
              <a:ext uri="{FF2B5EF4-FFF2-40B4-BE49-F238E27FC236}">
                <a16:creationId xmlns:a16="http://schemas.microsoft.com/office/drawing/2014/main" id="{33F57F96-B988-4C45-BDAB-A463EF75E172}"/>
              </a:ext>
            </a:extLst>
          </p:cNvPr>
          <p:cNvSpPr>
            <a:spLocks noGrp="1"/>
          </p:cNvSpPr>
          <p:nvPr/>
        </p:nvSpPr>
        <p:spPr>
          <a:xfrm>
            <a:off x="4018997" y="5066936"/>
            <a:ext cx="44450" cy="40449"/>
          </a:xfrm>
          <a:prstGeom prst="ellipse">
            <a:avLst/>
          </a:prstGeom>
          <a:solidFill>
            <a:srgbClr val="FFAD57"/>
          </a:solidFill>
          <a:ln w="0">
            <a:noFill/>
          </a:ln>
        </p:spPr>
        <p:txBody>
          <a:bodyPr/>
          <a:lstStyle/>
          <a:p>
            <a:endParaRPr lang="zh-CN" altLang="en-US"/>
          </a:p>
        </p:txBody>
      </p:sp>
      <p:sp>
        <p:nvSpPr>
          <p:cNvPr id="736" name="Exterior surface point">
            <a:extLst>
              <a:ext uri="{FF2B5EF4-FFF2-40B4-BE49-F238E27FC236}">
                <a16:creationId xmlns:a16="http://schemas.microsoft.com/office/drawing/2014/main" id="{48C8A58C-69A3-4797-BF7F-64091D2B83FD}"/>
              </a:ext>
            </a:extLst>
          </p:cNvPr>
          <p:cNvSpPr>
            <a:spLocks noGrp="1"/>
          </p:cNvSpPr>
          <p:nvPr/>
        </p:nvSpPr>
        <p:spPr>
          <a:xfrm>
            <a:off x="4018997" y="4985459"/>
            <a:ext cx="44450" cy="40449"/>
          </a:xfrm>
          <a:prstGeom prst="ellipse">
            <a:avLst/>
          </a:prstGeom>
          <a:solidFill>
            <a:srgbClr val="FFAD57"/>
          </a:solidFill>
          <a:ln w="0">
            <a:noFill/>
          </a:ln>
        </p:spPr>
        <p:txBody>
          <a:bodyPr/>
          <a:lstStyle/>
          <a:p>
            <a:endParaRPr lang="zh-CN" altLang="en-US"/>
          </a:p>
        </p:txBody>
      </p:sp>
      <p:sp>
        <p:nvSpPr>
          <p:cNvPr id="737" name="Exterior surface point">
            <a:extLst>
              <a:ext uri="{FF2B5EF4-FFF2-40B4-BE49-F238E27FC236}">
                <a16:creationId xmlns:a16="http://schemas.microsoft.com/office/drawing/2014/main" id="{3F085CCF-F100-4CB1-AAAF-11FD711B2058}"/>
              </a:ext>
            </a:extLst>
          </p:cNvPr>
          <p:cNvSpPr>
            <a:spLocks noGrp="1"/>
          </p:cNvSpPr>
          <p:nvPr/>
        </p:nvSpPr>
        <p:spPr>
          <a:xfrm>
            <a:off x="4018997" y="4903982"/>
            <a:ext cx="44450" cy="40449"/>
          </a:xfrm>
          <a:prstGeom prst="ellipse">
            <a:avLst/>
          </a:prstGeom>
          <a:solidFill>
            <a:srgbClr val="FFAD57"/>
          </a:solidFill>
          <a:ln w="0">
            <a:noFill/>
          </a:ln>
        </p:spPr>
        <p:txBody>
          <a:bodyPr/>
          <a:lstStyle/>
          <a:p>
            <a:endParaRPr lang="zh-CN" altLang="en-US"/>
          </a:p>
        </p:txBody>
      </p:sp>
      <p:sp>
        <p:nvSpPr>
          <p:cNvPr id="738" name="Exterior surface point">
            <a:extLst>
              <a:ext uri="{FF2B5EF4-FFF2-40B4-BE49-F238E27FC236}">
                <a16:creationId xmlns:a16="http://schemas.microsoft.com/office/drawing/2014/main" id="{5AB2E457-D1C0-4497-ACD2-073851CD5B95}"/>
              </a:ext>
            </a:extLst>
          </p:cNvPr>
          <p:cNvSpPr>
            <a:spLocks noGrp="1"/>
          </p:cNvSpPr>
          <p:nvPr/>
        </p:nvSpPr>
        <p:spPr>
          <a:xfrm>
            <a:off x="4018997" y="4822505"/>
            <a:ext cx="44450" cy="40449"/>
          </a:xfrm>
          <a:prstGeom prst="ellipse">
            <a:avLst/>
          </a:prstGeom>
          <a:solidFill>
            <a:srgbClr val="FFAD57"/>
          </a:solidFill>
          <a:ln w="0">
            <a:noFill/>
          </a:ln>
        </p:spPr>
        <p:txBody>
          <a:bodyPr/>
          <a:lstStyle/>
          <a:p>
            <a:endParaRPr lang="zh-CN" altLang="en-US"/>
          </a:p>
        </p:txBody>
      </p:sp>
      <p:sp>
        <p:nvSpPr>
          <p:cNvPr id="739" name="Exterior surface point">
            <a:extLst>
              <a:ext uri="{FF2B5EF4-FFF2-40B4-BE49-F238E27FC236}">
                <a16:creationId xmlns:a16="http://schemas.microsoft.com/office/drawing/2014/main" id="{B77B18B7-4B0C-4D4D-A541-F34961FC966C}"/>
              </a:ext>
            </a:extLst>
          </p:cNvPr>
          <p:cNvSpPr>
            <a:spLocks noGrp="1"/>
          </p:cNvSpPr>
          <p:nvPr/>
        </p:nvSpPr>
        <p:spPr>
          <a:xfrm>
            <a:off x="4018997" y="4741028"/>
            <a:ext cx="44450" cy="40449"/>
          </a:xfrm>
          <a:prstGeom prst="ellipse">
            <a:avLst/>
          </a:prstGeom>
          <a:solidFill>
            <a:srgbClr val="FFAD57"/>
          </a:solidFill>
          <a:ln w="0">
            <a:noFill/>
          </a:ln>
        </p:spPr>
        <p:txBody>
          <a:bodyPr/>
          <a:lstStyle/>
          <a:p>
            <a:endParaRPr lang="zh-CN" altLang="en-US"/>
          </a:p>
        </p:txBody>
      </p:sp>
      <p:sp>
        <p:nvSpPr>
          <p:cNvPr id="740" name="Exterior surface point">
            <a:extLst>
              <a:ext uri="{FF2B5EF4-FFF2-40B4-BE49-F238E27FC236}">
                <a16:creationId xmlns:a16="http://schemas.microsoft.com/office/drawing/2014/main" id="{3896E426-E412-4A7A-8030-280A6C48EC9D}"/>
              </a:ext>
            </a:extLst>
          </p:cNvPr>
          <p:cNvSpPr>
            <a:spLocks noGrp="1"/>
          </p:cNvSpPr>
          <p:nvPr/>
        </p:nvSpPr>
        <p:spPr>
          <a:xfrm>
            <a:off x="4018997" y="4659551"/>
            <a:ext cx="44450" cy="40449"/>
          </a:xfrm>
          <a:prstGeom prst="ellipse">
            <a:avLst/>
          </a:prstGeom>
          <a:solidFill>
            <a:srgbClr val="FFAD57"/>
          </a:solidFill>
          <a:ln w="0">
            <a:noFill/>
          </a:ln>
        </p:spPr>
        <p:txBody>
          <a:bodyPr/>
          <a:lstStyle/>
          <a:p>
            <a:endParaRPr lang="zh-CN" altLang="en-US"/>
          </a:p>
        </p:txBody>
      </p:sp>
      <p:sp>
        <p:nvSpPr>
          <p:cNvPr id="741" name="Exterior surface point">
            <a:extLst>
              <a:ext uri="{FF2B5EF4-FFF2-40B4-BE49-F238E27FC236}">
                <a16:creationId xmlns:a16="http://schemas.microsoft.com/office/drawing/2014/main" id="{C007B522-5AA2-44DE-82E9-A908B9951FD9}"/>
              </a:ext>
            </a:extLst>
          </p:cNvPr>
          <p:cNvSpPr>
            <a:spLocks noGrp="1"/>
          </p:cNvSpPr>
          <p:nvPr/>
        </p:nvSpPr>
        <p:spPr>
          <a:xfrm>
            <a:off x="4018997" y="4578075"/>
            <a:ext cx="44450" cy="40449"/>
          </a:xfrm>
          <a:prstGeom prst="ellipse">
            <a:avLst/>
          </a:prstGeom>
          <a:solidFill>
            <a:srgbClr val="FFAD57"/>
          </a:solidFill>
          <a:ln w="0">
            <a:noFill/>
          </a:ln>
        </p:spPr>
        <p:txBody>
          <a:bodyPr/>
          <a:lstStyle/>
          <a:p>
            <a:endParaRPr lang="zh-CN" altLang="en-US"/>
          </a:p>
        </p:txBody>
      </p:sp>
      <p:sp>
        <p:nvSpPr>
          <p:cNvPr id="742" name="Exterior surface point">
            <a:extLst>
              <a:ext uri="{FF2B5EF4-FFF2-40B4-BE49-F238E27FC236}">
                <a16:creationId xmlns:a16="http://schemas.microsoft.com/office/drawing/2014/main" id="{DEBB7563-58B9-4B2D-851D-452CFEC8687C}"/>
              </a:ext>
            </a:extLst>
          </p:cNvPr>
          <p:cNvSpPr>
            <a:spLocks noGrp="1"/>
          </p:cNvSpPr>
          <p:nvPr/>
        </p:nvSpPr>
        <p:spPr>
          <a:xfrm>
            <a:off x="4018997" y="4496598"/>
            <a:ext cx="44450" cy="40449"/>
          </a:xfrm>
          <a:prstGeom prst="ellipse">
            <a:avLst/>
          </a:prstGeom>
          <a:solidFill>
            <a:srgbClr val="FFAD57"/>
          </a:solidFill>
          <a:ln w="0">
            <a:noFill/>
          </a:ln>
        </p:spPr>
        <p:txBody>
          <a:bodyPr/>
          <a:lstStyle/>
          <a:p>
            <a:endParaRPr lang="zh-CN" altLang="en-US"/>
          </a:p>
        </p:txBody>
      </p:sp>
      <p:sp>
        <p:nvSpPr>
          <p:cNvPr id="743" name="Exterior surface point">
            <a:extLst>
              <a:ext uri="{FF2B5EF4-FFF2-40B4-BE49-F238E27FC236}">
                <a16:creationId xmlns:a16="http://schemas.microsoft.com/office/drawing/2014/main" id="{7176024C-07D8-47CE-B598-2F4424FA5200}"/>
              </a:ext>
            </a:extLst>
          </p:cNvPr>
          <p:cNvSpPr>
            <a:spLocks noGrp="1"/>
          </p:cNvSpPr>
          <p:nvPr/>
        </p:nvSpPr>
        <p:spPr>
          <a:xfrm>
            <a:off x="4018997" y="4415121"/>
            <a:ext cx="44450" cy="40449"/>
          </a:xfrm>
          <a:prstGeom prst="ellipse">
            <a:avLst/>
          </a:prstGeom>
          <a:solidFill>
            <a:srgbClr val="FFAD57"/>
          </a:solidFill>
          <a:ln w="0">
            <a:noFill/>
          </a:ln>
        </p:spPr>
        <p:txBody>
          <a:bodyPr/>
          <a:lstStyle/>
          <a:p>
            <a:endParaRPr lang="zh-CN" altLang="en-US"/>
          </a:p>
        </p:txBody>
      </p:sp>
      <p:sp>
        <p:nvSpPr>
          <p:cNvPr id="744" name="Exterior surface point">
            <a:extLst>
              <a:ext uri="{FF2B5EF4-FFF2-40B4-BE49-F238E27FC236}">
                <a16:creationId xmlns:a16="http://schemas.microsoft.com/office/drawing/2014/main" id="{BC803AC8-F3FA-4DD3-A784-0BAF83B7B6E1}"/>
              </a:ext>
            </a:extLst>
          </p:cNvPr>
          <p:cNvSpPr>
            <a:spLocks noGrp="1"/>
          </p:cNvSpPr>
          <p:nvPr/>
        </p:nvSpPr>
        <p:spPr>
          <a:xfrm>
            <a:off x="4018997" y="4333644"/>
            <a:ext cx="44450" cy="40449"/>
          </a:xfrm>
          <a:prstGeom prst="ellipse">
            <a:avLst/>
          </a:prstGeom>
          <a:solidFill>
            <a:srgbClr val="FFAD57"/>
          </a:solidFill>
          <a:ln w="0">
            <a:noFill/>
          </a:ln>
        </p:spPr>
        <p:txBody>
          <a:bodyPr/>
          <a:lstStyle/>
          <a:p>
            <a:endParaRPr lang="zh-CN" altLang="en-US"/>
          </a:p>
        </p:txBody>
      </p:sp>
      <p:sp>
        <p:nvSpPr>
          <p:cNvPr id="745" name="Exterior surface point">
            <a:extLst>
              <a:ext uri="{FF2B5EF4-FFF2-40B4-BE49-F238E27FC236}">
                <a16:creationId xmlns:a16="http://schemas.microsoft.com/office/drawing/2014/main" id="{6F5045DC-0759-471C-A91F-C70AF04958D4}"/>
              </a:ext>
            </a:extLst>
          </p:cNvPr>
          <p:cNvSpPr>
            <a:spLocks noGrp="1"/>
          </p:cNvSpPr>
          <p:nvPr/>
        </p:nvSpPr>
        <p:spPr>
          <a:xfrm>
            <a:off x="4018997" y="4252167"/>
            <a:ext cx="44450" cy="40449"/>
          </a:xfrm>
          <a:prstGeom prst="ellipse">
            <a:avLst/>
          </a:prstGeom>
          <a:solidFill>
            <a:srgbClr val="FFAD57"/>
          </a:solidFill>
          <a:ln w="0">
            <a:noFill/>
          </a:ln>
        </p:spPr>
        <p:txBody>
          <a:bodyPr/>
          <a:lstStyle/>
          <a:p>
            <a:endParaRPr lang="zh-CN" altLang="en-US"/>
          </a:p>
        </p:txBody>
      </p:sp>
      <p:sp>
        <p:nvSpPr>
          <p:cNvPr id="746" name="Exterior surface point">
            <a:extLst>
              <a:ext uri="{FF2B5EF4-FFF2-40B4-BE49-F238E27FC236}">
                <a16:creationId xmlns:a16="http://schemas.microsoft.com/office/drawing/2014/main" id="{BA00771A-8023-469A-A0BC-BF4F9D63898A}"/>
              </a:ext>
            </a:extLst>
          </p:cNvPr>
          <p:cNvSpPr>
            <a:spLocks noGrp="1"/>
          </p:cNvSpPr>
          <p:nvPr/>
        </p:nvSpPr>
        <p:spPr>
          <a:xfrm>
            <a:off x="4018997" y="4170690"/>
            <a:ext cx="44450" cy="40449"/>
          </a:xfrm>
          <a:prstGeom prst="ellipse">
            <a:avLst/>
          </a:prstGeom>
          <a:solidFill>
            <a:srgbClr val="FFAD57"/>
          </a:solidFill>
          <a:ln w="0">
            <a:noFill/>
          </a:ln>
        </p:spPr>
        <p:txBody>
          <a:bodyPr/>
          <a:lstStyle/>
          <a:p>
            <a:endParaRPr lang="zh-CN" altLang="en-US"/>
          </a:p>
        </p:txBody>
      </p:sp>
      <p:sp>
        <p:nvSpPr>
          <p:cNvPr id="747" name="Exterior surface point">
            <a:extLst>
              <a:ext uri="{FF2B5EF4-FFF2-40B4-BE49-F238E27FC236}">
                <a16:creationId xmlns:a16="http://schemas.microsoft.com/office/drawing/2014/main" id="{0CCBFA25-0F54-4324-B071-3513EF16BB9C}"/>
              </a:ext>
            </a:extLst>
          </p:cNvPr>
          <p:cNvSpPr>
            <a:spLocks noGrp="1"/>
          </p:cNvSpPr>
          <p:nvPr/>
        </p:nvSpPr>
        <p:spPr>
          <a:xfrm>
            <a:off x="4018997" y="4089213"/>
            <a:ext cx="44450" cy="40449"/>
          </a:xfrm>
          <a:prstGeom prst="ellipse">
            <a:avLst/>
          </a:prstGeom>
          <a:solidFill>
            <a:srgbClr val="FFAD57"/>
          </a:solidFill>
          <a:ln w="0">
            <a:noFill/>
          </a:ln>
        </p:spPr>
        <p:txBody>
          <a:bodyPr/>
          <a:lstStyle/>
          <a:p>
            <a:endParaRPr lang="zh-CN" altLang="en-US"/>
          </a:p>
        </p:txBody>
      </p:sp>
      <p:sp>
        <p:nvSpPr>
          <p:cNvPr id="748" name="Exterior surface point">
            <a:extLst>
              <a:ext uri="{FF2B5EF4-FFF2-40B4-BE49-F238E27FC236}">
                <a16:creationId xmlns:a16="http://schemas.microsoft.com/office/drawing/2014/main" id="{A3C240A1-6743-4310-A75B-97E6AC6AD2A7}"/>
              </a:ext>
            </a:extLst>
          </p:cNvPr>
          <p:cNvSpPr>
            <a:spLocks noGrp="1"/>
          </p:cNvSpPr>
          <p:nvPr/>
        </p:nvSpPr>
        <p:spPr>
          <a:xfrm>
            <a:off x="4018997" y="4007737"/>
            <a:ext cx="44450" cy="40449"/>
          </a:xfrm>
          <a:prstGeom prst="ellipse">
            <a:avLst/>
          </a:prstGeom>
          <a:solidFill>
            <a:srgbClr val="FFAD57"/>
          </a:solidFill>
          <a:ln w="0">
            <a:noFill/>
          </a:ln>
        </p:spPr>
        <p:txBody>
          <a:bodyPr/>
          <a:lstStyle/>
          <a:p>
            <a:endParaRPr lang="zh-CN" altLang="en-US"/>
          </a:p>
        </p:txBody>
      </p:sp>
      <p:sp>
        <p:nvSpPr>
          <p:cNvPr id="749" name="Exterior surface point">
            <a:extLst>
              <a:ext uri="{FF2B5EF4-FFF2-40B4-BE49-F238E27FC236}">
                <a16:creationId xmlns:a16="http://schemas.microsoft.com/office/drawing/2014/main" id="{9C62A542-5A48-4095-97CD-FDD0B5DBB218}"/>
              </a:ext>
            </a:extLst>
          </p:cNvPr>
          <p:cNvSpPr>
            <a:spLocks noGrp="1"/>
          </p:cNvSpPr>
          <p:nvPr/>
        </p:nvSpPr>
        <p:spPr>
          <a:xfrm>
            <a:off x="4018997" y="3926260"/>
            <a:ext cx="44450" cy="40449"/>
          </a:xfrm>
          <a:prstGeom prst="ellipse">
            <a:avLst/>
          </a:prstGeom>
          <a:solidFill>
            <a:srgbClr val="FFAD57"/>
          </a:solidFill>
          <a:ln w="0">
            <a:noFill/>
          </a:ln>
        </p:spPr>
        <p:txBody>
          <a:bodyPr/>
          <a:lstStyle/>
          <a:p>
            <a:endParaRPr lang="zh-CN" altLang="en-US"/>
          </a:p>
        </p:txBody>
      </p:sp>
      <p:sp>
        <p:nvSpPr>
          <p:cNvPr id="750" name="Exterior surface point">
            <a:extLst>
              <a:ext uri="{FF2B5EF4-FFF2-40B4-BE49-F238E27FC236}">
                <a16:creationId xmlns:a16="http://schemas.microsoft.com/office/drawing/2014/main" id="{0D5B25F2-C721-4D99-9C4B-2265BADDC275}"/>
              </a:ext>
            </a:extLst>
          </p:cNvPr>
          <p:cNvSpPr>
            <a:spLocks noGrp="1"/>
          </p:cNvSpPr>
          <p:nvPr/>
        </p:nvSpPr>
        <p:spPr>
          <a:xfrm>
            <a:off x="4018997" y="3844783"/>
            <a:ext cx="44450" cy="40449"/>
          </a:xfrm>
          <a:prstGeom prst="ellipse">
            <a:avLst/>
          </a:prstGeom>
          <a:solidFill>
            <a:srgbClr val="FFAD57"/>
          </a:solidFill>
          <a:ln w="0">
            <a:noFill/>
          </a:ln>
        </p:spPr>
        <p:txBody>
          <a:bodyPr/>
          <a:lstStyle/>
          <a:p>
            <a:endParaRPr lang="zh-CN" altLang="en-US"/>
          </a:p>
        </p:txBody>
      </p:sp>
      <p:sp>
        <p:nvSpPr>
          <p:cNvPr id="751" name="Exterior surface point">
            <a:extLst>
              <a:ext uri="{FF2B5EF4-FFF2-40B4-BE49-F238E27FC236}">
                <a16:creationId xmlns:a16="http://schemas.microsoft.com/office/drawing/2014/main" id="{56541A3F-16DF-4609-A558-E381E0009753}"/>
              </a:ext>
            </a:extLst>
          </p:cNvPr>
          <p:cNvSpPr>
            <a:spLocks noGrp="1"/>
          </p:cNvSpPr>
          <p:nvPr/>
        </p:nvSpPr>
        <p:spPr>
          <a:xfrm>
            <a:off x="4018997" y="3763306"/>
            <a:ext cx="44450" cy="40449"/>
          </a:xfrm>
          <a:prstGeom prst="ellipse">
            <a:avLst/>
          </a:prstGeom>
          <a:solidFill>
            <a:srgbClr val="FFAD57"/>
          </a:solidFill>
          <a:ln w="0">
            <a:noFill/>
          </a:ln>
        </p:spPr>
        <p:txBody>
          <a:bodyPr/>
          <a:lstStyle/>
          <a:p>
            <a:endParaRPr lang="zh-CN" altLang="en-US"/>
          </a:p>
        </p:txBody>
      </p:sp>
      <p:sp>
        <p:nvSpPr>
          <p:cNvPr id="752" name="Exterior surface point">
            <a:extLst>
              <a:ext uri="{FF2B5EF4-FFF2-40B4-BE49-F238E27FC236}">
                <a16:creationId xmlns:a16="http://schemas.microsoft.com/office/drawing/2014/main" id="{CACF878D-A609-4830-A586-6220EB396CDB}"/>
              </a:ext>
            </a:extLst>
          </p:cNvPr>
          <p:cNvSpPr>
            <a:spLocks noGrp="1"/>
          </p:cNvSpPr>
          <p:nvPr/>
        </p:nvSpPr>
        <p:spPr>
          <a:xfrm>
            <a:off x="4018997" y="3681829"/>
            <a:ext cx="44450" cy="40449"/>
          </a:xfrm>
          <a:prstGeom prst="ellipse">
            <a:avLst/>
          </a:prstGeom>
          <a:solidFill>
            <a:srgbClr val="FFAD57"/>
          </a:solidFill>
          <a:ln w="0">
            <a:noFill/>
          </a:ln>
        </p:spPr>
        <p:txBody>
          <a:bodyPr/>
          <a:lstStyle/>
          <a:p>
            <a:endParaRPr lang="zh-CN" altLang="en-US"/>
          </a:p>
        </p:txBody>
      </p:sp>
      <p:sp>
        <p:nvSpPr>
          <p:cNvPr id="753" name="Exterior surface point">
            <a:extLst>
              <a:ext uri="{FF2B5EF4-FFF2-40B4-BE49-F238E27FC236}">
                <a16:creationId xmlns:a16="http://schemas.microsoft.com/office/drawing/2014/main" id="{9E4D873B-602A-4AC5-8660-7544FEB5951D}"/>
              </a:ext>
            </a:extLst>
          </p:cNvPr>
          <p:cNvSpPr>
            <a:spLocks noGrp="1"/>
          </p:cNvSpPr>
          <p:nvPr/>
        </p:nvSpPr>
        <p:spPr>
          <a:xfrm>
            <a:off x="4018997" y="3600352"/>
            <a:ext cx="44450" cy="40449"/>
          </a:xfrm>
          <a:prstGeom prst="ellipse">
            <a:avLst/>
          </a:prstGeom>
          <a:solidFill>
            <a:srgbClr val="FFAD57"/>
          </a:solidFill>
          <a:ln w="0">
            <a:noFill/>
          </a:ln>
        </p:spPr>
        <p:txBody>
          <a:bodyPr/>
          <a:lstStyle/>
          <a:p>
            <a:endParaRPr lang="zh-CN" altLang="en-US"/>
          </a:p>
        </p:txBody>
      </p:sp>
      <p:sp>
        <p:nvSpPr>
          <p:cNvPr id="754" name="Exterior surface point">
            <a:extLst>
              <a:ext uri="{FF2B5EF4-FFF2-40B4-BE49-F238E27FC236}">
                <a16:creationId xmlns:a16="http://schemas.microsoft.com/office/drawing/2014/main" id="{B218AB66-DBB3-4125-94E7-87C4FE8DAFA1}"/>
              </a:ext>
            </a:extLst>
          </p:cNvPr>
          <p:cNvSpPr>
            <a:spLocks noGrp="1"/>
          </p:cNvSpPr>
          <p:nvPr/>
        </p:nvSpPr>
        <p:spPr>
          <a:xfrm>
            <a:off x="4018997" y="3518876"/>
            <a:ext cx="44450" cy="40449"/>
          </a:xfrm>
          <a:prstGeom prst="ellipse">
            <a:avLst/>
          </a:prstGeom>
          <a:solidFill>
            <a:srgbClr val="FFAD57"/>
          </a:solidFill>
          <a:ln w="0">
            <a:noFill/>
          </a:ln>
        </p:spPr>
        <p:txBody>
          <a:bodyPr/>
          <a:lstStyle/>
          <a:p>
            <a:endParaRPr lang="zh-CN" altLang="en-US"/>
          </a:p>
        </p:txBody>
      </p:sp>
      <p:sp>
        <p:nvSpPr>
          <p:cNvPr id="755" name="Exterior surface point">
            <a:extLst>
              <a:ext uri="{FF2B5EF4-FFF2-40B4-BE49-F238E27FC236}">
                <a16:creationId xmlns:a16="http://schemas.microsoft.com/office/drawing/2014/main" id="{9D4BF4B3-632D-47CE-9BE1-CC2635651403}"/>
              </a:ext>
            </a:extLst>
          </p:cNvPr>
          <p:cNvSpPr>
            <a:spLocks noGrp="1"/>
          </p:cNvSpPr>
          <p:nvPr/>
        </p:nvSpPr>
        <p:spPr>
          <a:xfrm>
            <a:off x="4018997" y="3437399"/>
            <a:ext cx="44450" cy="40449"/>
          </a:xfrm>
          <a:prstGeom prst="ellipse">
            <a:avLst/>
          </a:prstGeom>
          <a:solidFill>
            <a:srgbClr val="FFAD57"/>
          </a:solidFill>
          <a:ln w="0">
            <a:noFill/>
          </a:ln>
        </p:spPr>
        <p:txBody>
          <a:bodyPr/>
          <a:lstStyle/>
          <a:p>
            <a:endParaRPr lang="zh-CN" altLang="en-US"/>
          </a:p>
        </p:txBody>
      </p:sp>
      <p:sp>
        <p:nvSpPr>
          <p:cNvPr id="756" name="Exterior surface point">
            <a:extLst>
              <a:ext uri="{FF2B5EF4-FFF2-40B4-BE49-F238E27FC236}">
                <a16:creationId xmlns:a16="http://schemas.microsoft.com/office/drawing/2014/main" id="{A3268832-576C-4193-B061-F4F5BA19EE54}"/>
              </a:ext>
            </a:extLst>
          </p:cNvPr>
          <p:cNvSpPr>
            <a:spLocks noGrp="1"/>
          </p:cNvSpPr>
          <p:nvPr/>
        </p:nvSpPr>
        <p:spPr>
          <a:xfrm>
            <a:off x="4087577" y="5028798"/>
            <a:ext cx="44450" cy="40449"/>
          </a:xfrm>
          <a:prstGeom prst="ellipse">
            <a:avLst/>
          </a:prstGeom>
          <a:solidFill>
            <a:srgbClr val="FFAD57"/>
          </a:solidFill>
          <a:ln w="0">
            <a:noFill/>
          </a:ln>
        </p:spPr>
        <p:txBody>
          <a:bodyPr/>
          <a:lstStyle/>
          <a:p>
            <a:endParaRPr lang="zh-CN" altLang="en-US"/>
          </a:p>
        </p:txBody>
      </p:sp>
      <p:sp>
        <p:nvSpPr>
          <p:cNvPr id="757" name="Exterior surface point">
            <a:extLst>
              <a:ext uri="{FF2B5EF4-FFF2-40B4-BE49-F238E27FC236}">
                <a16:creationId xmlns:a16="http://schemas.microsoft.com/office/drawing/2014/main" id="{7FAB9CF9-002D-4A47-8773-A028DD78A135}"/>
              </a:ext>
            </a:extLst>
          </p:cNvPr>
          <p:cNvSpPr>
            <a:spLocks noGrp="1"/>
          </p:cNvSpPr>
          <p:nvPr/>
        </p:nvSpPr>
        <p:spPr>
          <a:xfrm>
            <a:off x="4087577" y="4947321"/>
            <a:ext cx="44450" cy="40449"/>
          </a:xfrm>
          <a:prstGeom prst="ellipse">
            <a:avLst/>
          </a:prstGeom>
          <a:solidFill>
            <a:srgbClr val="FFAD57"/>
          </a:solidFill>
          <a:ln w="0">
            <a:noFill/>
          </a:ln>
        </p:spPr>
        <p:txBody>
          <a:bodyPr/>
          <a:lstStyle/>
          <a:p>
            <a:endParaRPr lang="zh-CN" altLang="en-US"/>
          </a:p>
        </p:txBody>
      </p:sp>
      <p:sp>
        <p:nvSpPr>
          <p:cNvPr id="758" name="Exterior surface point">
            <a:extLst>
              <a:ext uri="{FF2B5EF4-FFF2-40B4-BE49-F238E27FC236}">
                <a16:creationId xmlns:a16="http://schemas.microsoft.com/office/drawing/2014/main" id="{00F9FB81-34FD-4DD7-BF90-1914E295B9E4}"/>
              </a:ext>
            </a:extLst>
          </p:cNvPr>
          <p:cNvSpPr>
            <a:spLocks noGrp="1"/>
          </p:cNvSpPr>
          <p:nvPr/>
        </p:nvSpPr>
        <p:spPr>
          <a:xfrm>
            <a:off x="4087577" y="4865844"/>
            <a:ext cx="44450" cy="40449"/>
          </a:xfrm>
          <a:prstGeom prst="ellipse">
            <a:avLst/>
          </a:prstGeom>
          <a:solidFill>
            <a:srgbClr val="FFAD57"/>
          </a:solidFill>
          <a:ln w="0">
            <a:noFill/>
          </a:ln>
        </p:spPr>
        <p:txBody>
          <a:bodyPr/>
          <a:lstStyle/>
          <a:p>
            <a:endParaRPr lang="zh-CN" altLang="en-US"/>
          </a:p>
        </p:txBody>
      </p:sp>
      <p:sp>
        <p:nvSpPr>
          <p:cNvPr id="759" name="Exterior surface point">
            <a:extLst>
              <a:ext uri="{FF2B5EF4-FFF2-40B4-BE49-F238E27FC236}">
                <a16:creationId xmlns:a16="http://schemas.microsoft.com/office/drawing/2014/main" id="{832A0F9B-8443-454D-9CAC-D6253BBB289D}"/>
              </a:ext>
            </a:extLst>
          </p:cNvPr>
          <p:cNvSpPr>
            <a:spLocks noGrp="1"/>
          </p:cNvSpPr>
          <p:nvPr/>
        </p:nvSpPr>
        <p:spPr>
          <a:xfrm>
            <a:off x="4087577" y="4784367"/>
            <a:ext cx="44450" cy="40449"/>
          </a:xfrm>
          <a:prstGeom prst="ellipse">
            <a:avLst/>
          </a:prstGeom>
          <a:solidFill>
            <a:srgbClr val="FFAD57"/>
          </a:solidFill>
          <a:ln w="0">
            <a:noFill/>
          </a:ln>
        </p:spPr>
        <p:txBody>
          <a:bodyPr/>
          <a:lstStyle/>
          <a:p>
            <a:endParaRPr lang="zh-CN" altLang="en-US"/>
          </a:p>
        </p:txBody>
      </p:sp>
      <p:sp>
        <p:nvSpPr>
          <p:cNvPr id="760" name="Exterior surface point">
            <a:extLst>
              <a:ext uri="{FF2B5EF4-FFF2-40B4-BE49-F238E27FC236}">
                <a16:creationId xmlns:a16="http://schemas.microsoft.com/office/drawing/2014/main" id="{32EB4B89-6FAB-4586-A01C-0ABC66C58674}"/>
              </a:ext>
            </a:extLst>
          </p:cNvPr>
          <p:cNvSpPr>
            <a:spLocks noGrp="1"/>
          </p:cNvSpPr>
          <p:nvPr/>
        </p:nvSpPr>
        <p:spPr>
          <a:xfrm>
            <a:off x="4087577" y="4702890"/>
            <a:ext cx="44450" cy="40449"/>
          </a:xfrm>
          <a:prstGeom prst="ellipse">
            <a:avLst/>
          </a:prstGeom>
          <a:solidFill>
            <a:srgbClr val="FFAD57"/>
          </a:solidFill>
          <a:ln w="0">
            <a:noFill/>
          </a:ln>
        </p:spPr>
        <p:txBody>
          <a:bodyPr/>
          <a:lstStyle/>
          <a:p>
            <a:endParaRPr lang="zh-CN" altLang="en-US"/>
          </a:p>
        </p:txBody>
      </p:sp>
      <p:sp>
        <p:nvSpPr>
          <p:cNvPr id="761" name="Exterior surface point">
            <a:extLst>
              <a:ext uri="{FF2B5EF4-FFF2-40B4-BE49-F238E27FC236}">
                <a16:creationId xmlns:a16="http://schemas.microsoft.com/office/drawing/2014/main" id="{7FF0E34E-51E6-435D-8743-F79F20F0E7F8}"/>
              </a:ext>
            </a:extLst>
          </p:cNvPr>
          <p:cNvSpPr>
            <a:spLocks noGrp="1"/>
          </p:cNvSpPr>
          <p:nvPr/>
        </p:nvSpPr>
        <p:spPr>
          <a:xfrm>
            <a:off x="4087577" y="4621413"/>
            <a:ext cx="44450" cy="40449"/>
          </a:xfrm>
          <a:prstGeom prst="ellipse">
            <a:avLst/>
          </a:prstGeom>
          <a:solidFill>
            <a:srgbClr val="FFAD57"/>
          </a:solidFill>
          <a:ln w="0">
            <a:noFill/>
          </a:ln>
        </p:spPr>
        <p:txBody>
          <a:bodyPr/>
          <a:lstStyle/>
          <a:p>
            <a:endParaRPr lang="zh-CN" altLang="en-US"/>
          </a:p>
        </p:txBody>
      </p:sp>
      <p:sp>
        <p:nvSpPr>
          <p:cNvPr id="762" name="Exterior surface point">
            <a:extLst>
              <a:ext uri="{FF2B5EF4-FFF2-40B4-BE49-F238E27FC236}">
                <a16:creationId xmlns:a16="http://schemas.microsoft.com/office/drawing/2014/main" id="{1339D985-A222-4AA0-8095-2879502145CA}"/>
              </a:ext>
            </a:extLst>
          </p:cNvPr>
          <p:cNvSpPr>
            <a:spLocks noGrp="1"/>
          </p:cNvSpPr>
          <p:nvPr/>
        </p:nvSpPr>
        <p:spPr>
          <a:xfrm>
            <a:off x="4087577" y="4539936"/>
            <a:ext cx="44450" cy="40449"/>
          </a:xfrm>
          <a:prstGeom prst="ellipse">
            <a:avLst/>
          </a:prstGeom>
          <a:solidFill>
            <a:srgbClr val="FFAD57"/>
          </a:solidFill>
          <a:ln w="0">
            <a:noFill/>
          </a:ln>
        </p:spPr>
        <p:txBody>
          <a:bodyPr/>
          <a:lstStyle/>
          <a:p>
            <a:endParaRPr lang="zh-CN" altLang="en-US"/>
          </a:p>
        </p:txBody>
      </p:sp>
      <p:sp>
        <p:nvSpPr>
          <p:cNvPr id="763" name="Exterior surface point">
            <a:extLst>
              <a:ext uri="{FF2B5EF4-FFF2-40B4-BE49-F238E27FC236}">
                <a16:creationId xmlns:a16="http://schemas.microsoft.com/office/drawing/2014/main" id="{41876663-EB04-4D76-988E-892C3F03073C}"/>
              </a:ext>
            </a:extLst>
          </p:cNvPr>
          <p:cNvSpPr>
            <a:spLocks noGrp="1"/>
          </p:cNvSpPr>
          <p:nvPr/>
        </p:nvSpPr>
        <p:spPr>
          <a:xfrm>
            <a:off x="4087577" y="4458460"/>
            <a:ext cx="44450" cy="40449"/>
          </a:xfrm>
          <a:prstGeom prst="ellipse">
            <a:avLst/>
          </a:prstGeom>
          <a:solidFill>
            <a:srgbClr val="FFAD57"/>
          </a:solidFill>
          <a:ln w="0">
            <a:noFill/>
          </a:ln>
        </p:spPr>
        <p:txBody>
          <a:bodyPr/>
          <a:lstStyle/>
          <a:p>
            <a:endParaRPr lang="zh-CN" altLang="en-US"/>
          </a:p>
        </p:txBody>
      </p:sp>
      <p:sp>
        <p:nvSpPr>
          <p:cNvPr id="764" name="Exterior surface point">
            <a:extLst>
              <a:ext uri="{FF2B5EF4-FFF2-40B4-BE49-F238E27FC236}">
                <a16:creationId xmlns:a16="http://schemas.microsoft.com/office/drawing/2014/main" id="{6ED67E77-F883-4625-B0AE-C63A726FD2B4}"/>
              </a:ext>
            </a:extLst>
          </p:cNvPr>
          <p:cNvSpPr>
            <a:spLocks noGrp="1"/>
          </p:cNvSpPr>
          <p:nvPr/>
        </p:nvSpPr>
        <p:spPr>
          <a:xfrm>
            <a:off x="4087577" y="4376983"/>
            <a:ext cx="44450" cy="40449"/>
          </a:xfrm>
          <a:prstGeom prst="ellipse">
            <a:avLst/>
          </a:prstGeom>
          <a:solidFill>
            <a:srgbClr val="FFAD57"/>
          </a:solidFill>
          <a:ln w="0">
            <a:noFill/>
          </a:ln>
        </p:spPr>
        <p:txBody>
          <a:bodyPr/>
          <a:lstStyle/>
          <a:p>
            <a:endParaRPr lang="zh-CN" altLang="en-US"/>
          </a:p>
        </p:txBody>
      </p:sp>
      <p:sp>
        <p:nvSpPr>
          <p:cNvPr id="765" name="Exterior surface point">
            <a:extLst>
              <a:ext uri="{FF2B5EF4-FFF2-40B4-BE49-F238E27FC236}">
                <a16:creationId xmlns:a16="http://schemas.microsoft.com/office/drawing/2014/main" id="{19BEC9C5-4FDC-48E9-A23D-EF1897D291CA}"/>
              </a:ext>
            </a:extLst>
          </p:cNvPr>
          <p:cNvSpPr>
            <a:spLocks noGrp="1"/>
          </p:cNvSpPr>
          <p:nvPr/>
        </p:nvSpPr>
        <p:spPr>
          <a:xfrm>
            <a:off x="4087577" y="4295506"/>
            <a:ext cx="44450" cy="40449"/>
          </a:xfrm>
          <a:prstGeom prst="ellipse">
            <a:avLst/>
          </a:prstGeom>
          <a:solidFill>
            <a:srgbClr val="FFAD57"/>
          </a:solidFill>
          <a:ln w="0">
            <a:noFill/>
          </a:ln>
        </p:spPr>
        <p:txBody>
          <a:bodyPr/>
          <a:lstStyle/>
          <a:p>
            <a:endParaRPr lang="zh-CN" altLang="en-US"/>
          </a:p>
        </p:txBody>
      </p:sp>
      <p:sp>
        <p:nvSpPr>
          <p:cNvPr id="766" name="Exterior surface point">
            <a:extLst>
              <a:ext uri="{FF2B5EF4-FFF2-40B4-BE49-F238E27FC236}">
                <a16:creationId xmlns:a16="http://schemas.microsoft.com/office/drawing/2014/main" id="{6AC5EEBF-254A-4995-B2F9-5870FD51F866}"/>
              </a:ext>
            </a:extLst>
          </p:cNvPr>
          <p:cNvSpPr>
            <a:spLocks noGrp="1"/>
          </p:cNvSpPr>
          <p:nvPr/>
        </p:nvSpPr>
        <p:spPr>
          <a:xfrm>
            <a:off x="4087577" y="4214029"/>
            <a:ext cx="44450" cy="40449"/>
          </a:xfrm>
          <a:prstGeom prst="ellipse">
            <a:avLst/>
          </a:prstGeom>
          <a:solidFill>
            <a:srgbClr val="FFAD57"/>
          </a:solidFill>
          <a:ln w="0">
            <a:noFill/>
          </a:ln>
        </p:spPr>
        <p:txBody>
          <a:bodyPr/>
          <a:lstStyle/>
          <a:p>
            <a:endParaRPr lang="zh-CN" altLang="en-US"/>
          </a:p>
        </p:txBody>
      </p:sp>
      <p:sp>
        <p:nvSpPr>
          <p:cNvPr id="767" name="Exterior surface point">
            <a:extLst>
              <a:ext uri="{FF2B5EF4-FFF2-40B4-BE49-F238E27FC236}">
                <a16:creationId xmlns:a16="http://schemas.microsoft.com/office/drawing/2014/main" id="{FC41F0DA-9B42-492B-9EC6-28FDFECD1455}"/>
              </a:ext>
            </a:extLst>
          </p:cNvPr>
          <p:cNvSpPr>
            <a:spLocks noGrp="1"/>
          </p:cNvSpPr>
          <p:nvPr/>
        </p:nvSpPr>
        <p:spPr>
          <a:xfrm>
            <a:off x="4087577" y="4132552"/>
            <a:ext cx="44450" cy="40449"/>
          </a:xfrm>
          <a:prstGeom prst="ellipse">
            <a:avLst/>
          </a:prstGeom>
          <a:solidFill>
            <a:srgbClr val="FFAD57"/>
          </a:solidFill>
          <a:ln w="0">
            <a:noFill/>
          </a:ln>
        </p:spPr>
        <p:txBody>
          <a:bodyPr/>
          <a:lstStyle/>
          <a:p>
            <a:endParaRPr lang="zh-CN" altLang="en-US"/>
          </a:p>
        </p:txBody>
      </p:sp>
      <p:sp>
        <p:nvSpPr>
          <p:cNvPr id="768" name="Exterior surface point">
            <a:extLst>
              <a:ext uri="{FF2B5EF4-FFF2-40B4-BE49-F238E27FC236}">
                <a16:creationId xmlns:a16="http://schemas.microsoft.com/office/drawing/2014/main" id="{76FA2E5D-DCD3-4D57-8081-0044258B6F7E}"/>
              </a:ext>
            </a:extLst>
          </p:cNvPr>
          <p:cNvSpPr>
            <a:spLocks noGrp="1"/>
          </p:cNvSpPr>
          <p:nvPr/>
        </p:nvSpPr>
        <p:spPr>
          <a:xfrm>
            <a:off x="4087577" y="4051075"/>
            <a:ext cx="44450" cy="40449"/>
          </a:xfrm>
          <a:prstGeom prst="ellipse">
            <a:avLst/>
          </a:prstGeom>
          <a:solidFill>
            <a:srgbClr val="FFAD57"/>
          </a:solidFill>
          <a:ln w="0">
            <a:noFill/>
          </a:ln>
        </p:spPr>
        <p:txBody>
          <a:bodyPr/>
          <a:lstStyle/>
          <a:p>
            <a:endParaRPr lang="zh-CN" altLang="en-US"/>
          </a:p>
        </p:txBody>
      </p:sp>
      <p:sp>
        <p:nvSpPr>
          <p:cNvPr id="769" name="Exterior surface point">
            <a:extLst>
              <a:ext uri="{FF2B5EF4-FFF2-40B4-BE49-F238E27FC236}">
                <a16:creationId xmlns:a16="http://schemas.microsoft.com/office/drawing/2014/main" id="{C70A99CE-7FC2-4DD4-BF2E-310971494F7A}"/>
              </a:ext>
            </a:extLst>
          </p:cNvPr>
          <p:cNvSpPr>
            <a:spLocks noGrp="1"/>
          </p:cNvSpPr>
          <p:nvPr/>
        </p:nvSpPr>
        <p:spPr>
          <a:xfrm>
            <a:off x="4087577" y="3969599"/>
            <a:ext cx="44450" cy="40449"/>
          </a:xfrm>
          <a:prstGeom prst="ellipse">
            <a:avLst/>
          </a:prstGeom>
          <a:solidFill>
            <a:srgbClr val="FFAD57"/>
          </a:solidFill>
          <a:ln w="0">
            <a:noFill/>
          </a:ln>
        </p:spPr>
        <p:txBody>
          <a:bodyPr/>
          <a:lstStyle/>
          <a:p>
            <a:endParaRPr lang="zh-CN" altLang="en-US"/>
          </a:p>
        </p:txBody>
      </p:sp>
      <p:sp>
        <p:nvSpPr>
          <p:cNvPr id="770" name="Exterior surface point">
            <a:extLst>
              <a:ext uri="{FF2B5EF4-FFF2-40B4-BE49-F238E27FC236}">
                <a16:creationId xmlns:a16="http://schemas.microsoft.com/office/drawing/2014/main" id="{31DE777E-372C-400B-8E0B-9CF80418BE66}"/>
              </a:ext>
            </a:extLst>
          </p:cNvPr>
          <p:cNvSpPr>
            <a:spLocks noGrp="1"/>
          </p:cNvSpPr>
          <p:nvPr/>
        </p:nvSpPr>
        <p:spPr>
          <a:xfrm>
            <a:off x="4087577" y="3888122"/>
            <a:ext cx="44450" cy="40449"/>
          </a:xfrm>
          <a:prstGeom prst="ellipse">
            <a:avLst/>
          </a:prstGeom>
          <a:solidFill>
            <a:srgbClr val="FFAD57"/>
          </a:solidFill>
          <a:ln w="0">
            <a:noFill/>
          </a:ln>
        </p:spPr>
        <p:txBody>
          <a:bodyPr/>
          <a:lstStyle/>
          <a:p>
            <a:endParaRPr lang="zh-CN" altLang="en-US"/>
          </a:p>
        </p:txBody>
      </p:sp>
      <p:sp>
        <p:nvSpPr>
          <p:cNvPr id="771" name="Exterior surface point">
            <a:extLst>
              <a:ext uri="{FF2B5EF4-FFF2-40B4-BE49-F238E27FC236}">
                <a16:creationId xmlns:a16="http://schemas.microsoft.com/office/drawing/2014/main" id="{5987DCF1-A1B5-45CD-A28F-9E4B18FA1F30}"/>
              </a:ext>
            </a:extLst>
          </p:cNvPr>
          <p:cNvSpPr>
            <a:spLocks noGrp="1"/>
          </p:cNvSpPr>
          <p:nvPr/>
        </p:nvSpPr>
        <p:spPr>
          <a:xfrm>
            <a:off x="4087577" y="3806645"/>
            <a:ext cx="44450" cy="40449"/>
          </a:xfrm>
          <a:prstGeom prst="ellipse">
            <a:avLst/>
          </a:prstGeom>
          <a:solidFill>
            <a:srgbClr val="FFAD57"/>
          </a:solidFill>
          <a:ln w="0">
            <a:noFill/>
          </a:ln>
        </p:spPr>
        <p:txBody>
          <a:bodyPr/>
          <a:lstStyle/>
          <a:p>
            <a:endParaRPr lang="zh-CN" altLang="en-US"/>
          </a:p>
        </p:txBody>
      </p:sp>
      <p:sp>
        <p:nvSpPr>
          <p:cNvPr id="772" name="Exterior surface point">
            <a:extLst>
              <a:ext uri="{FF2B5EF4-FFF2-40B4-BE49-F238E27FC236}">
                <a16:creationId xmlns:a16="http://schemas.microsoft.com/office/drawing/2014/main" id="{5246DFD0-0CA9-455A-93E0-9CA8A15696D9}"/>
              </a:ext>
            </a:extLst>
          </p:cNvPr>
          <p:cNvSpPr>
            <a:spLocks noGrp="1"/>
          </p:cNvSpPr>
          <p:nvPr/>
        </p:nvSpPr>
        <p:spPr>
          <a:xfrm>
            <a:off x="4087577" y="3725168"/>
            <a:ext cx="44450" cy="40449"/>
          </a:xfrm>
          <a:prstGeom prst="ellipse">
            <a:avLst/>
          </a:prstGeom>
          <a:solidFill>
            <a:srgbClr val="FFAD57"/>
          </a:solidFill>
          <a:ln w="0">
            <a:noFill/>
          </a:ln>
        </p:spPr>
        <p:txBody>
          <a:bodyPr/>
          <a:lstStyle/>
          <a:p>
            <a:endParaRPr lang="zh-CN" altLang="en-US"/>
          </a:p>
        </p:txBody>
      </p:sp>
      <p:sp>
        <p:nvSpPr>
          <p:cNvPr id="773" name="Exterior surface point">
            <a:extLst>
              <a:ext uri="{FF2B5EF4-FFF2-40B4-BE49-F238E27FC236}">
                <a16:creationId xmlns:a16="http://schemas.microsoft.com/office/drawing/2014/main" id="{1D707254-6557-46B4-8DB7-105C0095C3E1}"/>
              </a:ext>
            </a:extLst>
          </p:cNvPr>
          <p:cNvSpPr>
            <a:spLocks noGrp="1"/>
          </p:cNvSpPr>
          <p:nvPr/>
        </p:nvSpPr>
        <p:spPr>
          <a:xfrm>
            <a:off x="4087577" y="3643691"/>
            <a:ext cx="44450" cy="40449"/>
          </a:xfrm>
          <a:prstGeom prst="ellipse">
            <a:avLst/>
          </a:prstGeom>
          <a:solidFill>
            <a:srgbClr val="FFAD57"/>
          </a:solidFill>
          <a:ln w="0">
            <a:noFill/>
          </a:ln>
        </p:spPr>
        <p:txBody>
          <a:bodyPr/>
          <a:lstStyle/>
          <a:p>
            <a:endParaRPr lang="zh-CN" altLang="en-US"/>
          </a:p>
        </p:txBody>
      </p:sp>
      <p:sp>
        <p:nvSpPr>
          <p:cNvPr id="774" name="Exterior surface point">
            <a:extLst>
              <a:ext uri="{FF2B5EF4-FFF2-40B4-BE49-F238E27FC236}">
                <a16:creationId xmlns:a16="http://schemas.microsoft.com/office/drawing/2014/main" id="{A377732A-C530-4C0C-977B-033635CB2F5E}"/>
              </a:ext>
            </a:extLst>
          </p:cNvPr>
          <p:cNvSpPr>
            <a:spLocks noGrp="1"/>
          </p:cNvSpPr>
          <p:nvPr/>
        </p:nvSpPr>
        <p:spPr>
          <a:xfrm>
            <a:off x="4087577" y="3562214"/>
            <a:ext cx="44450" cy="40449"/>
          </a:xfrm>
          <a:prstGeom prst="ellipse">
            <a:avLst/>
          </a:prstGeom>
          <a:solidFill>
            <a:srgbClr val="FFAD57"/>
          </a:solidFill>
          <a:ln w="0">
            <a:noFill/>
          </a:ln>
        </p:spPr>
        <p:txBody>
          <a:bodyPr/>
          <a:lstStyle/>
          <a:p>
            <a:endParaRPr lang="zh-CN" altLang="en-US"/>
          </a:p>
        </p:txBody>
      </p:sp>
      <p:sp>
        <p:nvSpPr>
          <p:cNvPr id="775" name="Exterior surface point">
            <a:extLst>
              <a:ext uri="{FF2B5EF4-FFF2-40B4-BE49-F238E27FC236}">
                <a16:creationId xmlns:a16="http://schemas.microsoft.com/office/drawing/2014/main" id="{04F3F365-19D5-494E-995C-3A389FCB6255}"/>
              </a:ext>
            </a:extLst>
          </p:cNvPr>
          <p:cNvSpPr>
            <a:spLocks noGrp="1"/>
          </p:cNvSpPr>
          <p:nvPr/>
        </p:nvSpPr>
        <p:spPr>
          <a:xfrm>
            <a:off x="4087577" y="3480737"/>
            <a:ext cx="44450" cy="40449"/>
          </a:xfrm>
          <a:prstGeom prst="ellipse">
            <a:avLst/>
          </a:prstGeom>
          <a:solidFill>
            <a:srgbClr val="FFAD57"/>
          </a:solidFill>
          <a:ln w="0">
            <a:noFill/>
          </a:ln>
        </p:spPr>
        <p:txBody>
          <a:bodyPr/>
          <a:lstStyle/>
          <a:p>
            <a:endParaRPr lang="zh-CN" altLang="en-US"/>
          </a:p>
        </p:txBody>
      </p:sp>
      <p:sp>
        <p:nvSpPr>
          <p:cNvPr id="776" name="Exterior surface point">
            <a:extLst>
              <a:ext uri="{FF2B5EF4-FFF2-40B4-BE49-F238E27FC236}">
                <a16:creationId xmlns:a16="http://schemas.microsoft.com/office/drawing/2014/main" id="{585F844F-6D71-4784-ABEB-0C86FFA826FA}"/>
              </a:ext>
            </a:extLst>
          </p:cNvPr>
          <p:cNvSpPr>
            <a:spLocks noGrp="1"/>
          </p:cNvSpPr>
          <p:nvPr/>
        </p:nvSpPr>
        <p:spPr>
          <a:xfrm>
            <a:off x="4087577" y="3399261"/>
            <a:ext cx="44450" cy="40449"/>
          </a:xfrm>
          <a:prstGeom prst="ellipse">
            <a:avLst/>
          </a:prstGeom>
          <a:solidFill>
            <a:srgbClr val="FFAD57"/>
          </a:solidFill>
          <a:ln w="0">
            <a:noFill/>
          </a:ln>
        </p:spPr>
        <p:txBody>
          <a:bodyPr/>
          <a:lstStyle/>
          <a:p>
            <a:endParaRPr lang="zh-CN" altLang="en-US"/>
          </a:p>
        </p:txBody>
      </p:sp>
      <p:sp>
        <p:nvSpPr>
          <p:cNvPr id="777" name="Exterior surface point">
            <a:extLst>
              <a:ext uri="{FF2B5EF4-FFF2-40B4-BE49-F238E27FC236}">
                <a16:creationId xmlns:a16="http://schemas.microsoft.com/office/drawing/2014/main" id="{2B40064C-4701-4991-996A-3842A6240226}"/>
              </a:ext>
            </a:extLst>
          </p:cNvPr>
          <p:cNvSpPr>
            <a:spLocks noGrp="1"/>
          </p:cNvSpPr>
          <p:nvPr/>
        </p:nvSpPr>
        <p:spPr>
          <a:xfrm>
            <a:off x="4156157" y="4990659"/>
            <a:ext cx="44450" cy="40449"/>
          </a:xfrm>
          <a:prstGeom prst="ellipse">
            <a:avLst/>
          </a:prstGeom>
          <a:solidFill>
            <a:srgbClr val="FFAD57"/>
          </a:solidFill>
          <a:ln w="0">
            <a:noFill/>
          </a:ln>
        </p:spPr>
        <p:txBody>
          <a:bodyPr/>
          <a:lstStyle/>
          <a:p>
            <a:endParaRPr lang="zh-CN" altLang="en-US"/>
          </a:p>
        </p:txBody>
      </p:sp>
      <p:sp>
        <p:nvSpPr>
          <p:cNvPr id="778" name="Exterior surface point">
            <a:extLst>
              <a:ext uri="{FF2B5EF4-FFF2-40B4-BE49-F238E27FC236}">
                <a16:creationId xmlns:a16="http://schemas.microsoft.com/office/drawing/2014/main" id="{05A57547-F874-4AF8-B7C9-287CB2BF0A71}"/>
              </a:ext>
            </a:extLst>
          </p:cNvPr>
          <p:cNvSpPr>
            <a:spLocks noGrp="1"/>
          </p:cNvSpPr>
          <p:nvPr/>
        </p:nvSpPr>
        <p:spPr>
          <a:xfrm>
            <a:off x="4156157" y="4909183"/>
            <a:ext cx="44450" cy="40449"/>
          </a:xfrm>
          <a:prstGeom prst="ellipse">
            <a:avLst/>
          </a:prstGeom>
          <a:solidFill>
            <a:srgbClr val="FFAD57"/>
          </a:solidFill>
          <a:ln w="0">
            <a:noFill/>
          </a:ln>
        </p:spPr>
        <p:txBody>
          <a:bodyPr/>
          <a:lstStyle/>
          <a:p>
            <a:endParaRPr lang="zh-CN" altLang="en-US"/>
          </a:p>
        </p:txBody>
      </p:sp>
      <p:sp>
        <p:nvSpPr>
          <p:cNvPr id="779" name="Exterior surface point">
            <a:extLst>
              <a:ext uri="{FF2B5EF4-FFF2-40B4-BE49-F238E27FC236}">
                <a16:creationId xmlns:a16="http://schemas.microsoft.com/office/drawing/2014/main" id="{3408F1F7-5B1E-40DD-9B51-7789984C1F96}"/>
              </a:ext>
            </a:extLst>
          </p:cNvPr>
          <p:cNvSpPr>
            <a:spLocks noGrp="1"/>
          </p:cNvSpPr>
          <p:nvPr/>
        </p:nvSpPr>
        <p:spPr>
          <a:xfrm>
            <a:off x="4156157" y="4827706"/>
            <a:ext cx="44450" cy="40449"/>
          </a:xfrm>
          <a:prstGeom prst="ellipse">
            <a:avLst/>
          </a:prstGeom>
          <a:solidFill>
            <a:srgbClr val="FFAD57"/>
          </a:solidFill>
          <a:ln w="0">
            <a:noFill/>
          </a:ln>
        </p:spPr>
        <p:txBody>
          <a:bodyPr/>
          <a:lstStyle/>
          <a:p>
            <a:endParaRPr lang="zh-CN" altLang="en-US"/>
          </a:p>
        </p:txBody>
      </p:sp>
      <p:sp>
        <p:nvSpPr>
          <p:cNvPr id="780" name="Exterior surface point">
            <a:extLst>
              <a:ext uri="{FF2B5EF4-FFF2-40B4-BE49-F238E27FC236}">
                <a16:creationId xmlns:a16="http://schemas.microsoft.com/office/drawing/2014/main" id="{C46CBDEC-C0E7-4613-AE6A-ED4E245A9243}"/>
              </a:ext>
            </a:extLst>
          </p:cNvPr>
          <p:cNvSpPr>
            <a:spLocks noGrp="1"/>
          </p:cNvSpPr>
          <p:nvPr/>
        </p:nvSpPr>
        <p:spPr>
          <a:xfrm>
            <a:off x="4156157" y="4746229"/>
            <a:ext cx="44450" cy="40449"/>
          </a:xfrm>
          <a:prstGeom prst="ellipse">
            <a:avLst/>
          </a:prstGeom>
          <a:solidFill>
            <a:srgbClr val="FFAD57"/>
          </a:solidFill>
          <a:ln w="0">
            <a:noFill/>
          </a:ln>
        </p:spPr>
        <p:txBody>
          <a:bodyPr/>
          <a:lstStyle/>
          <a:p>
            <a:endParaRPr lang="zh-CN" altLang="en-US"/>
          </a:p>
        </p:txBody>
      </p:sp>
      <p:sp>
        <p:nvSpPr>
          <p:cNvPr id="781" name="Exterior surface point">
            <a:extLst>
              <a:ext uri="{FF2B5EF4-FFF2-40B4-BE49-F238E27FC236}">
                <a16:creationId xmlns:a16="http://schemas.microsoft.com/office/drawing/2014/main" id="{8823EDEB-5CEF-411B-9011-DCE131A3DBEF}"/>
              </a:ext>
            </a:extLst>
          </p:cNvPr>
          <p:cNvSpPr>
            <a:spLocks noGrp="1"/>
          </p:cNvSpPr>
          <p:nvPr/>
        </p:nvSpPr>
        <p:spPr>
          <a:xfrm>
            <a:off x="4156157" y="4664752"/>
            <a:ext cx="44450" cy="40449"/>
          </a:xfrm>
          <a:prstGeom prst="ellipse">
            <a:avLst/>
          </a:prstGeom>
          <a:solidFill>
            <a:srgbClr val="FFAD57"/>
          </a:solidFill>
          <a:ln w="0">
            <a:noFill/>
          </a:ln>
        </p:spPr>
        <p:txBody>
          <a:bodyPr/>
          <a:lstStyle/>
          <a:p>
            <a:endParaRPr lang="zh-CN" altLang="en-US"/>
          </a:p>
        </p:txBody>
      </p:sp>
      <p:sp>
        <p:nvSpPr>
          <p:cNvPr id="782" name="Exterior surface point">
            <a:extLst>
              <a:ext uri="{FF2B5EF4-FFF2-40B4-BE49-F238E27FC236}">
                <a16:creationId xmlns:a16="http://schemas.microsoft.com/office/drawing/2014/main" id="{2909B1C1-EC74-4DE6-8428-F8625EDECEE7}"/>
              </a:ext>
            </a:extLst>
          </p:cNvPr>
          <p:cNvSpPr>
            <a:spLocks noGrp="1"/>
          </p:cNvSpPr>
          <p:nvPr/>
        </p:nvSpPr>
        <p:spPr>
          <a:xfrm>
            <a:off x="4156157" y="4583275"/>
            <a:ext cx="44450" cy="40449"/>
          </a:xfrm>
          <a:prstGeom prst="ellipse">
            <a:avLst/>
          </a:prstGeom>
          <a:solidFill>
            <a:srgbClr val="FFAD57"/>
          </a:solidFill>
          <a:ln w="0">
            <a:noFill/>
          </a:ln>
        </p:spPr>
        <p:txBody>
          <a:bodyPr/>
          <a:lstStyle/>
          <a:p>
            <a:endParaRPr lang="zh-CN" altLang="en-US"/>
          </a:p>
        </p:txBody>
      </p:sp>
      <p:sp>
        <p:nvSpPr>
          <p:cNvPr id="783" name="Exterior surface point">
            <a:extLst>
              <a:ext uri="{FF2B5EF4-FFF2-40B4-BE49-F238E27FC236}">
                <a16:creationId xmlns:a16="http://schemas.microsoft.com/office/drawing/2014/main" id="{403699E9-8B63-42D9-B916-2C71EE093D36}"/>
              </a:ext>
            </a:extLst>
          </p:cNvPr>
          <p:cNvSpPr>
            <a:spLocks noGrp="1"/>
          </p:cNvSpPr>
          <p:nvPr/>
        </p:nvSpPr>
        <p:spPr>
          <a:xfrm>
            <a:off x="4156157" y="4501798"/>
            <a:ext cx="44450" cy="40449"/>
          </a:xfrm>
          <a:prstGeom prst="ellipse">
            <a:avLst/>
          </a:prstGeom>
          <a:solidFill>
            <a:srgbClr val="FFAD57"/>
          </a:solidFill>
          <a:ln w="0">
            <a:noFill/>
          </a:ln>
        </p:spPr>
        <p:txBody>
          <a:bodyPr/>
          <a:lstStyle/>
          <a:p>
            <a:endParaRPr lang="zh-CN" altLang="en-US"/>
          </a:p>
        </p:txBody>
      </p:sp>
      <p:sp>
        <p:nvSpPr>
          <p:cNvPr id="784" name="Exterior surface point">
            <a:extLst>
              <a:ext uri="{FF2B5EF4-FFF2-40B4-BE49-F238E27FC236}">
                <a16:creationId xmlns:a16="http://schemas.microsoft.com/office/drawing/2014/main" id="{009A9A14-C8A9-4BE2-9250-C5F078706FF0}"/>
              </a:ext>
            </a:extLst>
          </p:cNvPr>
          <p:cNvSpPr>
            <a:spLocks noGrp="1"/>
          </p:cNvSpPr>
          <p:nvPr/>
        </p:nvSpPr>
        <p:spPr>
          <a:xfrm>
            <a:off x="4156157" y="4420322"/>
            <a:ext cx="44450" cy="40449"/>
          </a:xfrm>
          <a:prstGeom prst="ellipse">
            <a:avLst/>
          </a:prstGeom>
          <a:solidFill>
            <a:srgbClr val="FFAD57"/>
          </a:solidFill>
          <a:ln w="0">
            <a:noFill/>
          </a:ln>
        </p:spPr>
        <p:txBody>
          <a:bodyPr/>
          <a:lstStyle/>
          <a:p>
            <a:endParaRPr lang="zh-CN" altLang="en-US"/>
          </a:p>
        </p:txBody>
      </p:sp>
      <p:sp>
        <p:nvSpPr>
          <p:cNvPr id="785" name="Exterior surface point">
            <a:extLst>
              <a:ext uri="{FF2B5EF4-FFF2-40B4-BE49-F238E27FC236}">
                <a16:creationId xmlns:a16="http://schemas.microsoft.com/office/drawing/2014/main" id="{4A31DC13-FABF-4FD6-B6BE-E8414D7DF2E2}"/>
              </a:ext>
            </a:extLst>
          </p:cNvPr>
          <p:cNvSpPr>
            <a:spLocks noGrp="1"/>
          </p:cNvSpPr>
          <p:nvPr/>
        </p:nvSpPr>
        <p:spPr>
          <a:xfrm>
            <a:off x="4156157" y="4338845"/>
            <a:ext cx="44450" cy="40449"/>
          </a:xfrm>
          <a:prstGeom prst="ellipse">
            <a:avLst/>
          </a:prstGeom>
          <a:solidFill>
            <a:srgbClr val="FFAD57"/>
          </a:solidFill>
          <a:ln w="0">
            <a:noFill/>
          </a:ln>
        </p:spPr>
        <p:txBody>
          <a:bodyPr/>
          <a:lstStyle/>
          <a:p>
            <a:endParaRPr lang="zh-CN" altLang="en-US"/>
          </a:p>
        </p:txBody>
      </p:sp>
      <p:sp>
        <p:nvSpPr>
          <p:cNvPr id="786" name="Exterior surface point">
            <a:extLst>
              <a:ext uri="{FF2B5EF4-FFF2-40B4-BE49-F238E27FC236}">
                <a16:creationId xmlns:a16="http://schemas.microsoft.com/office/drawing/2014/main" id="{D1145C2F-230E-4616-969B-6A6C3EC616BB}"/>
              </a:ext>
            </a:extLst>
          </p:cNvPr>
          <p:cNvSpPr>
            <a:spLocks noGrp="1"/>
          </p:cNvSpPr>
          <p:nvPr/>
        </p:nvSpPr>
        <p:spPr>
          <a:xfrm>
            <a:off x="4156157" y="4257368"/>
            <a:ext cx="44450" cy="40449"/>
          </a:xfrm>
          <a:prstGeom prst="ellipse">
            <a:avLst/>
          </a:prstGeom>
          <a:solidFill>
            <a:srgbClr val="FFAD57"/>
          </a:solidFill>
          <a:ln w="0">
            <a:noFill/>
          </a:ln>
        </p:spPr>
        <p:txBody>
          <a:bodyPr/>
          <a:lstStyle/>
          <a:p>
            <a:endParaRPr lang="zh-CN" altLang="en-US"/>
          </a:p>
        </p:txBody>
      </p:sp>
      <p:sp>
        <p:nvSpPr>
          <p:cNvPr id="787" name="Exterior surface point">
            <a:extLst>
              <a:ext uri="{FF2B5EF4-FFF2-40B4-BE49-F238E27FC236}">
                <a16:creationId xmlns:a16="http://schemas.microsoft.com/office/drawing/2014/main" id="{97151EF2-C7CF-432B-ACDF-AE5560147B3B}"/>
              </a:ext>
            </a:extLst>
          </p:cNvPr>
          <p:cNvSpPr>
            <a:spLocks noGrp="1"/>
          </p:cNvSpPr>
          <p:nvPr/>
        </p:nvSpPr>
        <p:spPr>
          <a:xfrm>
            <a:off x="4156157" y="4175891"/>
            <a:ext cx="44450" cy="40449"/>
          </a:xfrm>
          <a:prstGeom prst="ellipse">
            <a:avLst/>
          </a:prstGeom>
          <a:solidFill>
            <a:srgbClr val="FFAD57"/>
          </a:solidFill>
          <a:ln w="0">
            <a:noFill/>
          </a:ln>
        </p:spPr>
        <p:txBody>
          <a:bodyPr/>
          <a:lstStyle/>
          <a:p>
            <a:endParaRPr lang="zh-CN" altLang="en-US"/>
          </a:p>
        </p:txBody>
      </p:sp>
      <p:sp>
        <p:nvSpPr>
          <p:cNvPr id="788" name="Exterior surface point">
            <a:extLst>
              <a:ext uri="{FF2B5EF4-FFF2-40B4-BE49-F238E27FC236}">
                <a16:creationId xmlns:a16="http://schemas.microsoft.com/office/drawing/2014/main" id="{B8347FD0-D9DA-44E7-890C-A2C07B82E531}"/>
              </a:ext>
            </a:extLst>
          </p:cNvPr>
          <p:cNvSpPr>
            <a:spLocks noGrp="1"/>
          </p:cNvSpPr>
          <p:nvPr/>
        </p:nvSpPr>
        <p:spPr>
          <a:xfrm>
            <a:off x="4156157" y="4094414"/>
            <a:ext cx="44450" cy="40449"/>
          </a:xfrm>
          <a:prstGeom prst="ellipse">
            <a:avLst/>
          </a:prstGeom>
          <a:solidFill>
            <a:srgbClr val="FFAD57"/>
          </a:solidFill>
          <a:ln w="0">
            <a:noFill/>
          </a:ln>
        </p:spPr>
        <p:txBody>
          <a:bodyPr/>
          <a:lstStyle/>
          <a:p>
            <a:endParaRPr lang="zh-CN" altLang="en-US"/>
          </a:p>
        </p:txBody>
      </p:sp>
      <p:sp>
        <p:nvSpPr>
          <p:cNvPr id="789" name="Exterior surface point">
            <a:extLst>
              <a:ext uri="{FF2B5EF4-FFF2-40B4-BE49-F238E27FC236}">
                <a16:creationId xmlns:a16="http://schemas.microsoft.com/office/drawing/2014/main" id="{B2DF91C2-B4AD-4CFB-95B6-12D9EF9EE3F1}"/>
              </a:ext>
            </a:extLst>
          </p:cNvPr>
          <p:cNvSpPr>
            <a:spLocks noGrp="1"/>
          </p:cNvSpPr>
          <p:nvPr/>
        </p:nvSpPr>
        <p:spPr>
          <a:xfrm>
            <a:off x="4156157" y="4012937"/>
            <a:ext cx="44450" cy="40449"/>
          </a:xfrm>
          <a:prstGeom prst="ellipse">
            <a:avLst/>
          </a:prstGeom>
          <a:solidFill>
            <a:srgbClr val="FFAD57"/>
          </a:solidFill>
          <a:ln w="0">
            <a:noFill/>
          </a:ln>
        </p:spPr>
        <p:txBody>
          <a:bodyPr/>
          <a:lstStyle/>
          <a:p>
            <a:endParaRPr lang="zh-CN" altLang="en-US"/>
          </a:p>
        </p:txBody>
      </p:sp>
      <p:sp>
        <p:nvSpPr>
          <p:cNvPr id="790" name="Exterior surface point">
            <a:extLst>
              <a:ext uri="{FF2B5EF4-FFF2-40B4-BE49-F238E27FC236}">
                <a16:creationId xmlns:a16="http://schemas.microsoft.com/office/drawing/2014/main" id="{0A799932-A030-4FFF-98CE-063FBEE2DD35}"/>
              </a:ext>
            </a:extLst>
          </p:cNvPr>
          <p:cNvSpPr>
            <a:spLocks noGrp="1"/>
          </p:cNvSpPr>
          <p:nvPr/>
        </p:nvSpPr>
        <p:spPr>
          <a:xfrm>
            <a:off x="4156157" y="3931460"/>
            <a:ext cx="44450" cy="40449"/>
          </a:xfrm>
          <a:prstGeom prst="ellipse">
            <a:avLst/>
          </a:prstGeom>
          <a:solidFill>
            <a:srgbClr val="FFAD57"/>
          </a:solidFill>
          <a:ln w="0">
            <a:noFill/>
          </a:ln>
        </p:spPr>
        <p:txBody>
          <a:bodyPr/>
          <a:lstStyle/>
          <a:p>
            <a:endParaRPr lang="zh-CN" altLang="en-US"/>
          </a:p>
        </p:txBody>
      </p:sp>
      <p:sp>
        <p:nvSpPr>
          <p:cNvPr id="791" name="Exterior surface point">
            <a:extLst>
              <a:ext uri="{FF2B5EF4-FFF2-40B4-BE49-F238E27FC236}">
                <a16:creationId xmlns:a16="http://schemas.microsoft.com/office/drawing/2014/main" id="{E6AAD950-2C05-4F1E-B0C4-85BFD77E923A}"/>
              </a:ext>
            </a:extLst>
          </p:cNvPr>
          <p:cNvSpPr>
            <a:spLocks noGrp="1"/>
          </p:cNvSpPr>
          <p:nvPr/>
        </p:nvSpPr>
        <p:spPr>
          <a:xfrm>
            <a:off x="4156157" y="3849984"/>
            <a:ext cx="44450" cy="40449"/>
          </a:xfrm>
          <a:prstGeom prst="ellipse">
            <a:avLst/>
          </a:prstGeom>
          <a:solidFill>
            <a:srgbClr val="FFAD57"/>
          </a:solidFill>
          <a:ln w="0">
            <a:noFill/>
          </a:ln>
        </p:spPr>
        <p:txBody>
          <a:bodyPr/>
          <a:lstStyle/>
          <a:p>
            <a:endParaRPr lang="zh-CN" altLang="en-US"/>
          </a:p>
        </p:txBody>
      </p:sp>
      <p:sp>
        <p:nvSpPr>
          <p:cNvPr id="792" name="Exterior surface point">
            <a:extLst>
              <a:ext uri="{FF2B5EF4-FFF2-40B4-BE49-F238E27FC236}">
                <a16:creationId xmlns:a16="http://schemas.microsoft.com/office/drawing/2014/main" id="{20125F39-B5B0-45E4-BA92-A910C1E07823}"/>
              </a:ext>
            </a:extLst>
          </p:cNvPr>
          <p:cNvSpPr>
            <a:spLocks noGrp="1"/>
          </p:cNvSpPr>
          <p:nvPr/>
        </p:nvSpPr>
        <p:spPr>
          <a:xfrm>
            <a:off x="4156157" y="3768507"/>
            <a:ext cx="44450" cy="40449"/>
          </a:xfrm>
          <a:prstGeom prst="ellipse">
            <a:avLst/>
          </a:prstGeom>
          <a:solidFill>
            <a:srgbClr val="FFAD57"/>
          </a:solidFill>
          <a:ln w="0">
            <a:noFill/>
          </a:ln>
        </p:spPr>
        <p:txBody>
          <a:bodyPr/>
          <a:lstStyle/>
          <a:p>
            <a:endParaRPr lang="zh-CN" altLang="en-US"/>
          </a:p>
        </p:txBody>
      </p:sp>
      <p:sp>
        <p:nvSpPr>
          <p:cNvPr id="793" name="Exterior surface point">
            <a:extLst>
              <a:ext uri="{FF2B5EF4-FFF2-40B4-BE49-F238E27FC236}">
                <a16:creationId xmlns:a16="http://schemas.microsoft.com/office/drawing/2014/main" id="{9B64818C-B620-4B8E-84FB-330EEA6DDA4E}"/>
              </a:ext>
            </a:extLst>
          </p:cNvPr>
          <p:cNvSpPr>
            <a:spLocks noGrp="1"/>
          </p:cNvSpPr>
          <p:nvPr/>
        </p:nvSpPr>
        <p:spPr>
          <a:xfrm>
            <a:off x="4156157" y="3687030"/>
            <a:ext cx="44450" cy="40449"/>
          </a:xfrm>
          <a:prstGeom prst="ellipse">
            <a:avLst/>
          </a:prstGeom>
          <a:solidFill>
            <a:srgbClr val="FFAD57"/>
          </a:solidFill>
          <a:ln w="0">
            <a:noFill/>
          </a:ln>
        </p:spPr>
        <p:txBody>
          <a:bodyPr/>
          <a:lstStyle/>
          <a:p>
            <a:endParaRPr lang="zh-CN" altLang="en-US"/>
          </a:p>
        </p:txBody>
      </p:sp>
      <p:sp>
        <p:nvSpPr>
          <p:cNvPr id="794" name="Exterior surface point">
            <a:extLst>
              <a:ext uri="{FF2B5EF4-FFF2-40B4-BE49-F238E27FC236}">
                <a16:creationId xmlns:a16="http://schemas.microsoft.com/office/drawing/2014/main" id="{AD3AF7A6-1891-40C7-82AE-92900A944369}"/>
              </a:ext>
            </a:extLst>
          </p:cNvPr>
          <p:cNvSpPr>
            <a:spLocks noGrp="1"/>
          </p:cNvSpPr>
          <p:nvPr/>
        </p:nvSpPr>
        <p:spPr>
          <a:xfrm>
            <a:off x="4156157" y="3605553"/>
            <a:ext cx="44450" cy="40449"/>
          </a:xfrm>
          <a:prstGeom prst="ellipse">
            <a:avLst/>
          </a:prstGeom>
          <a:solidFill>
            <a:srgbClr val="FFAD57"/>
          </a:solidFill>
          <a:ln w="0">
            <a:noFill/>
          </a:ln>
        </p:spPr>
        <p:txBody>
          <a:bodyPr/>
          <a:lstStyle/>
          <a:p>
            <a:endParaRPr lang="zh-CN" altLang="en-US"/>
          </a:p>
        </p:txBody>
      </p:sp>
      <p:sp>
        <p:nvSpPr>
          <p:cNvPr id="795" name="Exterior surface point">
            <a:extLst>
              <a:ext uri="{FF2B5EF4-FFF2-40B4-BE49-F238E27FC236}">
                <a16:creationId xmlns:a16="http://schemas.microsoft.com/office/drawing/2014/main" id="{8803A20B-2825-48A4-B431-EAF0589B1626}"/>
              </a:ext>
            </a:extLst>
          </p:cNvPr>
          <p:cNvSpPr>
            <a:spLocks noGrp="1"/>
          </p:cNvSpPr>
          <p:nvPr/>
        </p:nvSpPr>
        <p:spPr>
          <a:xfrm>
            <a:off x="4156157" y="3524076"/>
            <a:ext cx="44450" cy="40449"/>
          </a:xfrm>
          <a:prstGeom prst="ellipse">
            <a:avLst/>
          </a:prstGeom>
          <a:solidFill>
            <a:srgbClr val="FFAD57"/>
          </a:solidFill>
          <a:ln w="0">
            <a:noFill/>
          </a:ln>
        </p:spPr>
        <p:txBody>
          <a:bodyPr/>
          <a:lstStyle/>
          <a:p>
            <a:endParaRPr lang="zh-CN" altLang="en-US"/>
          </a:p>
        </p:txBody>
      </p:sp>
      <p:sp>
        <p:nvSpPr>
          <p:cNvPr id="796" name="Exterior surface point">
            <a:extLst>
              <a:ext uri="{FF2B5EF4-FFF2-40B4-BE49-F238E27FC236}">
                <a16:creationId xmlns:a16="http://schemas.microsoft.com/office/drawing/2014/main" id="{22422624-55E8-4386-9120-FDBCBCA02AD9}"/>
              </a:ext>
            </a:extLst>
          </p:cNvPr>
          <p:cNvSpPr>
            <a:spLocks noGrp="1"/>
          </p:cNvSpPr>
          <p:nvPr/>
        </p:nvSpPr>
        <p:spPr>
          <a:xfrm>
            <a:off x="4156157" y="3442599"/>
            <a:ext cx="44450" cy="40449"/>
          </a:xfrm>
          <a:prstGeom prst="ellipse">
            <a:avLst/>
          </a:prstGeom>
          <a:solidFill>
            <a:srgbClr val="FFAD57"/>
          </a:solidFill>
          <a:ln w="0">
            <a:noFill/>
          </a:ln>
        </p:spPr>
        <p:txBody>
          <a:bodyPr/>
          <a:lstStyle/>
          <a:p>
            <a:endParaRPr lang="zh-CN" altLang="en-US"/>
          </a:p>
        </p:txBody>
      </p:sp>
      <p:sp>
        <p:nvSpPr>
          <p:cNvPr id="797" name="Exterior surface point">
            <a:extLst>
              <a:ext uri="{FF2B5EF4-FFF2-40B4-BE49-F238E27FC236}">
                <a16:creationId xmlns:a16="http://schemas.microsoft.com/office/drawing/2014/main" id="{344F3171-B062-439F-B48C-8ADD6138BC3B}"/>
              </a:ext>
            </a:extLst>
          </p:cNvPr>
          <p:cNvSpPr>
            <a:spLocks noGrp="1"/>
          </p:cNvSpPr>
          <p:nvPr/>
        </p:nvSpPr>
        <p:spPr>
          <a:xfrm>
            <a:off x="4156157" y="3361122"/>
            <a:ext cx="44450" cy="40449"/>
          </a:xfrm>
          <a:prstGeom prst="ellipse">
            <a:avLst/>
          </a:prstGeom>
          <a:solidFill>
            <a:srgbClr val="FFAD57"/>
          </a:solidFill>
          <a:ln w="0">
            <a:noFill/>
          </a:ln>
        </p:spPr>
        <p:txBody>
          <a:bodyPr/>
          <a:lstStyle/>
          <a:p>
            <a:endParaRPr lang="zh-CN" altLang="en-US"/>
          </a:p>
        </p:txBody>
      </p:sp>
      <p:sp>
        <p:nvSpPr>
          <p:cNvPr id="798" name="Exterior surface point">
            <a:extLst>
              <a:ext uri="{FF2B5EF4-FFF2-40B4-BE49-F238E27FC236}">
                <a16:creationId xmlns:a16="http://schemas.microsoft.com/office/drawing/2014/main" id="{BA85A7ED-FCCD-47E8-AFD5-0144BB1FB9B2}"/>
              </a:ext>
            </a:extLst>
          </p:cNvPr>
          <p:cNvSpPr>
            <a:spLocks noGrp="1"/>
          </p:cNvSpPr>
          <p:nvPr/>
        </p:nvSpPr>
        <p:spPr>
          <a:xfrm>
            <a:off x="4224737" y="4952521"/>
            <a:ext cx="44450" cy="40449"/>
          </a:xfrm>
          <a:prstGeom prst="ellipse">
            <a:avLst/>
          </a:prstGeom>
          <a:solidFill>
            <a:srgbClr val="FFAD57"/>
          </a:solidFill>
          <a:ln w="0">
            <a:noFill/>
          </a:ln>
        </p:spPr>
        <p:txBody>
          <a:bodyPr/>
          <a:lstStyle/>
          <a:p>
            <a:endParaRPr lang="zh-CN" altLang="en-US"/>
          </a:p>
        </p:txBody>
      </p:sp>
      <p:sp>
        <p:nvSpPr>
          <p:cNvPr id="799" name="Exterior surface point">
            <a:extLst>
              <a:ext uri="{FF2B5EF4-FFF2-40B4-BE49-F238E27FC236}">
                <a16:creationId xmlns:a16="http://schemas.microsoft.com/office/drawing/2014/main" id="{B1FAF327-E71E-408D-B0D4-B7CE9E83D955}"/>
              </a:ext>
            </a:extLst>
          </p:cNvPr>
          <p:cNvSpPr>
            <a:spLocks noGrp="1"/>
          </p:cNvSpPr>
          <p:nvPr/>
        </p:nvSpPr>
        <p:spPr>
          <a:xfrm>
            <a:off x="4224737" y="4871045"/>
            <a:ext cx="44450" cy="40449"/>
          </a:xfrm>
          <a:prstGeom prst="ellipse">
            <a:avLst/>
          </a:prstGeom>
          <a:solidFill>
            <a:srgbClr val="FFAD57"/>
          </a:solidFill>
          <a:ln w="0">
            <a:noFill/>
          </a:ln>
        </p:spPr>
        <p:txBody>
          <a:bodyPr/>
          <a:lstStyle/>
          <a:p>
            <a:endParaRPr lang="zh-CN" altLang="en-US"/>
          </a:p>
        </p:txBody>
      </p:sp>
      <p:sp>
        <p:nvSpPr>
          <p:cNvPr id="800" name="Exterior surface point">
            <a:extLst>
              <a:ext uri="{FF2B5EF4-FFF2-40B4-BE49-F238E27FC236}">
                <a16:creationId xmlns:a16="http://schemas.microsoft.com/office/drawing/2014/main" id="{29C6A59E-C14E-4E85-81EE-FF2AD58A59DF}"/>
              </a:ext>
            </a:extLst>
          </p:cNvPr>
          <p:cNvSpPr>
            <a:spLocks noGrp="1"/>
          </p:cNvSpPr>
          <p:nvPr/>
        </p:nvSpPr>
        <p:spPr>
          <a:xfrm>
            <a:off x="4224737" y="4789568"/>
            <a:ext cx="44450" cy="40449"/>
          </a:xfrm>
          <a:prstGeom prst="ellipse">
            <a:avLst/>
          </a:prstGeom>
          <a:solidFill>
            <a:srgbClr val="FFAD57"/>
          </a:solidFill>
          <a:ln w="0">
            <a:noFill/>
          </a:ln>
        </p:spPr>
        <p:txBody>
          <a:bodyPr/>
          <a:lstStyle/>
          <a:p>
            <a:endParaRPr lang="zh-CN" altLang="en-US"/>
          </a:p>
        </p:txBody>
      </p:sp>
      <p:sp>
        <p:nvSpPr>
          <p:cNvPr id="801" name="Exterior surface point">
            <a:extLst>
              <a:ext uri="{FF2B5EF4-FFF2-40B4-BE49-F238E27FC236}">
                <a16:creationId xmlns:a16="http://schemas.microsoft.com/office/drawing/2014/main" id="{660338BE-27B2-4DBD-B73A-C315BA3CCDE8}"/>
              </a:ext>
            </a:extLst>
          </p:cNvPr>
          <p:cNvSpPr>
            <a:spLocks noGrp="1"/>
          </p:cNvSpPr>
          <p:nvPr/>
        </p:nvSpPr>
        <p:spPr>
          <a:xfrm>
            <a:off x="4224737" y="4708091"/>
            <a:ext cx="44450" cy="40449"/>
          </a:xfrm>
          <a:prstGeom prst="ellipse">
            <a:avLst/>
          </a:prstGeom>
          <a:solidFill>
            <a:srgbClr val="FFAD57"/>
          </a:solidFill>
          <a:ln w="0">
            <a:noFill/>
          </a:ln>
        </p:spPr>
        <p:txBody>
          <a:bodyPr/>
          <a:lstStyle/>
          <a:p>
            <a:endParaRPr lang="zh-CN" altLang="en-US"/>
          </a:p>
        </p:txBody>
      </p:sp>
      <p:sp>
        <p:nvSpPr>
          <p:cNvPr id="802" name="Exterior surface point">
            <a:extLst>
              <a:ext uri="{FF2B5EF4-FFF2-40B4-BE49-F238E27FC236}">
                <a16:creationId xmlns:a16="http://schemas.microsoft.com/office/drawing/2014/main" id="{71B1183F-8C4D-4E85-9EEE-509B22B8A761}"/>
              </a:ext>
            </a:extLst>
          </p:cNvPr>
          <p:cNvSpPr>
            <a:spLocks noGrp="1"/>
          </p:cNvSpPr>
          <p:nvPr/>
        </p:nvSpPr>
        <p:spPr>
          <a:xfrm>
            <a:off x="4224737" y="4626614"/>
            <a:ext cx="44450" cy="40449"/>
          </a:xfrm>
          <a:prstGeom prst="ellipse">
            <a:avLst/>
          </a:prstGeom>
          <a:solidFill>
            <a:srgbClr val="FFAD57"/>
          </a:solidFill>
          <a:ln w="0">
            <a:noFill/>
          </a:ln>
        </p:spPr>
        <p:txBody>
          <a:bodyPr/>
          <a:lstStyle/>
          <a:p>
            <a:endParaRPr lang="zh-CN" altLang="en-US"/>
          </a:p>
        </p:txBody>
      </p:sp>
      <p:sp>
        <p:nvSpPr>
          <p:cNvPr id="803" name="Exterior surface point">
            <a:extLst>
              <a:ext uri="{FF2B5EF4-FFF2-40B4-BE49-F238E27FC236}">
                <a16:creationId xmlns:a16="http://schemas.microsoft.com/office/drawing/2014/main" id="{6629BCD4-4392-4944-9703-219752386998}"/>
              </a:ext>
            </a:extLst>
          </p:cNvPr>
          <p:cNvSpPr>
            <a:spLocks noGrp="1"/>
          </p:cNvSpPr>
          <p:nvPr/>
        </p:nvSpPr>
        <p:spPr>
          <a:xfrm>
            <a:off x="4224737" y="4545137"/>
            <a:ext cx="44450" cy="40449"/>
          </a:xfrm>
          <a:prstGeom prst="ellipse">
            <a:avLst/>
          </a:prstGeom>
          <a:solidFill>
            <a:srgbClr val="FFAD57"/>
          </a:solidFill>
          <a:ln w="0">
            <a:noFill/>
          </a:ln>
        </p:spPr>
        <p:txBody>
          <a:bodyPr/>
          <a:lstStyle/>
          <a:p>
            <a:endParaRPr lang="zh-CN" altLang="en-US"/>
          </a:p>
        </p:txBody>
      </p:sp>
      <p:sp>
        <p:nvSpPr>
          <p:cNvPr id="804" name="Exterior surface point">
            <a:extLst>
              <a:ext uri="{FF2B5EF4-FFF2-40B4-BE49-F238E27FC236}">
                <a16:creationId xmlns:a16="http://schemas.microsoft.com/office/drawing/2014/main" id="{DA3A6AA1-938E-4957-9B17-7B0BA230EEAD}"/>
              </a:ext>
            </a:extLst>
          </p:cNvPr>
          <p:cNvSpPr>
            <a:spLocks noGrp="1"/>
          </p:cNvSpPr>
          <p:nvPr/>
        </p:nvSpPr>
        <p:spPr>
          <a:xfrm>
            <a:off x="4224737" y="4463660"/>
            <a:ext cx="44450" cy="40449"/>
          </a:xfrm>
          <a:prstGeom prst="ellipse">
            <a:avLst/>
          </a:prstGeom>
          <a:solidFill>
            <a:srgbClr val="FFAD57"/>
          </a:solidFill>
          <a:ln w="0">
            <a:noFill/>
          </a:ln>
        </p:spPr>
        <p:txBody>
          <a:bodyPr/>
          <a:lstStyle/>
          <a:p>
            <a:endParaRPr lang="zh-CN" altLang="en-US"/>
          </a:p>
        </p:txBody>
      </p:sp>
      <p:sp>
        <p:nvSpPr>
          <p:cNvPr id="805" name="Exterior surface point">
            <a:extLst>
              <a:ext uri="{FF2B5EF4-FFF2-40B4-BE49-F238E27FC236}">
                <a16:creationId xmlns:a16="http://schemas.microsoft.com/office/drawing/2014/main" id="{95CBAB43-77A1-4524-82BA-FC2283DE957F}"/>
              </a:ext>
            </a:extLst>
          </p:cNvPr>
          <p:cNvSpPr>
            <a:spLocks noGrp="1"/>
          </p:cNvSpPr>
          <p:nvPr/>
        </p:nvSpPr>
        <p:spPr>
          <a:xfrm>
            <a:off x="4224737" y="4382183"/>
            <a:ext cx="44450" cy="40449"/>
          </a:xfrm>
          <a:prstGeom prst="ellipse">
            <a:avLst/>
          </a:prstGeom>
          <a:solidFill>
            <a:srgbClr val="FFAD57"/>
          </a:solidFill>
          <a:ln w="0">
            <a:noFill/>
          </a:ln>
        </p:spPr>
        <p:txBody>
          <a:bodyPr/>
          <a:lstStyle/>
          <a:p>
            <a:endParaRPr lang="zh-CN" altLang="en-US"/>
          </a:p>
        </p:txBody>
      </p:sp>
      <p:sp>
        <p:nvSpPr>
          <p:cNvPr id="806" name="Exterior surface point">
            <a:extLst>
              <a:ext uri="{FF2B5EF4-FFF2-40B4-BE49-F238E27FC236}">
                <a16:creationId xmlns:a16="http://schemas.microsoft.com/office/drawing/2014/main" id="{776AE0E8-DABC-4F94-BE57-4A9577169A90}"/>
              </a:ext>
            </a:extLst>
          </p:cNvPr>
          <p:cNvSpPr>
            <a:spLocks noGrp="1"/>
          </p:cNvSpPr>
          <p:nvPr/>
        </p:nvSpPr>
        <p:spPr>
          <a:xfrm>
            <a:off x="4224737" y="4300707"/>
            <a:ext cx="44450" cy="40449"/>
          </a:xfrm>
          <a:prstGeom prst="ellipse">
            <a:avLst/>
          </a:prstGeom>
          <a:solidFill>
            <a:srgbClr val="FFAD57"/>
          </a:solidFill>
          <a:ln w="0">
            <a:noFill/>
          </a:ln>
        </p:spPr>
        <p:txBody>
          <a:bodyPr/>
          <a:lstStyle/>
          <a:p>
            <a:endParaRPr lang="zh-CN" altLang="en-US"/>
          </a:p>
        </p:txBody>
      </p:sp>
      <p:sp>
        <p:nvSpPr>
          <p:cNvPr id="807" name="Exterior surface point">
            <a:extLst>
              <a:ext uri="{FF2B5EF4-FFF2-40B4-BE49-F238E27FC236}">
                <a16:creationId xmlns:a16="http://schemas.microsoft.com/office/drawing/2014/main" id="{75552691-D974-4330-8C23-D4A9FA46A501}"/>
              </a:ext>
            </a:extLst>
          </p:cNvPr>
          <p:cNvSpPr>
            <a:spLocks noGrp="1"/>
          </p:cNvSpPr>
          <p:nvPr/>
        </p:nvSpPr>
        <p:spPr>
          <a:xfrm>
            <a:off x="4224737" y="4219230"/>
            <a:ext cx="44450" cy="40449"/>
          </a:xfrm>
          <a:prstGeom prst="ellipse">
            <a:avLst/>
          </a:prstGeom>
          <a:solidFill>
            <a:srgbClr val="FFAD57"/>
          </a:solidFill>
          <a:ln w="0">
            <a:noFill/>
          </a:ln>
        </p:spPr>
        <p:txBody>
          <a:bodyPr/>
          <a:lstStyle/>
          <a:p>
            <a:endParaRPr lang="zh-CN" altLang="en-US"/>
          </a:p>
        </p:txBody>
      </p:sp>
      <p:sp>
        <p:nvSpPr>
          <p:cNvPr id="808" name="Exterior surface point">
            <a:extLst>
              <a:ext uri="{FF2B5EF4-FFF2-40B4-BE49-F238E27FC236}">
                <a16:creationId xmlns:a16="http://schemas.microsoft.com/office/drawing/2014/main" id="{3725A8DD-5965-46D5-9881-0FD97480C469}"/>
              </a:ext>
            </a:extLst>
          </p:cNvPr>
          <p:cNvSpPr>
            <a:spLocks noGrp="1"/>
          </p:cNvSpPr>
          <p:nvPr/>
        </p:nvSpPr>
        <p:spPr>
          <a:xfrm>
            <a:off x="4224737" y="4137753"/>
            <a:ext cx="44450" cy="40449"/>
          </a:xfrm>
          <a:prstGeom prst="ellipse">
            <a:avLst/>
          </a:prstGeom>
          <a:solidFill>
            <a:srgbClr val="FFAD57"/>
          </a:solidFill>
          <a:ln w="0">
            <a:noFill/>
          </a:ln>
        </p:spPr>
        <p:txBody>
          <a:bodyPr/>
          <a:lstStyle/>
          <a:p>
            <a:endParaRPr lang="zh-CN" altLang="en-US"/>
          </a:p>
        </p:txBody>
      </p:sp>
      <p:sp>
        <p:nvSpPr>
          <p:cNvPr id="809" name="Exterior surface point">
            <a:extLst>
              <a:ext uri="{FF2B5EF4-FFF2-40B4-BE49-F238E27FC236}">
                <a16:creationId xmlns:a16="http://schemas.microsoft.com/office/drawing/2014/main" id="{4C2D9C32-EA44-4B8E-8862-4E098C43C7F2}"/>
              </a:ext>
            </a:extLst>
          </p:cNvPr>
          <p:cNvSpPr>
            <a:spLocks noGrp="1"/>
          </p:cNvSpPr>
          <p:nvPr/>
        </p:nvSpPr>
        <p:spPr>
          <a:xfrm>
            <a:off x="4224737" y="4056276"/>
            <a:ext cx="44450" cy="40449"/>
          </a:xfrm>
          <a:prstGeom prst="ellipse">
            <a:avLst/>
          </a:prstGeom>
          <a:solidFill>
            <a:srgbClr val="FFAD57"/>
          </a:solidFill>
          <a:ln w="0">
            <a:noFill/>
          </a:ln>
        </p:spPr>
        <p:txBody>
          <a:bodyPr/>
          <a:lstStyle/>
          <a:p>
            <a:endParaRPr lang="zh-CN" altLang="en-US"/>
          </a:p>
        </p:txBody>
      </p:sp>
      <p:sp>
        <p:nvSpPr>
          <p:cNvPr id="810" name="Exterior surface point">
            <a:extLst>
              <a:ext uri="{FF2B5EF4-FFF2-40B4-BE49-F238E27FC236}">
                <a16:creationId xmlns:a16="http://schemas.microsoft.com/office/drawing/2014/main" id="{7C99E4E0-4DDE-4B1D-955C-77FBCA396D5F}"/>
              </a:ext>
            </a:extLst>
          </p:cNvPr>
          <p:cNvSpPr>
            <a:spLocks noGrp="1"/>
          </p:cNvSpPr>
          <p:nvPr/>
        </p:nvSpPr>
        <p:spPr>
          <a:xfrm>
            <a:off x="4224737" y="3974799"/>
            <a:ext cx="44450" cy="40449"/>
          </a:xfrm>
          <a:prstGeom prst="ellipse">
            <a:avLst/>
          </a:prstGeom>
          <a:solidFill>
            <a:srgbClr val="FFAD57"/>
          </a:solidFill>
          <a:ln w="0">
            <a:noFill/>
          </a:ln>
        </p:spPr>
        <p:txBody>
          <a:bodyPr/>
          <a:lstStyle/>
          <a:p>
            <a:endParaRPr lang="zh-CN" altLang="en-US"/>
          </a:p>
        </p:txBody>
      </p:sp>
      <p:sp>
        <p:nvSpPr>
          <p:cNvPr id="811" name="Exterior surface point">
            <a:extLst>
              <a:ext uri="{FF2B5EF4-FFF2-40B4-BE49-F238E27FC236}">
                <a16:creationId xmlns:a16="http://schemas.microsoft.com/office/drawing/2014/main" id="{A1C7600C-9C86-498B-BC4B-65CC5F3CD33A}"/>
              </a:ext>
            </a:extLst>
          </p:cNvPr>
          <p:cNvSpPr>
            <a:spLocks noGrp="1"/>
          </p:cNvSpPr>
          <p:nvPr/>
        </p:nvSpPr>
        <p:spPr>
          <a:xfrm>
            <a:off x="4224737" y="3893322"/>
            <a:ext cx="44450" cy="40449"/>
          </a:xfrm>
          <a:prstGeom prst="ellipse">
            <a:avLst/>
          </a:prstGeom>
          <a:solidFill>
            <a:srgbClr val="FFAD57"/>
          </a:solidFill>
          <a:ln w="0">
            <a:noFill/>
          </a:ln>
        </p:spPr>
        <p:txBody>
          <a:bodyPr/>
          <a:lstStyle/>
          <a:p>
            <a:endParaRPr lang="zh-CN" altLang="en-US"/>
          </a:p>
        </p:txBody>
      </p:sp>
      <p:sp>
        <p:nvSpPr>
          <p:cNvPr id="812" name="Exterior surface point">
            <a:extLst>
              <a:ext uri="{FF2B5EF4-FFF2-40B4-BE49-F238E27FC236}">
                <a16:creationId xmlns:a16="http://schemas.microsoft.com/office/drawing/2014/main" id="{F30D150F-5A65-44EB-8577-3684F8959158}"/>
              </a:ext>
            </a:extLst>
          </p:cNvPr>
          <p:cNvSpPr>
            <a:spLocks noGrp="1"/>
          </p:cNvSpPr>
          <p:nvPr/>
        </p:nvSpPr>
        <p:spPr>
          <a:xfrm>
            <a:off x="4224737" y="3811845"/>
            <a:ext cx="44450" cy="40449"/>
          </a:xfrm>
          <a:prstGeom prst="ellipse">
            <a:avLst/>
          </a:prstGeom>
          <a:solidFill>
            <a:srgbClr val="FFAD57"/>
          </a:solidFill>
          <a:ln w="0">
            <a:noFill/>
          </a:ln>
        </p:spPr>
        <p:txBody>
          <a:bodyPr/>
          <a:lstStyle/>
          <a:p>
            <a:endParaRPr lang="zh-CN" altLang="en-US"/>
          </a:p>
        </p:txBody>
      </p:sp>
      <p:sp>
        <p:nvSpPr>
          <p:cNvPr id="813" name="Exterior surface point">
            <a:extLst>
              <a:ext uri="{FF2B5EF4-FFF2-40B4-BE49-F238E27FC236}">
                <a16:creationId xmlns:a16="http://schemas.microsoft.com/office/drawing/2014/main" id="{E8F45160-540A-4A4F-BA92-2672464C6ACD}"/>
              </a:ext>
            </a:extLst>
          </p:cNvPr>
          <p:cNvSpPr>
            <a:spLocks noGrp="1"/>
          </p:cNvSpPr>
          <p:nvPr/>
        </p:nvSpPr>
        <p:spPr>
          <a:xfrm>
            <a:off x="4224737" y="3730369"/>
            <a:ext cx="44450" cy="40449"/>
          </a:xfrm>
          <a:prstGeom prst="ellipse">
            <a:avLst/>
          </a:prstGeom>
          <a:solidFill>
            <a:srgbClr val="FFAD57"/>
          </a:solidFill>
          <a:ln w="0">
            <a:noFill/>
          </a:ln>
        </p:spPr>
        <p:txBody>
          <a:bodyPr/>
          <a:lstStyle/>
          <a:p>
            <a:endParaRPr lang="zh-CN" altLang="en-US"/>
          </a:p>
        </p:txBody>
      </p:sp>
      <p:sp>
        <p:nvSpPr>
          <p:cNvPr id="814" name="Exterior surface point">
            <a:extLst>
              <a:ext uri="{FF2B5EF4-FFF2-40B4-BE49-F238E27FC236}">
                <a16:creationId xmlns:a16="http://schemas.microsoft.com/office/drawing/2014/main" id="{C95EC408-E1DA-4FF2-BBA0-C496BDED0FB3}"/>
              </a:ext>
            </a:extLst>
          </p:cNvPr>
          <p:cNvSpPr>
            <a:spLocks noGrp="1"/>
          </p:cNvSpPr>
          <p:nvPr/>
        </p:nvSpPr>
        <p:spPr>
          <a:xfrm>
            <a:off x="4224737" y="3648892"/>
            <a:ext cx="44450" cy="40449"/>
          </a:xfrm>
          <a:prstGeom prst="ellipse">
            <a:avLst/>
          </a:prstGeom>
          <a:solidFill>
            <a:srgbClr val="FFAD57"/>
          </a:solidFill>
          <a:ln w="0">
            <a:noFill/>
          </a:ln>
        </p:spPr>
        <p:txBody>
          <a:bodyPr/>
          <a:lstStyle/>
          <a:p>
            <a:endParaRPr lang="zh-CN" altLang="en-US"/>
          </a:p>
        </p:txBody>
      </p:sp>
      <p:sp>
        <p:nvSpPr>
          <p:cNvPr id="815" name="Exterior surface point">
            <a:extLst>
              <a:ext uri="{FF2B5EF4-FFF2-40B4-BE49-F238E27FC236}">
                <a16:creationId xmlns:a16="http://schemas.microsoft.com/office/drawing/2014/main" id="{28DD5B54-55D0-484D-8F2B-8C21108729CA}"/>
              </a:ext>
            </a:extLst>
          </p:cNvPr>
          <p:cNvSpPr>
            <a:spLocks noGrp="1"/>
          </p:cNvSpPr>
          <p:nvPr/>
        </p:nvSpPr>
        <p:spPr>
          <a:xfrm>
            <a:off x="4224737" y="3567415"/>
            <a:ext cx="44450" cy="40449"/>
          </a:xfrm>
          <a:prstGeom prst="ellipse">
            <a:avLst/>
          </a:prstGeom>
          <a:solidFill>
            <a:srgbClr val="FFAD57"/>
          </a:solidFill>
          <a:ln w="0">
            <a:noFill/>
          </a:ln>
        </p:spPr>
        <p:txBody>
          <a:bodyPr/>
          <a:lstStyle/>
          <a:p>
            <a:endParaRPr lang="zh-CN" altLang="en-US"/>
          </a:p>
        </p:txBody>
      </p:sp>
      <p:sp>
        <p:nvSpPr>
          <p:cNvPr id="816" name="Exterior surface point">
            <a:extLst>
              <a:ext uri="{FF2B5EF4-FFF2-40B4-BE49-F238E27FC236}">
                <a16:creationId xmlns:a16="http://schemas.microsoft.com/office/drawing/2014/main" id="{57E80A85-6FA1-43D4-8823-71DB535DEBA3}"/>
              </a:ext>
            </a:extLst>
          </p:cNvPr>
          <p:cNvSpPr>
            <a:spLocks noGrp="1"/>
          </p:cNvSpPr>
          <p:nvPr/>
        </p:nvSpPr>
        <p:spPr>
          <a:xfrm>
            <a:off x="4224737" y="3485938"/>
            <a:ext cx="44450" cy="40449"/>
          </a:xfrm>
          <a:prstGeom prst="ellipse">
            <a:avLst/>
          </a:prstGeom>
          <a:solidFill>
            <a:srgbClr val="FFAD57"/>
          </a:solidFill>
          <a:ln w="0">
            <a:noFill/>
          </a:ln>
        </p:spPr>
        <p:txBody>
          <a:bodyPr/>
          <a:lstStyle/>
          <a:p>
            <a:endParaRPr lang="zh-CN" altLang="en-US"/>
          </a:p>
        </p:txBody>
      </p:sp>
      <p:sp>
        <p:nvSpPr>
          <p:cNvPr id="817" name="Exterior surface point">
            <a:extLst>
              <a:ext uri="{FF2B5EF4-FFF2-40B4-BE49-F238E27FC236}">
                <a16:creationId xmlns:a16="http://schemas.microsoft.com/office/drawing/2014/main" id="{C5E81933-09DD-40FC-86EE-EF98DFDA6301}"/>
              </a:ext>
            </a:extLst>
          </p:cNvPr>
          <p:cNvSpPr>
            <a:spLocks noGrp="1"/>
          </p:cNvSpPr>
          <p:nvPr/>
        </p:nvSpPr>
        <p:spPr>
          <a:xfrm>
            <a:off x="4224737" y="3404461"/>
            <a:ext cx="44450" cy="40449"/>
          </a:xfrm>
          <a:prstGeom prst="ellipse">
            <a:avLst/>
          </a:prstGeom>
          <a:solidFill>
            <a:srgbClr val="FFAD57"/>
          </a:solidFill>
          <a:ln w="0">
            <a:noFill/>
          </a:ln>
        </p:spPr>
        <p:txBody>
          <a:bodyPr/>
          <a:lstStyle/>
          <a:p>
            <a:endParaRPr lang="zh-CN" altLang="en-US"/>
          </a:p>
        </p:txBody>
      </p:sp>
      <p:sp>
        <p:nvSpPr>
          <p:cNvPr id="818" name="Exterior surface point">
            <a:extLst>
              <a:ext uri="{FF2B5EF4-FFF2-40B4-BE49-F238E27FC236}">
                <a16:creationId xmlns:a16="http://schemas.microsoft.com/office/drawing/2014/main" id="{0E924B27-3C78-4DB6-9120-70D7E93E641B}"/>
              </a:ext>
            </a:extLst>
          </p:cNvPr>
          <p:cNvSpPr>
            <a:spLocks noGrp="1"/>
          </p:cNvSpPr>
          <p:nvPr/>
        </p:nvSpPr>
        <p:spPr>
          <a:xfrm>
            <a:off x="4224737" y="3322984"/>
            <a:ext cx="44450" cy="40449"/>
          </a:xfrm>
          <a:prstGeom prst="ellipse">
            <a:avLst/>
          </a:prstGeom>
          <a:solidFill>
            <a:srgbClr val="FFAD57"/>
          </a:solidFill>
          <a:ln w="0">
            <a:noFill/>
          </a:ln>
        </p:spPr>
        <p:txBody>
          <a:bodyPr/>
          <a:lstStyle/>
          <a:p>
            <a:endParaRPr lang="zh-CN" altLang="en-US"/>
          </a:p>
        </p:txBody>
      </p:sp>
      <p:sp>
        <p:nvSpPr>
          <p:cNvPr id="819" name="Exterior surface point">
            <a:extLst>
              <a:ext uri="{FF2B5EF4-FFF2-40B4-BE49-F238E27FC236}">
                <a16:creationId xmlns:a16="http://schemas.microsoft.com/office/drawing/2014/main" id="{D1EBC34E-68C1-4AB5-89B6-3B63462871F2}"/>
              </a:ext>
            </a:extLst>
          </p:cNvPr>
          <p:cNvSpPr>
            <a:spLocks noGrp="1"/>
          </p:cNvSpPr>
          <p:nvPr/>
        </p:nvSpPr>
        <p:spPr>
          <a:xfrm>
            <a:off x="4293317" y="4914383"/>
            <a:ext cx="44450" cy="40449"/>
          </a:xfrm>
          <a:prstGeom prst="ellipse">
            <a:avLst/>
          </a:prstGeom>
          <a:solidFill>
            <a:srgbClr val="FFAD57"/>
          </a:solidFill>
          <a:ln w="0">
            <a:noFill/>
          </a:ln>
        </p:spPr>
        <p:txBody>
          <a:bodyPr/>
          <a:lstStyle/>
          <a:p>
            <a:endParaRPr lang="zh-CN" altLang="en-US"/>
          </a:p>
        </p:txBody>
      </p:sp>
      <p:sp>
        <p:nvSpPr>
          <p:cNvPr id="820" name="Exterior surface point">
            <a:extLst>
              <a:ext uri="{FF2B5EF4-FFF2-40B4-BE49-F238E27FC236}">
                <a16:creationId xmlns:a16="http://schemas.microsoft.com/office/drawing/2014/main" id="{546C9385-DB81-4FFB-A3FD-9BDE8DA1AF47}"/>
              </a:ext>
            </a:extLst>
          </p:cNvPr>
          <p:cNvSpPr>
            <a:spLocks noGrp="1"/>
          </p:cNvSpPr>
          <p:nvPr/>
        </p:nvSpPr>
        <p:spPr>
          <a:xfrm>
            <a:off x="4293317" y="4832906"/>
            <a:ext cx="44450" cy="40449"/>
          </a:xfrm>
          <a:prstGeom prst="ellipse">
            <a:avLst/>
          </a:prstGeom>
          <a:solidFill>
            <a:srgbClr val="FFAD57"/>
          </a:solidFill>
          <a:ln w="0">
            <a:noFill/>
          </a:ln>
        </p:spPr>
        <p:txBody>
          <a:bodyPr/>
          <a:lstStyle/>
          <a:p>
            <a:endParaRPr lang="zh-CN" altLang="en-US"/>
          </a:p>
        </p:txBody>
      </p:sp>
      <p:sp>
        <p:nvSpPr>
          <p:cNvPr id="821" name="Exterior surface point">
            <a:extLst>
              <a:ext uri="{FF2B5EF4-FFF2-40B4-BE49-F238E27FC236}">
                <a16:creationId xmlns:a16="http://schemas.microsoft.com/office/drawing/2014/main" id="{0603BAA3-DEC1-4B89-A1BC-E750AAC9375E}"/>
              </a:ext>
            </a:extLst>
          </p:cNvPr>
          <p:cNvSpPr>
            <a:spLocks noGrp="1"/>
          </p:cNvSpPr>
          <p:nvPr/>
        </p:nvSpPr>
        <p:spPr>
          <a:xfrm>
            <a:off x="4293317" y="4751430"/>
            <a:ext cx="44450" cy="40449"/>
          </a:xfrm>
          <a:prstGeom prst="ellipse">
            <a:avLst/>
          </a:prstGeom>
          <a:solidFill>
            <a:srgbClr val="FFAD57"/>
          </a:solidFill>
          <a:ln w="0">
            <a:noFill/>
          </a:ln>
        </p:spPr>
        <p:txBody>
          <a:bodyPr/>
          <a:lstStyle/>
          <a:p>
            <a:endParaRPr lang="zh-CN" altLang="en-US"/>
          </a:p>
        </p:txBody>
      </p:sp>
      <p:sp>
        <p:nvSpPr>
          <p:cNvPr id="822" name="Exterior surface point">
            <a:extLst>
              <a:ext uri="{FF2B5EF4-FFF2-40B4-BE49-F238E27FC236}">
                <a16:creationId xmlns:a16="http://schemas.microsoft.com/office/drawing/2014/main" id="{8E0AB1AA-D049-4C5D-8E82-ADAF386D416D}"/>
              </a:ext>
            </a:extLst>
          </p:cNvPr>
          <p:cNvSpPr>
            <a:spLocks noGrp="1"/>
          </p:cNvSpPr>
          <p:nvPr/>
        </p:nvSpPr>
        <p:spPr>
          <a:xfrm>
            <a:off x="4293317" y="4669953"/>
            <a:ext cx="44450" cy="40449"/>
          </a:xfrm>
          <a:prstGeom prst="ellipse">
            <a:avLst/>
          </a:prstGeom>
          <a:solidFill>
            <a:srgbClr val="FFAD57"/>
          </a:solidFill>
          <a:ln w="0">
            <a:noFill/>
          </a:ln>
        </p:spPr>
        <p:txBody>
          <a:bodyPr/>
          <a:lstStyle/>
          <a:p>
            <a:endParaRPr lang="zh-CN" altLang="en-US"/>
          </a:p>
        </p:txBody>
      </p:sp>
      <p:sp>
        <p:nvSpPr>
          <p:cNvPr id="823" name="Exterior surface point">
            <a:extLst>
              <a:ext uri="{FF2B5EF4-FFF2-40B4-BE49-F238E27FC236}">
                <a16:creationId xmlns:a16="http://schemas.microsoft.com/office/drawing/2014/main" id="{71C9B955-1C84-401C-A309-33D7A056319B}"/>
              </a:ext>
            </a:extLst>
          </p:cNvPr>
          <p:cNvSpPr>
            <a:spLocks noGrp="1"/>
          </p:cNvSpPr>
          <p:nvPr/>
        </p:nvSpPr>
        <p:spPr>
          <a:xfrm>
            <a:off x="4293317" y="4588476"/>
            <a:ext cx="44450" cy="40449"/>
          </a:xfrm>
          <a:prstGeom prst="ellipse">
            <a:avLst/>
          </a:prstGeom>
          <a:solidFill>
            <a:srgbClr val="FFAD57"/>
          </a:solidFill>
          <a:ln w="0">
            <a:noFill/>
          </a:ln>
        </p:spPr>
        <p:txBody>
          <a:bodyPr/>
          <a:lstStyle/>
          <a:p>
            <a:endParaRPr lang="zh-CN" altLang="en-US"/>
          </a:p>
        </p:txBody>
      </p:sp>
      <p:sp>
        <p:nvSpPr>
          <p:cNvPr id="824" name="Exterior surface point">
            <a:extLst>
              <a:ext uri="{FF2B5EF4-FFF2-40B4-BE49-F238E27FC236}">
                <a16:creationId xmlns:a16="http://schemas.microsoft.com/office/drawing/2014/main" id="{903248D7-21AF-4CE2-8C31-E6BABDC07A7C}"/>
              </a:ext>
            </a:extLst>
          </p:cNvPr>
          <p:cNvSpPr>
            <a:spLocks noGrp="1"/>
          </p:cNvSpPr>
          <p:nvPr/>
        </p:nvSpPr>
        <p:spPr>
          <a:xfrm>
            <a:off x="4293317" y="4506999"/>
            <a:ext cx="44450" cy="40449"/>
          </a:xfrm>
          <a:prstGeom prst="ellipse">
            <a:avLst/>
          </a:prstGeom>
          <a:solidFill>
            <a:srgbClr val="FFAD57"/>
          </a:solidFill>
          <a:ln w="0">
            <a:noFill/>
          </a:ln>
        </p:spPr>
        <p:txBody>
          <a:bodyPr/>
          <a:lstStyle/>
          <a:p>
            <a:endParaRPr lang="zh-CN" altLang="en-US"/>
          </a:p>
        </p:txBody>
      </p:sp>
      <p:sp>
        <p:nvSpPr>
          <p:cNvPr id="825" name="Exterior surface point">
            <a:extLst>
              <a:ext uri="{FF2B5EF4-FFF2-40B4-BE49-F238E27FC236}">
                <a16:creationId xmlns:a16="http://schemas.microsoft.com/office/drawing/2014/main" id="{DF1E8BBA-23D3-44B9-8A07-08604C20120A}"/>
              </a:ext>
            </a:extLst>
          </p:cNvPr>
          <p:cNvSpPr>
            <a:spLocks noGrp="1"/>
          </p:cNvSpPr>
          <p:nvPr/>
        </p:nvSpPr>
        <p:spPr>
          <a:xfrm>
            <a:off x="4293317" y="4425522"/>
            <a:ext cx="44450" cy="40449"/>
          </a:xfrm>
          <a:prstGeom prst="ellipse">
            <a:avLst/>
          </a:prstGeom>
          <a:solidFill>
            <a:srgbClr val="FFAD57"/>
          </a:solidFill>
          <a:ln w="0">
            <a:noFill/>
          </a:ln>
        </p:spPr>
        <p:txBody>
          <a:bodyPr/>
          <a:lstStyle/>
          <a:p>
            <a:endParaRPr lang="zh-CN" altLang="en-US"/>
          </a:p>
        </p:txBody>
      </p:sp>
      <p:sp>
        <p:nvSpPr>
          <p:cNvPr id="826" name="Exterior surface point">
            <a:extLst>
              <a:ext uri="{FF2B5EF4-FFF2-40B4-BE49-F238E27FC236}">
                <a16:creationId xmlns:a16="http://schemas.microsoft.com/office/drawing/2014/main" id="{617ECFDA-0818-440E-B98C-0DA0E299C5D2}"/>
              </a:ext>
            </a:extLst>
          </p:cNvPr>
          <p:cNvSpPr>
            <a:spLocks noGrp="1"/>
          </p:cNvSpPr>
          <p:nvPr/>
        </p:nvSpPr>
        <p:spPr>
          <a:xfrm>
            <a:off x="4293317" y="4344045"/>
            <a:ext cx="44450" cy="40449"/>
          </a:xfrm>
          <a:prstGeom prst="ellipse">
            <a:avLst/>
          </a:prstGeom>
          <a:solidFill>
            <a:srgbClr val="FFAD57"/>
          </a:solidFill>
          <a:ln w="0">
            <a:noFill/>
          </a:ln>
        </p:spPr>
        <p:txBody>
          <a:bodyPr/>
          <a:lstStyle/>
          <a:p>
            <a:endParaRPr lang="zh-CN" altLang="en-US"/>
          </a:p>
        </p:txBody>
      </p:sp>
      <p:sp>
        <p:nvSpPr>
          <p:cNvPr id="827" name="Exterior surface point">
            <a:extLst>
              <a:ext uri="{FF2B5EF4-FFF2-40B4-BE49-F238E27FC236}">
                <a16:creationId xmlns:a16="http://schemas.microsoft.com/office/drawing/2014/main" id="{1E13C81D-EE7B-4F31-BAE9-30E845DBE92F}"/>
              </a:ext>
            </a:extLst>
          </p:cNvPr>
          <p:cNvSpPr>
            <a:spLocks noGrp="1"/>
          </p:cNvSpPr>
          <p:nvPr/>
        </p:nvSpPr>
        <p:spPr>
          <a:xfrm>
            <a:off x="4293317" y="4262568"/>
            <a:ext cx="44450" cy="40449"/>
          </a:xfrm>
          <a:prstGeom prst="ellipse">
            <a:avLst/>
          </a:prstGeom>
          <a:solidFill>
            <a:srgbClr val="FFAD57"/>
          </a:solidFill>
          <a:ln w="0">
            <a:noFill/>
          </a:ln>
        </p:spPr>
        <p:txBody>
          <a:bodyPr/>
          <a:lstStyle/>
          <a:p>
            <a:endParaRPr lang="zh-CN" altLang="en-US"/>
          </a:p>
        </p:txBody>
      </p:sp>
      <p:sp>
        <p:nvSpPr>
          <p:cNvPr id="828" name="Exterior surface point">
            <a:extLst>
              <a:ext uri="{FF2B5EF4-FFF2-40B4-BE49-F238E27FC236}">
                <a16:creationId xmlns:a16="http://schemas.microsoft.com/office/drawing/2014/main" id="{D9019573-1C0A-4848-A7D2-812BEA62502B}"/>
              </a:ext>
            </a:extLst>
          </p:cNvPr>
          <p:cNvSpPr>
            <a:spLocks noGrp="1"/>
          </p:cNvSpPr>
          <p:nvPr/>
        </p:nvSpPr>
        <p:spPr>
          <a:xfrm>
            <a:off x="4293317" y="4181092"/>
            <a:ext cx="44450" cy="40449"/>
          </a:xfrm>
          <a:prstGeom prst="ellipse">
            <a:avLst/>
          </a:prstGeom>
          <a:solidFill>
            <a:srgbClr val="FFAD57"/>
          </a:solidFill>
          <a:ln w="0">
            <a:noFill/>
          </a:ln>
        </p:spPr>
        <p:txBody>
          <a:bodyPr/>
          <a:lstStyle/>
          <a:p>
            <a:endParaRPr lang="zh-CN" altLang="en-US"/>
          </a:p>
        </p:txBody>
      </p:sp>
      <p:sp>
        <p:nvSpPr>
          <p:cNvPr id="829" name="Exterior surface point">
            <a:extLst>
              <a:ext uri="{FF2B5EF4-FFF2-40B4-BE49-F238E27FC236}">
                <a16:creationId xmlns:a16="http://schemas.microsoft.com/office/drawing/2014/main" id="{1ECBBC91-1D97-47E7-A0C9-46539231A9E2}"/>
              </a:ext>
            </a:extLst>
          </p:cNvPr>
          <p:cNvSpPr>
            <a:spLocks noGrp="1"/>
          </p:cNvSpPr>
          <p:nvPr/>
        </p:nvSpPr>
        <p:spPr>
          <a:xfrm>
            <a:off x="4293317" y="4099615"/>
            <a:ext cx="44450" cy="40449"/>
          </a:xfrm>
          <a:prstGeom prst="ellipse">
            <a:avLst/>
          </a:prstGeom>
          <a:solidFill>
            <a:srgbClr val="FFAD57"/>
          </a:solidFill>
          <a:ln w="0">
            <a:noFill/>
          </a:ln>
        </p:spPr>
        <p:txBody>
          <a:bodyPr/>
          <a:lstStyle/>
          <a:p>
            <a:endParaRPr lang="zh-CN" altLang="en-US"/>
          </a:p>
        </p:txBody>
      </p:sp>
      <p:sp>
        <p:nvSpPr>
          <p:cNvPr id="830" name="Exterior surface point">
            <a:extLst>
              <a:ext uri="{FF2B5EF4-FFF2-40B4-BE49-F238E27FC236}">
                <a16:creationId xmlns:a16="http://schemas.microsoft.com/office/drawing/2014/main" id="{61DC0A2E-03F9-49BF-AEED-4B53DD0E42C0}"/>
              </a:ext>
            </a:extLst>
          </p:cNvPr>
          <p:cNvSpPr>
            <a:spLocks noGrp="1"/>
          </p:cNvSpPr>
          <p:nvPr/>
        </p:nvSpPr>
        <p:spPr>
          <a:xfrm>
            <a:off x="4293317" y="4018138"/>
            <a:ext cx="44450" cy="40449"/>
          </a:xfrm>
          <a:prstGeom prst="ellipse">
            <a:avLst/>
          </a:prstGeom>
          <a:solidFill>
            <a:srgbClr val="FFAD57"/>
          </a:solidFill>
          <a:ln w="0">
            <a:noFill/>
          </a:ln>
        </p:spPr>
        <p:txBody>
          <a:bodyPr/>
          <a:lstStyle/>
          <a:p>
            <a:endParaRPr lang="zh-CN" altLang="en-US"/>
          </a:p>
        </p:txBody>
      </p:sp>
      <p:sp>
        <p:nvSpPr>
          <p:cNvPr id="831" name="Exterior surface point">
            <a:extLst>
              <a:ext uri="{FF2B5EF4-FFF2-40B4-BE49-F238E27FC236}">
                <a16:creationId xmlns:a16="http://schemas.microsoft.com/office/drawing/2014/main" id="{AF36349D-0EED-4B36-BCC6-E901ECC3800E}"/>
              </a:ext>
            </a:extLst>
          </p:cNvPr>
          <p:cNvSpPr>
            <a:spLocks noGrp="1"/>
          </p:cNvSpPr>
          <p:nvPr/>
        </p:nvSpPr>
        <p:spPr>
          <a:xfrm>
            <a:off x="4293317" y="3936661"/>
            <a:ext cx="44450" cy="40449"/>
          </a:xfrm>
          <a:prstGeom prst="ellipse">
            <a:avLst/>
          </a:prstGeom>
          <a:solidFill>
            <a:srgbClr val="FFAD57"/>
          </a:solidFill>
          <a:ln w="0">
            <a:noFill/>
          </a:ln>
        </p:spPr>
        <p:txBody>
          <a:bodyPr/>
          <a:lstStyle/>
          <a:p>
            <a:endParaRPr lang="zh-CN" altLang="en-US"/>
          </a:p>
        </p:txBody>
      </p:sp>
      <p:sp>
        <p:nvSpPr>
          <p:cNvPr id="832" name="Exterior surface point">
            <a:extLst>
              <a:ext uri="{FF2B5EF4-FFF2-40B4-BE49-F238E27FC236}">
                <a16:creationId xmlns:a16="http://schemas.microsoft.com/office/drawing/2014/main" id="{9DAF7BE2-7FF4-4DD2-A40A-C096769104EC}"/>
              </a:ext>
            </a:extLst>
          </p:cNvPr>
          <p:cNvSpPr>
            <a:spLocks noGrp="1"/>
          </p:cNvSpPr>
          <p:nvPr/>
        </p:nvSpPr>
        <p:spPr>
          <a:xfrm>
            <a:off x="4293317" y="3855184"/>
            <a:ext cx="44450" cy="40449"/>
          </a:xfrm>
          <a:prstGeom prst="ellipse">
            <a:avLst/>
          </a:prstGeom>
          <a:solidFill>
            <a:srgbClr val="FFAD57"/>
          </a:solidFill>
          <a:ln w="0">
            <a:noFill/>
          </a:ln>
        </p:spPr>
        <p:txBody>
          <a:bodyPr/>
          <a:lstStyle/>
          <a:p>
            <a:endParaRPr lang="zh-CN" altLang="en-US"/>
          </a:p>
        </p:txBody>
      </p:sp>
      <p:sp>
        <p:nvSpPr>
          <p:cNvPr id="833" name="Exterior surface point">
            <a:extLst>
              <a:ext uri="{FF2B5EF4-FFF2-40B4-BE49-F238E27FC236}">
                <a16:creationId xmlns:a16="http://schemas.microsoft.com/office/drawing/2014/main" id="{CE7DA3CD-5EA7-4E48-8379-78292A71A250}"/>
              </a:ext>
            </a:extLst>
          </p:cNvPr>
          <p:cNvSpPr>
            <a:spLocks noGrp="1"/>
          </p:cNvSpPr>
          <p:nvPr/>
        </p:nvSpPr>
        <p:spPr>
          <a:xfrm>
            <a:off x="4293317" y="3773707"/>
            <a:ext cx="44450" cy="40449"/>
          </a:xfrm>
          <a:prstGeom prst="ellipse">
            <a:avLst/>
          </a:prstGeom>
          <a:solidFill>
            <a:srgbClr val="FFAD57"/>
          </a:solidFill>
          <a:ln w="0">
            <a:noFill/>
          </a:ln>
        </p:spPr>
        <p:txBody>
          <a:bodyPr/>
          <a:lstStyle/>
          <a:p>
            <a:endParaRPr lang="zh-CN" altLang="en-US"/>
          </a:p>
        </p:txBody>
      </p:sp>
      <p:sp>
        <p:nvSpPr>
          <p:cNvPr id="834" name="Exterior surface point">
            <a:extLst>
              <a:ext uri="{FF2B5EF4-FFF2-40B4-BE49-F238E27FC236}">
                <a16:creationId xmlns:a16="http://schemas.microsoft.com/office/drawing/2014/main" id="{1D49DFB1-3107-4B35-964D-100D71C1BCD4}"/>
              </a:ext>
            </a:extLst>
          </p:cNvPr>
          <p:cNvSpPr>
            <a:spLocks noGrp="1"/>
          </p:cNvSpPr>
          <p:nvPr/>
        </p:nvSpPr>
        <p:spPr>
          <a:xfrm>
            <a:off x="4293317" y="3692231"/>
            <a:ext cx="44450" cy="40449"/>
          </a:xfrm>
          <a:prstGeom prst="ellipse">
            <a:avLst/>
          </a:prstGeom>
          <a:solidFill>
            <a:srgbClr val="FFAD57"/>
          </a:solidFill>
          <a:ln w="0">
            <a:noFill/>
          </a:ln>
        </p:spPr>
        <p:txBody>
          <a:bodyPr/>
          <a:lstStyle/>
          <a:p>
            <a:endParaRPr lang="zh-CN" altLang="en-US"/>
          </a:p>
        </p:txBody>
      </p:sp>
      <p:sp>
        <p:nvSpPr>
          <p:cNvPr id="835" name="Exterior surface point">
            <a:extLst>
              <a:ext uri="{FF2B5EF4-FFF2-40B4-BE49-F238E27FC236}">
                <a16:creationId xmlns:a16="http://schemas.microsoft.com/office/drawing/2014/main" id="{84003476-8D3C-4808-B501-8B1F13033631}"/>
              </a:ext>
            </a:extLst>
          </p:cNvPr>
          <p:cNvSpPr>
            <a:spLocks noGrp="1"/>
          </p:cNvSpPr>
          <p:nvPr/>
        </p:nvSpPr>
        <p:spPr>
          <a:xfrm>
            <a:off x="4293317" y="3610754"/>
            <a:ext cx="44450" cy="40449"/>
          </a:xfrm>
          <a:prstGeom prst="ellipse">
            <a:avLst/>
          </a:prstGeom>
          <a:solidFill>
            <a:srgbClr val="FFAD57"/>
          </a:solidFill>
          <a:ln w="0">
            <a:noFill/>
          </a:ln>
        </p:spPr>
        <p:txBody>
          <a:bodyPr/>
          <a:lstStyle/>
          <a:p>
            <a:endParaRPr lang="zh-CN" altLang="en-US"/>
          </a:p>
        </p:txBody>
      </p:sp>
      <p:sp>
        <p:nvSpPr>
          <p:cNvPr id="836" name="Exterior surface point">
            <a:extLst>
              <a:ext uri="{FF2B5EF4-FFF2-40B4-BE49-F238E27FC236}">
                <a16:creationId xmlns:a16="http://schemas.microsoft.com/office/drawing/2014/main" id="{9AC32C4C-92CE-46E7-BBF9-5B7CB3331762}"/>
              </a:ext>
            </a:extLst>
          </p:cNvPr>
          <p:cNvSpPr>
            <a:spLocks noGrp="1"/>
          </p:cNvSpPr>
          <p:nvPr/>
        </p:nvSpPr>
        <p:spPr>
          <a:xfrm>
            <a:off x="4293317" y="3529277"/>
            <a:ext cx="44450" cy="40449"/>
          </a:xfrm>
          <a:prstGeom prst="ellipse">
            <a:avLst/>
          </a:prstGeom>
          <a:solidFill>
            <a:srgbClr val="FFAD57"/>
          </a:solidFill>
          <a:ln w="0">
            <a:noFill/>
          </a:ln>
        </p:spPr>
        <p:txBody>
          <a:bodyPr/>
          <a:lstStyle/>
          <a:p>
            <a:endParaRPr lang="zh-CN" altLang="en-US"/>
          </a:p>
        </p:txBody>
      </p:sp>
      <p:sp>
        <p:nvSpPr>
          <p:cNvPr id="837" name="Exterior surface point">
            <a:extLst>
              <a:ext uri="{FF2B5EF4-FFF2-40B4-BE49-F238E27FC236}">
                <a16:creationId xmlns:a16="http://schemas.microsoft.com/office/drawing/2014/main" id="{5BB0767B-D179-4E1E-BBB4-882DCCDF3F16}"/>
              </a:ext>
            </a:extLst>
          </p:cNvPr>
          <p:cNvSpPr>
            <a:spLocks noGrp="1"/>
          </p:cNvSpPr>
          <p:nvPr/>
        </p:nvSpPr>
        <p:spPr>
          <a:xfrm>
            <a:off x="4293317" y="3447800"/>
            <a:ext cx="44450" cy="40449"/>
          </a:xfrm>
          <a:prstGeom prst="ellipse">
            <a:avLst/>
          </a:prstGeom>
          <a:solidFill>
            <a:srgbClr val="FFAD57"/>
          </a:solidFill>
          <a:ln w="0">
            <a:noFill/>
          </a:ln>
        </p:spPr>
        <p:txBody>
          <a:bodyPr/>
          <a:lstStyle/>
          <a:p>
            <a:endParaRPr lang="zh-CN" altLang="en-US"/>
          </a:p>
        </p:txBody>
      </p:sp>
      <p:sp>
        <p:nvSpPr>
          <p:cNvPr id="838" name="Exterior surface point">
            <a:extLst>
              <a:ext uri="{FF2B5EF4-FFF2-40B4-BE49-F238E27FC236}">
                <a16:creationId xmlns:a16="http://schemas.microsoft.com/office/drawing/2014/main" id="{7FBBDCE0-F49D-406F-ADFA-C3F378C5EED1}"/>
              </a:ext>
            </a:extLst>
          </p:cNvPr>
          <p:cNvSpPr>
            <a:spLocks noGrp="1"/>
          </p:cNvSpPr>
          <p:nvPr/>
        </p:nvSpPr>
        <p:spPr>
          <a:xfrm>
            <a:off x="4293317" y="3366323"/>
            <a:ext cx="44450" cy="40449"/>
          </a:xfrm>
          <a:prstGeom prst="ellipse">
            <a:avLst/>
          </a:prstGeom>
          <a:solidFill>
            <a:srgbClr val="FFAD57"/>
          </a:solidFill>
          <a:ln w="0">
            <a:noFill/>
          </a:ln>
        </p:spPr>
        <p:txBody>
          <a:bodyPr/>
          <a:lstStyle/>
          <a:p>
            <a:endParaRPr lang="zh-CN" altLang="en-US"/>
          </a:p>
        </p:txBody>
      </p:sp>
      <p:sp>
        <p:nvSpPr>
          <p:cNvPr id="839" name="Exterior surface point">
            <a:extLst>
              <a:ext uri="{FF2B5EF4-FFF2-40B4-BE49-F238E27FC236}">
                <a16:creationId xmlns:a16="http://schemas.microsoft.com/office/drawing/2014/main" id="{32E0E65C-08E1-4F3D-A40F-03E5A31BC2C0}"/>
              </a:ext>
            </a:extLst>
          </p:cNvPr>
          <p:cNvSpPr>
            <a:spLocks noGrp="1"/>
          </p:cNvSpPr>
          <p:nvPr/>
        </p:nvSpPr>
        <p:spPr>
          <a:xfrm>
            <a:off x="4293317" y="3284846"/>
            <a:ext cx="44450" cy="40449"/>
          </a:xfrm>
          <a:prstGeom prst="ellipse">
            <a:avLst/>
          </a:prstGeom>
          <a:solidFill>
            <a:srgbClr val="FFAD57"/>
          </a:solidFill>
          <a:ln w="0">
            <a:noFill/>
          </a:ln>
        </p:spPr>
        <p:txBody>
          <a:bodyPr/>
          <a:lstStyle/>
          <a:p>
            <a:endParaRPr lang="zh-CN" altLang="en-US"/>
          </a:p>
        </p:txBody>
      </p:sp>
      <p:sp>
        <p:nvSpPr>
          <p:cNvPr id="840" name="Exterior surface point">
            <a:extLst>
              <a:ext uri="{FF2B5EF4-FFF2-40B4-BE49-F238E27FC236}">
                <a16:creationId xmlns:a16="http://schemas.microsoft.com/office/drawing/2014/main" id="{07360A36-C0E5-495C-B1E5-348D04055ADF}"/>
              </a:ext>
            </a:extLst>
          </p:cNvPr>
          <p:cNvSpPr>
            <a:spLocks noGrp="1"/>
          </p:cNvSpPr>
          <p:nvPr/>
        </p:nvSpPr>
        <p:spPr>
          <a:xfrm>
            <a:off x="4361897" y="4876245"/>
            <a:ext cx="44450" cy="40449"/>
          </a:xfrm>
          <a:prstGeom prst="ellipse">
            <a:avLst/>
          </a:prstGeom>
          <a:solidFill>
            <a:srgbClr val="FFAD57"/>
          </a:solidFill>
          <a:ln w="0">
            <a:noFill/>
          </a:ln>
        </p:spPr>
        <p:txBody>
          <a:bodyPr/>
          <a:lstStyle/>
          <a:p>
            <a:endParaRPr lang="zh-CN" altLang="en-US"/>
          </a:p>
        </p:txBody>
      </p:sp>
      <p:sp>
        <p:nvSpPr>
          <p:cNvPr id="841" name="Exterior surface point">
            <a:extLst>
              <a:ext uri="{FF2B5EF4-FFF2-40B4-BE49-F238E27FC236}">
                <a16:creationId xmlns:a16="http://schemas.microsoft.com/office/drawing/2014/main" id="{B1FA44DA-3A52-4CED-B96B-8FB85655B433}"/>
              </a:ext>
            </a:extLst>
          </p:cNvPr>
          <p:cNvSpPr>
            <a:spLocks noGrp="1"/>
          </p:cNvSpPr>
          <p:nvPr/>
        </p:nvSpPr>
        <p:spPr>
          <a:xfrm>
            <a:off x="4361897" y="4794768"/>
            <a:ext cx="44450" cy="40449"/>
          </a:xfrm>
          <a:prstGeom prst="ellipse">
            <a:avLst/>
          </a:prstGeom>
          <a:solidFill>
            <a:srgbClr val="FFAD57"/>
          </a:solidFill>
          <a:ln w="0">
            <a:noFill/>
          </a:ln>
        </p:spPr>
        <p:txBody>
          <a:bodyPr/>
          <a:lstStyle/>
          <a:p>
            <a:endParaRPr lang="zh-CN" altLang="en-US"/>
          </a:p>
        </p:txBody>
      </p:sp>
      <p:sp>
        <p:nvSpPr>
          <p:cNvPr id="842" name="Exterior surface point">
            <a:extLst>
              <a:ext uri="{FF2B5EF4-FFF2-40B4-BE49-F238E27FC236}">
                <a16:creationId xmlns:a16="http://schemas.microsoft.com/office/drawing/2014/main" id="{77EE9A3B-39E0-4E02-B0BF-EDB5F567148A}"/>
              </a:ext>
            </a:extLst>
          </p:cNvPr>
          <p:cNvSpPr>
            <a:spLocks noGrp="1"/>
          </p:cNvSpPr>
          <p:nvPr/>
        </p:nvSpPr>
        <p:spPr>
          <a:xfrm>
            <a:off x="4361897" y="4713291"/>
            <a:ext cx="44450" cy="40449"/>
          </a:xfrm>
          <a:prstGeom prst="ellipse">
            <a:avLst/>
          </a:prstGeom>
          <a:solidFill>
            <a:srgbClr val="FFAD57"/>
          </a:solidFill>
          <a:ln w="0">
            <a:noFill/>
          </a:ln>
        </p:spPr>
        <p:txBody>
          <a:bodyPr/>
          <a:lstStyle/>
          <a:p>
            <a:endParaRPr lang="zh-CN" altLang="en-US"/>
          </a:p>
        </p:txBody>
      </p:sp>
      <p:sp>
        <p:nvSpPr>
          <p:cNvPr id="843" name="Exterior surface point">
            <a:extLst>
              <a:ext uri="{FF2B5EF4-FFF2-40B4-BE49-F238E27FC236}">
                <a16:creationId xmlns:a16="http://schemas.microsoft.com/office/drawing/2014/main" id="{45566BBE-1AD9-4274-853A-69448F878659}"/>
              </a:ext>
            </a:extLst>
          </p:cNvPr>
          <p:cNvSpPr>
            <a:spLocks noGrp="1"/>
          </p:cNvSpPr>
          <p:nvPr/>
        </p:nvSpPr>
        <p:spPr>
          <a:xfrm>
            <a:off x="4361897" y="4631815"/>
            <a:ext cx="44450" cy="40449"/>
          </a:xfrm>
          <a:prstGeom prst="ellipse">
            <a:avLst/>
          </a:prstGeom>
          <a:solidFill>
            <a:srgbClr val="FFAD57"/>
          </a:solidFill>
          <a:ln w="0">
            <a:noFill/>
          </a:ln>
        </p:spPr>
        <p:txBody>
          <a:bodyPr/>
          <a:lstStyle/>
          <a:p>
            <a:endParaRPr lang="zh-CN" altLang="en-US"/>
          </a:p>
        </p:txBody>
      </p:sp>
      <p:sp>
        <p:nvSpPr>
          <p:cNvPr id="844" name="Exterior surface point">
            <a:extLst>
              <a:ext uri="{FF2B5EF4-FFF2-40B4-BE49-F238E27FC236}">
                <a16:creationId xmlns:a16="http://schemas.microsoft.com/office/drawing/2014/main" id="{44DF9C1A-58D7-4DED-BC13-F0FC77B907A3}"/>
              </a:ext>
            </a:extLst>
          </p:cNvPr>
          <p:cNvSpPr>
            <a:spLocks noGrp="1"/>
          </p:cNvSpPr>
          <p:nvPr/>
        </p:nvSpPr>
        <p:spPr>
          <a:xfrm>
            <a:off x="4361897" y="4550338"/>
            <a:ext cx="44450" cy="40449"/>
          </a:xfrm>
          <a:prstGeom prst="ellipse">
            <a:avLst/>
          </a:prstGeom>
          <a:solidFill>
            <a:srgbClr val="FFAD57"/>
          </a:solidFill>
          <a:ln w="0">
            <a:noFill/>
          </a:ln>
        </p:spPr>
        <p:txBody>
          <a:bodyPr/>
          <a:lstStyle/>
          <a:p>
            <a:endParaRPr lang="zh-CN" altLang="en-US"/>
          </a:p>
        </p:txBody>
      </p:sp>
      <p:sp>
        <p:nvSpPr>
          <p:cNvPr id="845" name="Exterior surface point">
            <a:extLst>
              <a:ext uri="{FF2B5EF4-FFF2-40B4-BE49-F238E27FC236}">
                <a16:creationId xmlns:a16="http://schemas.microsoft.com/office/drawing/2014/main" id="{E5A28E8E-45C5-4BD7-AC1E-896CB554B633}"/>
              </a:ext>
            </a:extLst>
          </p:cNvPr>
          <p:cNvSpPr>
            <a:spLocks noGrp="1"/>
          </p:cNvSpPr>
          <p:nvPr/>
        </p:nvSpPr>
        <p:spPr>
          <a:xfrm>
            <a:off x="4361897" y="4468861"/>
            <a:ext cx="44450" cy="40449"/>
          </a:xfrm>
          <a:prstGeom prst="ellipse">
            <a:avLst/>
          </a:prstGeom>
          <a:solidFill>
            <a:srgbClr val="FFAD57"/>
          </a:solidFill>
          <a:ln w="0">
            <a:noFill/>
          </a:ln>
        </p:spPr>
        <p:txBody>
          <a:bodyPr/>
          <a:lstStyle/>
          <a:p>
            <a:endParaRPr lang="zh-CN" altLang="en-US"/>
          </a:p>
        </p:txBody>
      </p:sp>
      <p:sp>
        <p:nvSpPr>
          <p:cNvPr id="846" name="Exterior surface point">
            <a:extLst>
              <a:ext uri="{FF2B5EF4-FFF2-40B4-BE49-F238E27FC236}">
                <a16:creationId xmlns:a16="http://schemas.microsoft.com/office/drawing/2014/main" id="{B5732DD5-0873-47B0-81EE-B5226E718AA4}"/>
              </a:ext>
            </a:extLst>
          </p:cNvPr>
          <p:cNvSpPr>
            <a:spLocks noGrp="1"/>
          </p:cNvSpPr>
          <p:nvPr/>
        </p:nvSpPr>
        <p:spPr>
          <a:xfrm>
            <a:off x="4361897" y="4387384"/>
            <a:ext cx="44450" cy="40449"/>
          </a:xfrm>
          <a:prstGeom prst="ellipse">
            <a:avLst/>
          </a:prstGeom>
          <a:solidFill>
            <a:srgbClr val="FFAD57"/>
          </a:solidFill>
          <a:ln w="0">
            <a:noFill/>
          </a:ln>
        </p:spPr>
        <p:txBody>
          <a:bodyPr/>
          <a:lstStyle/>
          <a:p>
            <a:endParaRPr lang="zh-CN" altLang="en-US"/>
          </a:p>
        </p:txBody>
      </p:sp>
      <p:sp>
        <p:nvSpPr>
          <p:cNvPr id="847" name="Exterior surface point">
            <a:extLst>
              <a:ext uri="{FF2B5EF4-FFF2-40B4-BE49-F238E27FC236}">
                <a16:creationId xmlns:a16="http://schemas.microsoft.com/office/drawing/2014/main" id="{7EC4CFBC-F9C3-42C6-9F19-2C82CAFB0E10}"/>
              </a:ext>
            </a:extLst>
          </p:cNvPr>
          <p:cNvSpPr>
            <a:spLocks noGrp="1"/>
          </p:cNvSpPr>
          <p:nvPr/>
        </p:nvSpPr>
        <p:spPr>
          <a:xfrm>
            <a:off x="4361897" y="4305907"/>
            <a:ext cx="44450" cy="40449"/>
          </a:xfrm>
          <a:prstGeom prst="ellipse">
            <a:avLst/>
          </a:prstGeom>
          <a:solidFill>
            <a:srgbClr val="FFAD57"/>
          </a:solidFill>
          <a:ln w="0">
            <a:noFill/>
          </a:ln>
        </p:spPr>
        <p:txBody>
          <a:bodyPr/>
          <a:lstStyle/>
          <a:p>
            <a:endParaRPr lang="zh-CN" altLang="en-US"/>
          </a:p>
        </p:txBody>
      </p:sp>
      <p:sp>
        <p:nvSpPr>
          <p:cNvPr id="848" name="Exterior surface point">
            <a:extLst>
              <a:ext uri="{FF2B5EF4-FFF2-40B4-BE49-F238E27FC236}">
                <a16:creationId xmlns:a16="http://schemas.microsoft.com/office/drawing/2014/main" id="{87013AF9-92E5-4DA8-8CB6-ECBAA7986DED}"/>
              </a:ext>
            </a:extLst>
          </p:cNvPr>
          <p:cNvSpPr>
            <a:spLocks noGrp="1"/>
          </p:cNvSpPr>
          <p:nvPr/>
        </p:nvSpPr>
        <p:spPr>
          <a:xfrm>
            <a:off x="4361897" y="4224430"/>
            <a:ext cx="44450" cy="40449"/>
          </a:xfrm>
          <a:prstGeom prst="ellipse">
            <a:avLst/>
          </a:prstGeom>
          <a:solidFill>
            <a:srgbClr val="FFAD57"/>
          </a:solidFill>
          <a:ln w="0">
            <a:noFill/>
          </a:ln>
        </p:spPr>
        <p:txBody>
          <a:bodyPr/>
          <a:lstStyle/>
          <a:p>
            <a:endParaRPr lang="zh-CN" altLang="en-US"/>
          </a:p>
        </p:txBody>
      </p:sp>
      <p:sp>
        <p:nvSpPr>
          <p:cNvPr id="849" name="Exterior surface point">
            <a:extLst>
              <a:ext uri="{FF2B5EF4-FFF2-40B4-BE49-F238E27FC236}">
                <a16:creationId xmlns:a16="http://schemas.microsoft.com/office/drawing/2014/main" id="{03C75D16-0D9B-4F38-8737-E6A192138FE0}"/>
              </a:ext>
            </a:extLst>
          </p:cNvPr>
          <p:cNvSpPr>
            <a:spLocks noGrp="1"/>
          </p:cNvSpPr>
          <p:nvPr/>
        </p:nvSpPr>
        <p:spPr>
          <a:xfrm>
            <a:off x="4361897" y="4142954"/>
            <a:ext cx="44450" cy="40449"/>
          </a:xfrm>
          <a:prstGeom prst="ellipse">
            <a:avLst/>
          </a:prstGeom>
          <a:solidFill>
            <a:srgbClr val="FFAD57"/>
          </a:solidFill>
          <a:ln w="0">
            <a:noFill/>
          </a:ln>
        </p:spPr>
        <p:txBody>
          <a:bodyPr/>
          <a:lstStyle/>
          <a:p>
            <a:endParaRPr lang="zh-CN" altLang="en-US"/>
          </a:p>
        </p:txBody>
      </p:sp>
      <p:sp>
        <p:nvSpPr>
          <p:cNvPr id="850" name="Exterior surface point">
            <a:extLst>
              <a:ext uri="{FF2B5EF4-FFF2-40B4-BE49-F238E27FC236}">
                <a16:creationId xmlns:a16="http://schemas.microsoft.com/office/drawing/2014/main" id="{A34B5324-07F4-4C6A-AF35-82C341290E2F}"/>
              </a:ext>
            </a:extLst>
          </p:cNvPr>
          <p:cNvSpPr>
            <a:spLocks noGrp="1"/>
          </p:cNvSpPr>
          <p:nvPr/>
        </p:nvSpPr>
        <p:spPr>
          <a:xfrm>
            <a:off x="4361897" y="4061477"/>
            <a:ext cx="44450" cy="40449"/>
          </a:xfrm>
          <a:prstGeom prst="ellipse">
            <a:avLst/>
          </a:prstGeom>
          <a:solidFill>
            <a:srgbClr val="FFAD57"/>
          </a:solidFill>
          <a:ln w="0">
            <a:noFill/>
          </a:ln>
        </p:spPr>
        <p:txBody>
          <a:bodyPr/>
          <a:lstStyle/>
          <a:p>
            <a:endParaRPr lang="zh-CN" altLang="en-US"/>
          </a:p>
        </p:txBody>
      </p:sp>
      <p:sp>
        <p:nvSpPr>
          <p:cNvPr id="851" name="Exterior surface point">
            <a:extLst>
              <a:ext uri="{FF2B5EF4-FFF2-40B4-BE49-F238E27FC236}">
                <a16:creationId xmlns:a16="http://schemas.microsoft.com/office/drawing/2014/main" id="{D5CC602A-D21C-4DDA-860E-E97537D99CAA}"/>
              </a:ext>
            </a:extLst>
          </p:cNvPr>
          <p:cNvSpPr>
            <a:spLocks noGrp="1"/>
          </p:cNvSpPr>
          <p:nvPr/>
        </p:nvSpPr>
        <p:spPr>
          <a:xfrm>
            <a:off x="4361897" y="3980000"/>
            <a:ext cx="44450" cy="40449"/>
          </a:xfrm>
          <a:prstGeom prst="ellipse">
            <a:avLst/>
          </a:prstGeom>
          <a:solidFill>
            <a:srgbClr val="FFAD57"/>
          </a:solidFill>
          <a:ln w="0">
            <a:noFill/>
          </a:ln>
        </p:spPr>
        <p:txBody>
          <a:bodyPr/>
          <a:lstStyle/>
          <a:p>
            <a:endParaRPr lang="zh-CN" altLang="en-US"/>
          </a:p>
        </p:txBody>
      </p:sp>
      <p:sp>
        <p:nvSpPr>
          <p:cNvPr id="852" name="Exterior surface point">
            <a:extLst>
              <a:ext uri="{FF2B5EF4-FFF2-40B4-BE49-F238E27FC236}">
                <a16:creationId xmlns:a16="http://schemas.microsoft.com/office/drawing/2014/main" id="{4B9C3606-B9CE-4DF9-9660-FD6076FA86E3}"/>
              </a:ext>
            </a:extLst>
          </p:cNvPr>
          <p:cNvSpPr>
            <a:spLocks noGrp="1"/>
          </p:cNvSpPr>
          <p:nvPr/>
        </p:nvSpPr>
        <p:spPr>
          <a:xfrm>
            <a:off x="4361897" y="3898523"/>
            <a:ext cx="44450" cy="40449"/>
          </a:xfrm>
          <a:prstGeom prst="ellipse">
            <a:avLst/>
          </a:prstGeom>
          <a:solidFill>
            <a:srgbClr val="FFAD57"/>
          </a:solidFill>
          <a:ln w="0">
            <a:noFill/>
          </a:ln>
        </p:spPr>
        <p:txBody>
          <a:bodyPr/>
          <a:lstStyle/>
          <a:p>
            <a:endParaRPr lang="zh-CN" altLang="en-US"/>
          </a:p>
        </p:txBody>
      </p:sp>
      <p:sp>
        <p:nvSpPr>
          <p:cNvPr id="853" name="Exterior surface point">
            <a:extLst>
              <a:ext uri="{FF2B5EF4-FFF2-40B4-BE49-F238E27FC236}">
                <a16:creationId xmlns:a16="http://schemas.microsoft.com/office/drawing/2014/main" id="{8D1D817E-284A-4278-85B7-522330DC99EA}"/>
              </a:ext>
            </a:extLst>
          </p:cNvPr>
          <p:cNvSpPr>
            <a:spLocks noGrp="1"/>
          </p:cNvSpPr>
          <p:nvPr/>
        </p:nvSpPr>
        <p:spPr>
          <a:xfrm>
            <a:off x="4361897" y="3817046"/>
            <a:ext cx="44450" cy="40449"/>
          </a:xfrm>
          <a:prstGeom prst="ellipse">
            <a:avLst/>
          </a:prstGeom>
          <a:solidFill>
            <a:srgbClr val="FFAD57"/>
          </a:solidFill>
          <a:ln w="0">
            <a:noFill/>
          </a:ln>
        </p:spPr>
        <p:txBody>
          <a:bodyPr/>
          <a:lstStyle/>
          <a:p>
            <a:endParaRPr lang="zh-CN" altLang="en-US"/>
          </a:p>
        </p:txBody>
      </p:sp>
      <p:sp>
        <p:nvSpPr>
          <p:cNvPr id="854" name="Exterior surface point">
            <a:extLst>
              <a:ext uri="{FF2B5EF4-FFF2-40B4-BE49-F238E27FC236}">
                <a16:creationId xmlns:a16="http://schemas.microsoft.com/office/drawing/2014/main" id="{3F76942E-175D-45FA-B079-815C222597FF}"/>
              </a:ext>
            </a:extLst>
          </p:cNvPr>
          <p:cNvSpPr>
            <a:spLocks noGrp="1"/>
          </p:cNvSpPr>
          <p:nvPr/>
        </p:nvSpPr>
        <p:spPr>
          <a:xfrm>
            <a:off x="4361897" y="3735569"/>
            <a:ext cx="44450" cy="40449"/>
          </a:xfrm>
          <a:prstGeom prst="ellipse">
            <a:avLst/>
          </a:prstGeom>
          <a:solidFill>
            <a:srgbClr val="FFAD57"/>
          </a:solidFill>
          <a:ln w="0">
            <a:noFill/>
          </a:ln>
        </p:spPr>
        <p:txBody>
          <a:bodyPr/>
          <a:lstStyle/>
          <a:p>
            <a:endParaRPr lang="zh-CN" altLang="en-US"/>
          </a:p>
        </p:txBody>
      </p:sp>
      <p:sp>
        <p:nvSpPr>
          <p:cNvPr id="855" name="Exterior surface point">
            <a:extLst>
              <a:ext uri="{FF2B5EF4-FFF2-40B4-BE49-F238E27FC236}">
                <a16:creationId xmlns:a16="http://schemas.microsoft.com/office/drawing/2014/main" id="{AB910E1C-0FAD-437C-AF70-480FC2DE626E}"/>
              </a:ext>
            </a:extLst>
          </p:cNvPr>
          <p:cNvSpPr>
            <a:spLocks noGrp="1"/>
          </p:cNvSpPr>
          <p:nvPr/>
        </p:nvSpPr>
        <p:spPr>
          <a:xfrm>
            <a:off x="4361897" y="3654092"/>
            <a:ext cx="44450" cy="40449"/>
          </a:xfrm>
          <a:prstGeom prst="ellipse">
            <a:avLst/>
          </a:prstGeom>
          <a:solidFill>
            <a:srgbClr val="FFAD57"/>
          </a:solidFill>
          <a:ln w="0">
            <a:noFill/>
          </a:ln>
        </p:spPr>
        <p:txBody>
          <a:bodyPr/>
          <a:lstStyle/>
          <a:p>
            <a:endParaRPr lang="zh-CN" altLang="en-US"/>
          </a:p>
        </p:txBody>
      </p:sp>
      <p:sp>
        <p:nvSpPr>
          <p:cNvPr id="856" name="Exterior surface point">
            <a:extLst>
              <a:ext uri="{FF2B5EF4-FFF2-40B4-BE49-F238E27FC236}">
                <a16:creationId xmlns:a16="http://schemas.microsoft.com/office/drawing/2014/main" id="{EE277B06-8B99-45FB-B1E1-A0F6DE3BBCBD}"/>
              </a:ext>
            </a:extLst>
          </p:cNvPr>
          <p:cNvSpPr>
            <a:spLocks noGrp="1"/>
          </p:cNvSpPr>
          <p:nvPr/>
        </p:nvSpPr>
        <p:spPr>
          <a:xfrm>
            <a:off x="4361897" y="3572616"/>
            <a:ext cx="44450" cy="40449"/>
          </a:xfrm>
          <a:prstGeom prst="ellipse">
            <a:avLst/>
          </a:prstGeom>
          <a:solidFill>
            <a:srgbClr val="FFAD57"/>
          </a:solidFill>
          <a:ln w="0">
            <a:noFill/>
          </a:ln>
        </p:spPr>
        <p:txBody>
          <a:bodyPr/>
          <a:lstStyle/>
          <a:p>
            <a:endParaRPr lang="zh-CN" altLang="en-US"/>
          </a:p>
        </p:txBody>
      </p:sp>
      <p:sp>
        <p:nvSpPr>
          <p:cNvPr id="857" name="Exterior surface point">
            <a:extLst>
              <a:ext uri="{FF2B5EF4-FFF2-40B4-BE49-F238E27FC236}">
                <a16:creationId xmlns:a16="http://schemas.microsoft.com/office/drawing/2014/main" id="{9F487C2D-406D-4321-BF57-856423D7934B}"/>
              </a:ext>
            </a:extLst>
          </p:cNvPr>
          <p:cNvSpPr>
            <a:spLocks noGrp="1"/>
          </p:cNvSpPr>
          <p:nvPr/>
        </p:nvSpPr>
        <p:spPr>
          <a:xfrm>
            <a:off x="4361897" y="3491139"/>
            <a:ext cx="44450" cy="40449"/>
          </a:xfrm>
          <a:prstGeom prst="ellipse">
            <a:avLst/>
          </a:prstGeom>
          <a:solidFill>
            <a:srgbClr val="FFAD57"/>
          </a:solidFill>
          <a:ln w="0">
            <a:noFill/>
          </a:ln>
        </p:spPr>
        <p:txBody>
          <a:bodyPr/>
          <a:lstStyle/>
          <a:p>
            <a:endParaRPr lang="zh-CN" altLang="en-US"/>
          </a:p>
        </p:txBody>
      </p:sp>
      <p:sp>
        <p:nvSpPr>
          <p:cNvPr id="858" name="Exterior surface point">
            <a:extLst>
              <a:ext uri="{FF2B5EF4-FFF2-40B4-BE49-F238E27FC236}">
                <a16:creationId xmlns:a16="http://schemas.microsoft.com/office/drawing/2014/main" id="{59058ED2-1132-4ACF-B87B-C9862905C1A2}"/>
              </a:ext>
            </a:extLst>
          </p:cNvPr>
          <p:cNvSpPr>
            <a:spLocks noGrp="1"/>
          </p:cNvSpPr>
          <p:nvPr/>
        </p:nvSpPr>
        <p:spPr>
          <a:xfrm>
            <a:off x="4361897" y="3409662"/>
            <a:ext cx="44450" cy="40449"/>
          </a:xfrm>
          <a:prstGeom prst="ellipse">
            <a:avLst/>
          </a:prstGeom>
          <a:solidFill>
            <a:srgbClr val="FFAD57"/>
          </a:solidFill>
          <a:ln w="0">
            <a:noFill/>
          </a:ln>
        </p:spPr>
        <p:txBody>
          <a:bodyPr/>
          <a:lstStyle/>
          <a:p>
            <a:endParaRPr lang="zh-CN" altLang="en-US"/>
          </a:p>
        </p:txBody>
      </p:sp>
      <p:sp>
        <p:nvSpPr>
          <p:cNvPr id="859" name="Exterior surface point">
            <a:extLst>
              <a:ext uri="{FF2B5EF4-FFF2-40B4-BE49-F238E27FC236}">
                <a16:creationId xmlns:a16="http://schemas.microsoft.com/office/drawing/2014/main" id="{38355061-64A0-4B50-93E1-53F0EDA43437}"/>
              </a:ext>
            </a:extLst>
          </p:cNvPr>
          <p:cNvSpPr>
            <a:spLocks noGrp="1"/>
          </p:cNvSpPr>
          <p:nvPr/>
        </p:nvSpPr>
        <p:spPr>
          <a:xfrm>
            <a:off x="4361897" y="3328185"/>
            <a:ext cx="44450" cy="40449"/>
          </a:xfrm>
          <a:prstGeom prst="ellipse">
            <a:avLst/>
          </a:prstGeom>
          <a:solidFill>
            <a:srgbClr val="FFAD57"/>
          </a:solidFill>
          <a:ln w="0">
            <a:noFill/>
          </a:ln>
        </p:spPr>
        <p:txBody>
          <a:bodyPr/>
          <a:lstStyle/>
          <a:p>
            <a:endParaRPr lang="zh-CN" altLang="en-US"/>
          </a:p>
        </p:txBody>
      </p:sp>
      <p:sp>
        <p:nvSpPr>
          <p:cNvPr id="860" name="Exterior surface point">
            <a:extLst>
              <a:ext uri="{FF2B5EF4-FFF2-40B4-BE49-F238E27FC236}">
                <a16:creationId xmlns:a16="http://schemas.microsoft.com/office/drawing/2014/main" id="{977983BB-4D5D-4F1D-A5E7-7CB69FF7FF37}"/>
              </a:ext>
            </a:extLst>
          </p:cNvPr>
          <p:cNvSpPr>
            <a:spLocks noGrp="1"/>
          </p:cNvSpPr>
          <p:nvPr/>
        </p:nvSpPr>
        <p:spPr>
          <a:xfrm>
            <a:off x="4361897" y="3246708"/>
            <a:ext cx="44450" cy="40449"/>
          </a:xfrm>
          <a:prstGeom prst="ellipse">
            <a:avLst/>
          </a:prstGeom>
          <a:solidFill>
            <a:srgbClr val="FFAD57"/>
          </a:solidFill>
          <a:ln w="0">
            <a:noFill/>
          </a:ln>
        </p:spPr>
        <p:txBody>
          <a:bodyPr/>
          <a:lstStyle/>
          <a:p>
            <a:endParaRPr lang="zh-CN" altLang="en-US"/>
          </a:p>
        </p:txBody>
      </p:sp>
      <p:sp>
        <p:nvSpPr>
          <p:cNvPr id="861" name="Exterior surface point">
            <a:extLst>
              <a:ext uri="{FF2B5EF4-FFF2-40B4-BE49-F238E27FC236}">
                <a16:creationId xmlns:a16="http://schemas.microsoft.com/office/drawing/2014/main" id="{A994AF69-F983-48F2-A320-CD8E75748C7D}"/>
              </a:ext>
            </a:extLst>
          </p:cNvPr>
          <p:cNvSpPr>
            <a:spLocks noGrp="1"/>
          </p:cNvSpPr>
          <p:nvPr/>
        </p:nvSpPr>
        <p:spPr>
          <a:xfrm>
            <a:off x="4430477" y="4838107"/>
            <a:ext cx="44450" cy="40449"/>
          </a:xfrm>
          <a:prstGeom prst="ellipse">
            <a:avLst/>
          </a:prstGeom>
          <a:solidFill>
            <a:srgbClr val="FFAD57"/>
          </a:solidFill>
          <a:ln w="0">
            <a:noFill/>
          </a:ln>
        </p:spPr>
        <p:txBody>
          <a:bodyPr/>
          <a:lstStyle/>
          <a:p>
            <a:endParaRPr lang="zh-CN" altLang="en-US"/>
          </a:p>
        </p:txBody>
      </p:sp>
      <p:sp>
        <p:nvSpPr>
          <p:cNvPr id="862" name="Exterior surface point">
            <a:extLst>
              <a:ext uri="{FF2B5EF4-FFF2-40B4-BE49-F238E27FC236}">
                <a16:creationId xmlns:a16="http://schemas.microsoft.com/office/drawing/2014/main" id="{C167980B-2D8C-4944-B038-B8C4E78CBEA1}"/>
              </a:ext>
            </a:extLst>
          </p:cNvPr>
          <p:cNvSpPr>
            <a:spLocks noGrp="1"/>
          </p:cNvSpPr>
          <p:nvPr/>
        </p:nvSpPr>
        <p:spPr>
          <a:xfrm>
            <a:off x="4430477" y="4756630"/>
            <a:ext cx="44450" cy="40449"/>
          </a:xfrm>
          <a:prstGeom prst="ellipse">
            <a:avLst/>
          </a:prstGeom>
          <a:solidFill>
            <a:srgbClr val="FFAD57"/>
          </a:solidFill>
          <a:ln w="0">
            <a:noFill/>
          </a:ln>
        </p:spPr>
        <p:txBody>
          <a:bodyPr/>
          <a:lstStyle/>
          <a:p>
            <a:endParaRPr lang="zh-CN" altLang="en-US"/>
          </a:p>
        </p:txBody>
      </p:sp>
      <p:sp>
        <p:nvSpPr>
          <p:cNvPr id="863" name="Exterior surface point">
            <a:extLst>
              <a:ext uri="{FF2B5EF4-FFF2-40B4-BE49-F238E27FC236}">
                <a16:creationId xmlns:a16="http://schemas.microsoft.com/office/drawing/2014/main" id="{3E26F690-7519-4405-9CEF-065BB9AC0035}"/>
              </a:ext>
            </a:extLst>
          </p:cNvPr>
          <p:cNvSpPr>
            <a:spLocks noGrp="1"/>
          </p:cNvSpPr>
          <p:nvPr/>
        </p:nvSpPr>
        <p:spPr>
          <a:xfrm>
            <a:off x="4430477" y="4675153"/>
            <a:ext cx="44450" cy="40449"/>
          </a:xfrm>
          <a:prstGeom prst="ellipse">
            <a:avLst/>
          </a:prstGeom>
          <a:solidFill>
            <a:srgbClr val="FFAD57"/>
          </a:solidFill>
          <a:ln w="0">
            <a:noFill/>
          </a:ln>
        </p:spPr>
        <p:txBody>
          <a:bodyPr/>
          <a:lstStyle/>
          <a:p>
            <a:endParaRPr lang="zh-CN" altLang="en-US"/>
          </a:p>
        </p:txBody>
      </p:sp>
      <p:sp>
        <p:nvSpPr>
          <p:cNvPr id="864" name="Exterior surface point">
            <a:extLst>
              <a:ext uri="{FF2B5EF4-FFF2-40B4-BE49-F238E27FC236}">
                <a16:creationId xmlns:a16="http://schemas.microsoft.com/office/drawing/2014/main" id="{E1DFE81E-EF45-41E6-9D78-DB81FA8C19A0}"/>
              </a:ext>
            </a:extLst>
          </p:cNvPr>
          <p:cNvSpPr>
            <a:spLocks noGrp="1"/>
          </p:cNvSpPr>
          <p:nvPr/>
        </p:nvSpPr>
        <p:spPr>
          <a:xfrm>
            <a:off x="4430477" y="4593677"/>
            <a:ext cx="44450" cy="40449"/>
          </a:xfrm>
          <a:prstGeom prst="ellipse">
            <a:avLst/>
          </a:prstGeom>
          <a:solidFill>
            <a:srgbClr val="FFAD57"/>
          </a:solidFill>
          <a:ln w="0">
            <a:noFill/>
          </a:ln>
        </p:spPr>
        <p:txBody>
          <a:bodyPr/>
          <a:lstStyle/>
          <a:p>
            <a:endParaRPr lang="zh-CN" altLang="en-US"/>
          </a:p>
        </p:txBody>
      </p:sp>
      <p:sp>
        <p:nvSpPr>
          <p:cNvPr id="865" name="Exterior surface point">
            <a:extLst>
              <a:ext uri="{FF2B5EF4-FFF2-40B4-BE49-F238E27FC236}">
                <a16:creationId xmlns:a16="http://schemas.microsoft.com/office/drawing/2014/main" id="{FB734ADB-187F-474E-BE4C-03D0489ACAE8}"/>
              </a:ext>
            </a:extLst>
          </p:cNvPr>
          <p:cNvSpPr>
            <a:spLocks noGrp="1"/>
          </p:cNvSpPr>
          <p:nvPr/>
        </p:nvSpPr>
        <p:spPr>
          <a:xfrm>
            <a:off x="4430477" y="4512200"/>
            <a:ext cx="44450" cy="40449"/>
          </a:xfrm>
          <a:prstGeom prst="ellipse">
            <a:avLst/>
          </a:prstGeom>
          <a:solidFill>
            <a:srgbClr val="FFAD57"/>
          </a:solidFill>
          <a:ln w="0">
            <a:noFill/>
          </a:ln>
        </p:spPr>
        <p:txBody>
          <a:bodyPr/>
          <a:lstStyle/>
          <a:p>
            <a:endParaRPr lang="zh-CN" altLang="en-US"/>
          </a:p>
        </p:txBody>
      </p:sp>
      <p:sp>
        <p:nvSpPr>
          <p:cNvPr id="866" name="Exterior surface point">
            <a:extLst>
              <a:ext uri="{FF2B5EF4-FFF2-40B4-BE49-F238E27FC236}">
                <a16:creationId xmlns:a16="http://schemas.microsoft.com/office/drawing/2014/main" id="{AAE3DB52-519E-42A1-AF19-581246A9DDCC}"/>
              </a:ext>
            </a:extLst>
          </p:cNvPr>
          <p:cNvSpPr>
            <a:spLocks noGrp="1"/>
          </p:cNvSpPr>
          <p:nvPr/>
        </p:nvSpPr>
        <p:spPr>
          <a:xfrm>
            <a:off x="4430477" y="4430723"/>
            <a:ext cx="44450" cy="40449"/>
          </a:xfrm>
          <a:prstGeom prst="ellipse">
            <a:avLst/>
          </a:prstGeom>
          <a:solidFill>
            <a:srgbClr val="FFAD57"/>
          </a:solidFill>
          <a:ln w="0">
            <a:noFill/>
          </a:ln>
        </p:spPr>
        <p:txBody>
          <a:bodyPr/>
          <a:lstStyle/>
          <a:p>
            <a:endParaRPr lang="zh-CN" altLang="en-US"/>
          </a:p>
        </p:txBody>
      </p:sp>
      <p:sp>
        <p:nvSpPr>
          <p:cNvPr id="867" name="Exterior surface point">
            <a:extLst>
              <a:ext uri="{FF2B5EF4-FFF2-40B4-BE49-F238E27FC236}">
                <a16:creationId xmlns:a16="http://schemas.microsoft.com/office/drawing/2014/main" id="{93B7C8D1-410C-4D7B-ACB8-8785C6750BEB}"/>
              </a:ext>
            </a:extLst>
          </p:cNvPr>
          <p:cNvSpPr>
            <a:spLocks noGrp="1"/>
          </p:cNvSpPr>
          <p:nvPr/>
        </p:nvSpPr>
        <p:spPr>
          <a:xfrm>
            <a:off x="4430477" y="4349246"/>
            <a:ext cx="44450" cy="40449"/>
          </a:xfrm>
          <a:prstGeom prst="ellipse">
            <a:avLst/>
          </a:prstGeom>
          <a:solidFill>
            <a:srgbClr val="FFAD57"/>
          </a:solidFill>
          <a:ln w="0">
            <a:noFill/>
          </a:ln>
        </p:spPr>
        <p:txBody>
          <a:bodyPr/>
          <a:lstStyle/>
          <a:p>
            <a:endParaRPr lang="zh-CN" altLang="en-US"/>
          </a:p>
        </p:txBody>
      </p:sp>
      <p:sp>
        <p:nvSpPr>
          <p:cNvPr id="868" name="Exterior surface point">
            <a:extLst>
              <a:ext uri="{FF2B5EF4-FFF2-40B4-BE49-F238E27FC236}">
                <a16:creationId xmlns:a16="http://schemas.microsoft.com/office/drawing/2014/main" id="{EBF37BF7-0466-4173-B961-AA56AAAB61EE}"/>
              </a:ext>
            </a:extLst>
          </p:cNvPr>
          <p:cNvSpPr>
            <a:spLocks noGrp="1"/>
          </p:cNvSpPr>
          <p:nvPr/>
        </p:nvSpPr>
        <p:spPr>
          <a:xfrm>
            <a:off x="4430477" y="4267769"/>
            <a:ext cx="44450" cy="40449"/>
          </a:xfrm>
          <a:prstGeom prst="ellipse">
            <a:avLst/>
          </a:prstGeom>
          <a:solidFill>
            <a:srgbClr val="FFAD57"/>
          </a:solidFill>
          <a:ln w="0">
            <a:noFill/>
          </a:ln>
        </p:spPr>
        <p:txBody>
          <a:bodyPr/>
          <a:lstStyle/>
          <a:p>
            <a:endParaRPr lang="zh-CN" altLang="en-US"/>
          </a:p>
        </p:txBody>
      </p:sp>
      <p:sp>
        <p:nvSpPr>
          <p:cNvPr id="869" name="Exterior surface point">
            <a:extLst>
              <a:ext uri="{FF2B5EF4-FFF2-40B4-BE49-F238E27FC236}">
                <a16:creationId xmlns:a16="http://schemas.microsoft.com/office/drawing/2014/main" id="{AEF97BF9-7B44-46DD-93C2-2F1884E6C7A2}"/>
              </a:ext>
            </a:extLst>
          </p:cNvPr>
          <p:cNvSpPr>
            <a:spLocks noGrp="1"/>
          </p:cNvSpPr>
          <p:nvPr/>
        </p:nvSpPr>
        <p:spPr>
          <a:xfrm>
            <a:off x="4430477" y="4186292"/>
            <a:ext cx="44450" cy="40449"/>
          </a:xfrm>
          <a:prstGeom prst="ellipse">
            <a:avLst/>
          </a:prstGeom>
          <a:solidFill>
            <a:srgbClr val="FFAD57"/>
          </a:solidFill>
          <a:ln w="0">
            <a:noFill/>
          </a:ln>
        </p:spPr>
        <p:txBody>
          <a:bodyPr/>
          <a:lstStyle/>
          <a:p>
            <a:endParaRPr lang="zh-CN" altLang="en-US"/>
          </a:p>
        </p:txBody>
      </p:sp>
      <p:sp>
        <p:nvSpPr>
          <p:cNvPr id="870" name="Exterior surface point">
            <a:extLst>
              <a:ext uri="{FF2B5EF4-FFF2-40B4-BE49-F238E27FC236}">
                <a16:creationId xmlns:a16="http://schemas.microsoft.com/office/drawing/2014/main" id="{9DE539A7-D33F-48D8-AE38-8F9FBAE15BE9}"/>
              </a:ext>
            </a:extLst>
          </p:cNvPr>
          <p:cNvSpPr>
            <a:spLocks noGrp="1"/>
          </p:cNvSpPr>
          <p:nvPr/>
        </p:nvSpPr>
        <p:spPr>
          <a:xfrm>
            <a:off x="4430477" y="4104815"/>
            <a:ext cx="44450" cy="40449"/>
          </a:xfrm>
          <a:prstGeom prst="ellipse">
            <a:avLst/>
          </a:prstGeom>
          <a:solidFill>
            <a:srgbClr val="FFAD57"/>
          </a:solidFill>
          <a:ln w="0">
            <a:noFill/>
          </a:ln>
        </p:spPr>
        <p:txBody>
          <a:bodyPr/>
          <a:lstStyle/>
          <a:p>
            <a:endParaRPr lang="zh-CN" altLang="en-US"/>
          </a:p>
        </p:txBody>
      </p:sp>
      <p:sp>
        <p:nvSpPr>
          <p:cNvPr id="871" name="Exterior surface point">
            <a:extLst>
              <a:ext uri="{FF2B5EF4-FFF2-40B4-BE49-F238E27FC236}">
                <a16:creationId xmlns:a16="http://schemas.microsoft.com/office/drawing/2014/main" id="{02EAD22A-BC77-428F-B698-50FBB98972D4}"/>
              </a:ext>
            </a:extLst>
          </p:cNvPr>
          <p:cNvSpPr>
            <a:spLocks noGrp="1"/>
          </p:cNvSpPr>
          <p:nvPr/>
        </p:nvSpPr>
        <p:spPr>
          <a:xfrm>
            <a:off x="4430477" y="4023339"/>
            <a:ext cx="44450" cy="40449"/>
          </a:xfrm>
          <a:prstGeom prst="ellipse">
            <a:avLst/>
          </a:prstGeom>
          <a:solidFill>
            <a:srgbClr val="FFAD57"/>
          </a:solidFill>
          <a:ln w="0">
            <a:noFill/>
          </a:ln>
        </p:spPr>
        <p:txBody>
          <a:bodyPr/>
          <a:lstStyle/>
          <a:p>
            <a:endParaRPr lang="zh-CN" altLang="en-US"/>
          </a:p>
        </p:txBody>
      </p:sp>
      <p:sp>
        <p:nvSpPr>
          <p:cNvPr id="872" name="Exterior surface point">
            <a:extLst>
              <a:ext uri="{FF2B5EF4-FFF2-40B4-BE49-F238E27FC236}">
                <a16:creationId xmlns:a16="http://schemas.microsoft.com/office/drawing/2014/main" id="{59C873B5-837F-4F8A-A01D-91C710AA952A}"/>
              </a:ext>
            </a:extLst>
          </p:cNvPr>
          <p:cNvSpPr>
            <a:spLocks noGrp="1"/>
          </p:cNvSpPr>
          <p:nvPr/>
        </p:nvSpPr>
        <p:spPr>
          <a:xfrm>
            <a:off x="4430477" y="3941862"/>
            <a:ext cx="44450" cy="40449"/>
          </a:xfrm>
          <a:prstGeom prst="ellipse">
            <a:avLst/>
          </a:prstGeom>
          <a:solidFill>
            <a:srgbClr val="FFAD57"/>
          </a:solidFill>
          <a:ln w="0">
            <a:noFill/>
          </a:ln>
        </p:spPr>
        <p:txBody>
          <a:bodyPr/>
          <a:lstStyle/>
          <a:p>
            <a:endParaRPr lang="zh-CN" altLang="en-US"/>
          </a:p>
        </p:txBody>
      </p:sp>
      <p:sp>
        <p:nvSpPr>
          <p:cNvPr id="873" name="Exterior surface point">
            <a:extLst>
              <a:ext uri="{FF2B5EF4-FFF2-40B4-BE49-F238E27FC236}">
                <a16:creationId xmlns:a16="http://schemas.microsoft.com/office/drawing/2014/main" id="{5FD9236D-6E87-433E-AC87-9F62E48ACD6E}"/>
              </a:ext>
            </a:extLst>
          </p:cNvPr>
          <p:cNvSpPr>
            <a:spLocks noGrp="1"/>
          </p:cNvSpPr>
          <p:nvPr/>
        </p:nvSpPr>
        <p:spPr>
          <a:xfrm>
            <a:off x="4430477" y="3860385"/>
            <a:ext cx="44450" cy="40449"/>
          </a:xfrm>
          <a:prstGeom prst="ellipse">
            <a:avLst/>
          </a:prstGeom>
          <a:solidFill>
            <a:srgbClr val="FFAD57"/>
          </a:solidFill>
          <a:ln w="0">
            <a:noFill/>
          </a:ln>
        </p:spPr>
        <p:txBody>
          <a:bodyPr/>
          <a:lstStyle/>
          <a:p>
            <a:endParaRPr lang="zh-CN" altLang="en-US"/>
          </a:p>
        </p:txBody>
      </p:sp>
      <p:sp>
        <p:nvSpPr>
          <p:cNvPr id="874" name="Exterior surface point">
            <a:extLst>
              <a:ext uri="{FF2B5EF4-FFF2-40B4-BE49-F238E27FC236}">
                <a16:creationId xmlns:a16="http://schemas.microsoft.com/office/drawing/2014/main" id="{988D860C-05A1-4829-A354-BACD62842784}"/>
              </a:ext>
            </a:extLst>
          </p:cNvPr>
          <p:cNvSpPr>
            <a:spLocks noGrp="1"/>
          </p:cNvSpPr>
          <p:nvPr/>
        </p:nvSpPr>
        <p:spPr>
          <a:xfrm>
            <a:off x="4430477" y="3778908"/>
            <a:ext cx="44450" cy="40449"/>
          </a:xfrm>
          <a:prstGeom prst="ellipse">
            <a:avLst/>
          </a:prstGeom>
          <a:solidFill>
            <a:srgbClr val="FFAD57"/>
          </a:solidFill>
          <a:ln w="0">
            <a:noFill/>
          </a:ln>
        </p:spPr>
        <p:txBody>
          <a:bodyPr/>
          <a:lstStyle/>
          <a:p>
            <a:endParaRPr lang="zh-CN" altLang="en-US"/>
          </a:p>
        </p:txBody>
      </p:sp>
      <p:sp>
        <p:nvSpPr>
          <p:cNvPr id="875" name="Exterior surface point">
            <a:extLst>
              <a:ext uri="{FF2B5EF4-FFF2-40B4-BE49-F238E27FC236}">
                <a16:creationId xmlns:a16="http://schemas.microsoft.com/office/drawing/2014/main" id="{905EBFE9-A0CF-459D-B04C-3933AEFF53C4}"/>
              </a:ext>
            </a:extLst>
          </p:cNvPr>
          <p:cNvSpPr>
            <a:spLocks noGrp="1"/>
          </p:cNvSpPr>
          <p:nvPr/>
        </p:nvSpPr>
        <p:spPr>
          <a:xfrm>
            <a:off x="4430477" y="3697431"/>
            <a:ext cx="44450" cy="40449"/>
          </a:xfrm>
          <a:prstGeom prst="ellipse">
            <a:avLst/>
          </a:prstGeom>
          <a:solidFill>
            <a:srgbClr val="FFAD57"/>
          </a:solidFill>
          <a:ln w="0">
            <a:noFill/>
          </a:ln>
        </p:spPr>
        <p:txBody>
          <a:bodyPr/>
          <a:lstStyle/>
          <a:p>
            <a:endParaRPr lang="zh-CN" altLang="en-US"/>
          </a:p>
        </p:txBody>
      </p:sp>
      <p:sp>
        <p:nvSpPr>
          <p:cNvPr id="876" name="Exterior surface point">
            <a:extLst>
              <a:ext uri="{FF2B5EF4-FFF2-40B4-BE49-F238E27FC236}">
                <a16:creationId xmlns:a16="http://schemas.microsoft.com/office/drawing/2014/main" id="{A9374B0A-BE2F-43FD-8CF0-B5C84F75257B}"/>
              </a:ext>
            </a:extLst>
          </p:cNvPr>
          <p:cNvSpPr>
            <a:spLocks noGrp="1"/>
          </p:cNvSpPr>
          <p:nvPr/>
        </p:nvSpPr>
        <p:spPr>
          <a:xfrm>
            <a:off x="4430477" y="3615954"/>
            <a:ext cx="44450" cy="40449"/>
          </a:xfrm>
          <a:prstGeom prst="ellipse">
            <a:avLst/>
          </a:prstGeom>
          <a:solidFill>
            <a:srgbClr val="FFAD57"/>
          </a:solidFill>
          <a:ln w="0">
            <a:noFill/>
          </a:ln>
        </p:spPr>
        <p:txBody>
          <a:bodyPr/>
          <a:lstStyle/>
          <a:p>
            <a:endParaRPr lang="zh-CN" altLang="en-US"/>
          </a:p>
        </p:txBody>
      </p:sp>
      <p:sp>
        <p:nvSpPr>
          <p:cNvPr id="877" name="Exterior surface point">
            <a:extLst>
              <a:ext uri="{FF2B5EF4-FFF2-40B4-BE49-F238E27FC236}">
                <a16:creationId xmlns:a16="http://schemas.microsoft.com/office/drawing/2014/main" id="{68ADA57A-4267-4266-BCF3-3F7163271CF3}"/>
              </a:ext>
            </a:extLst>
          </p:cNvPr>
          <p:cNvSpPr>
            <a:spLocks noGrp="1"/>
          </p:cNvSpPr>
          <p:nvPr/>
        </p:nvSpPr>
        <p:spPr>
          <a:xfrm>
            <a:off x="4430477" y="3534477"/>
            <a:ext cx="44450" cy="40449"/>
          </a:xfrm>
          <a:prstGeom prst="ellipse">
            <a:avLst/>
          </a:prstGeom>
          <a:solidFill>
            <a:srgbClr val="FFAD57"/>
          </a:solidFill>
          <a:ln w="0">
            <a:noFill/>
          </a:ln>
        </p:spPr>
        <p:txBody>
          <a:bodyPr/>
          <a:lstStyle/>
          <a:p>
            <a:endParaRPr lang="zh-CN" altLang="en-US"/>
          </a:p>
        </p:txBody>
      </p:sp>
      <p:sp>
        <p:nvSpPr>
          <p:cNvPr id="878" name="Exterior surface point">
            <a:extLst>
              <a:ext uri="{FF2B5EF4-FFF2-40B4-BE49-F238E27FC236}">
                <a16:creationId xmlns:a16="http://schemas.microsoft.com/office/drawing/2014/main" id="{D27369C1-3FB2-4667-95AB-8C03DFB77E7F}"/>
              </a:ext>
            </a:extLst>
          </p:cNvPr>
          <p:cNvSpPr>
            <a:spLocks noGrp="1"/>
          </p:cNvSpPr>
          <p:nvPr/>
        </p:nvSpPr>
        <p:spPr>
          <a:xfrm>
            <a:off x="4430477" y="3453001"/>
            <a:ext cx="44450" cy="40449"/>
          </a:xfrm>
          <a:prstGeom prst="ellipse">
            <a:avLst/>
          </a:prstGeom>
          <a:solidFill>
            <a:srgbClr val="FFAD57"/>
          </a:solidFill>
          <a:ln w="0">
            <a:noFill/>
          </a:ln>
        </p:spPr>
        <p:txBody>
          <a:bodyPr/>
          <a:lstStyle/>
          <a:p>
            <a:endParaRPr lang="zh-CN" altLang="en-US"/>
          </a:p>
        </p:txBody>
      </p:sp>
      <p:sp>
        <p:nvSpPr>
          <p:cNvPr id="879" name="Exterior surface point">
            <a:extLst>
              <a:ext uri="{FF2B5EF4-FFF2-40B4-BE49-F238E27FC236}">
                <a16:creationId xmlns:a16="http://schemas.microsoft.com/office/drawing/2014/main" id="{E2FA889D-50DB-4A60-B44E-069E24A96317}"/>
              </a:ext>
            </a:extLst>
          </p:cNvPr>
          <p:cNvSpPr>
            <a:spLocks noGrp="1"/>
          </p:cNvSpPr>
          <p:nvPr/>
        </p:nvSpPr>
        <p:spPr>
          <a:xfrm>
            <a:off x="4430477" y="3371524"/>
            <a:ext cx="44450" cy="40449"/>
          </a:xfrm>
          <a:prstGeom prst="ellipse">
            <a:avLst/>
          </a:prstGeom>
          <a:solidFill>
            <a:srgbClr val="FFAD57"/>
          </a:solidFill>
          <a:ln w="0">
            <a:noFill/>
          </a:ln>
        </p:spPr>
        <p:txBody>
          <a:bodyPr/>
          <a:lstStyle/>
          <a:p>
            <a:endParaRPr lang="zh-CN" altLang="en-US"/>
          </a:p>
        </p:txBody>
      </p:sp>
      <p:sp>
        <p:nvSpPr>
          <p:cNvPr id="880" name="Exterior surface point">
            <a:extLst>
              <a:ext uri="{FF2B5EF4-FFF2-40B4-BE49-F238E27FC236}">
                <a16:creationId xmlns:a16="http://schemas.microsoft.com/office/drawing/2014/main" id="{AD244BFC-D7CB-4E62-9372-ED2238119785}"/>
              </a:ext>
            </a:extLst>
          </p:cNvPr>
          <p:cNvSpPr>
            <a:spLocks noGrp="1"/>
          </p:cNvSpPr>
          <p:nvPr/>
        </p:nvSpPr>
        <p:spPr>
          <a:xfrm>
            <a:off x="4430477" y="3290047"/>
            <a:ext cx="44450" cy="40449"/>
          </a:xfrm>
          <a:prstGeom prst="ellipse">
            <a:avLst/>
          </a:prstGeom>
          <a:solidFill>
            <a:srgbClr val="FFAD57"/>
          </a:solidFill>
          <a:ln w="0">
            <a:noFill/>
          </a:ln>
        </p:spPr>
        <p:txBody>
          <a:bodyPr/>
          <a:lstStyle/>
          <a:p>
            <a:endParaRPr lang="zh-CN" altLang="en-US"/>
          </a:p>
        </p:txBody>
      </p:sp>
      <p:sp>
        <p:nvSpPr>
          <p:cNvPr id="881" name="Exterior surface point">
            <a:extLst>
              <a:ext uri="{FF2B5EF4-FFF2-40B4-BE49-F238E27FC236}">
                <a16:creationId xmlns:a16="http://schemas.microsoft.com/office/drawing/2014/main" id="{381C4C35-AE98-4565-9CCE-33E9308B3013}"/>
              </a:ext>
            </a:extLst>
          </p:cNvPr>
          <p:cNvSpPr>
            <a:spLocks noGrp="1"/>
          </p:cNvSpPr>
          <p:nvPr/>
        </p:nvSpPr>
        <p:spPr>
          <a:xfrm>
            <a:off x="4430477" y="3208570"/>
            <a:ext cx="44450" cy="40449"/>
          </a:xfrm>
          <a:prstGeom prst="ellipse">
            <a:avLst/>
          </a:prstGeom>
          <a:solidFill>
            <a:srgbClr val="FFAD57"/>
          </a:solidFill>
          <a:ln w="0">
            <a:noFill/>
          </a:ln>
        </p:spPr>
        <p:txBody>
          <a:bodyPr/>
          <a:lstStyle/>
          <a:p>
            <a:endParaRPr lang="zh-CN" altLang="en-US"/>
          </a:p>
        </p:txBody>
      </p:sp>
      <p:sp>
        <p:nvSpPr>
          <p:cNvPr id="882" name="Exterior surface point">
            <a:extLst>
              <a:ext uri="{FF2B5EF4-FFF2-40B4-BE49-F238E27FC236}">
                <a16:creationId xmlns:a16="http://schemas.microsoft.com/office/drawing/2014/main" id="{FAE51742-8833-4B94-BE36-CA66E847A800}"/>
              </a:ext>
            </a:extLst>
          </p:cNvPr>
          <p:cNvSpPr>
            <a:spLocks noGrp="1"/>
          </p:cNvSpPr>
          <p:nvPr/>
        </p:nvSpPr>
        <p:spPr>
          <a:xfrm>
            <a:off x="4499057" y="4799969"/>
            <a:ext cx="44450" cy="40449"/>
          </a:xfrm>
          <a:prstGeom prst="ellipse">
            <a:avLst/>
          </a:prstGeom>
          <a:solidFill>
            <a:srgbClr val="FFAD57"/>
          </a:solidFill>
          <a:ln w="0">
            <a:noFill/>
          </a:ln>
        </p:spPr>
        <p:txBody>
          <a:bodyPr/>
          <a:lstStyle/>
          <a:p>
            <a:endParaRPr lang="zh-CN" altLang="en-US"/>
          </a:p>
        </p:txBody>
      </p:sp>
      <p:sp>
        <p:nvSpPr>
          <p:cNvPr id="883" name="Exterior surface point">
            <a:extLst>
              <a:ext uri="{FF2B5EF4-FFF2-40B4-BE49-F238E27FC236}">
                <a16:creationId xmlns:a16="http://schemas.microsoft.com/office/drawing/2014/main" id="{9B5113E9-5425-4BB4-96A9-988840D3CE18}"/>
              </a:ext>
            </a:extLst>
          </p:cNvPr>
          <p:cNvSpPr>
            <a:spLocks noGrp="1"/>
          </p:cNvSpPr>
          <p:nvPr/>
        </p:nvSpPr>
        <p:spPr>
          <a:xfrm>
            <a:off x="4499057" y="4718492"/>
            <a:ext cx="44450" cy="40449"/>
          </a:xfrm>
          <a:prstGeom prst="ellipse">
            <a:avLst/>
          </a:prstGeom>
          <a:solidFill>
            <a:srgbClr val="FFAD57"/>
          </a:solidFill>
          <a:ln w="0">
            <a:noFill/>
          </a:ln>
        </p:spPr>
        <p:txBody>
          <a:bodyPr/>
          <a:lstStyle/>
          <a:p>
            <a:endParaRPr lang="zh-CN" altLang="en-US"/>
          </a:p>
        </p:txBody>
      </p:sp>
      <p:sp>
        <p:nvSpPr>
          <p:cNvPr id="884" name="Exterior surface point">
            <a:extLst>
              <a:ext uri="{FF2B5EF4-FFF2-40B4-BE49-F238E27FC236}">
                <a16:creationId xmlns:a16="http://schemas.microsoft.com/office/drawing/2014/main" id="{32FF1EEB-9CE8-4F61-B5CF-B42C6227522F}"/>
              </a:ext>
            </a:extLst>
          </p:cNvPr>
          <p:cNvSpPr>
            <a:spLocks noGrp="1"/>
          </p:cNvSpPr>
          <p:nvPr/>
        </p:nvSpPr>
        <p:spPr>
          <a:xfrm>
            <a:off x="4499057" y="4637015"/>
            <a:ext cx="44450" cy="40449"/>
          </a:xfrm>
          <a:prstGeom prst="ellipse">
            <a:avLst/>
          </a:prstGeom>
          <a:solidFill>
            <a:srgbClr val="FFAD57"/>
          </a:solidFill>
          <a:ln w="0">
            <a:noFill/>
          </a:ln>
        </p:spPr>
        <p:txBody>
          <a:bodyPr/>
          <a:lstStyle/>
          <a:p>
            <a:endParaRPr lang="zh-CN" altLang="en-US"/>
          </a:p>
        </p:txBody>
      </p:sp>
      <p:sp>
        <p:nvSpPr>
          <p:cNvPr id="885" name="Exterior surface point">
            <a:extLst>
              <a:ext uri="{FF2B5EF4-FFF2-40B4-BE49-F238E27FC236}">
                <a16:creationId xmlns:a16="http://schemas.microsoft.com/office/drawing/2014/main" id="{05ACFFE9-B073-4F62-9211-01B373A534AA}"/>
              </a:ext>
            </a:extLst>
          </p:cNvPr>
          <p:cNvSpPr>
            <a:spLocks noGrp="1"/>
          </p:cNvSpPr>
          <p:nvPr/>
        </p:nvSpPr>
        <p:spPr>
          <a:xfrm>
            <a:off x="4499057" y="4555538"/>
            <a:ext cx="44450" cy="40449"/>
          </a:xfrm>
          <a:prstGeom prst="ellipse">
            <a:avLst/>
          </a:prstGeom>
          <a:solidFill>
            <a:srgbClr val="FFAD57"/>
          </a:solidFill>
          <a:ln w="0">
            <a:noFill/>
          </a:ln>
        </p:spPr>
        <p:txBody>
          <a:bodyPr/>
          <a:lstStyle/>
          <a:p>
            <a:endParaRPr lang="zh-CN" altLang="en-US"/>
          </a:p>
        </p:txBody>
      </p:sp>
      <p:sp>
        <p:nvSpPr>
          <p:cNvPr id="886" name="Exterior surface point">
            <a:extLst>
              <a:ext uri="{FF2B5EF4-FFF2-40B4-BE49-F238E27FC236}">
                <a16:creationId xmlns:a16="http://schemas.microsoft.com/office/drawing/2014/main" id="{24B6A74F-A4E1-40EB-8B8E-DB90870E37D2}"/>
              </a:ext>
            </a:extLst>
          </p:cNvPr>
          <p:cNvSpPr>
            <a:spLocks noGrp="1"/>
          </p:cNvSpPr>
          <p:nvPr/>
        </p:nvSpPr>
        <p:spPr>
          <a:xfrm>
            <a:off x="4499057" y="4474062"/>
            <a:ext cx="44450" cy="40449"/>
          </a:xfrm>
          <a:prstGeom prst="ellipse">
            <a:avLst/>
          </a:prstGeom>
          <a:solidFill>
            <a:srgbClr val="FFAD57"/>
          </a:solidFill>
          <a:ln w="0">
            <a:noFill/>
          </a:ln>
        </p:spPr>
        <p:txBody>
          <a:bodyPr/>
          <a:lstStyle/>
          <a:p>
            <a:endParaRPr lang="zh-CN" altLang="en-US"/>
          </a:p>
        </p:txBody>
      </p:sp>
      <p:sp>
        <p:nvSpPr>
          <p:cNvPr id="887" name="Exterior surface point">
            <a:extLst>
              <a:ext uri="{FF2B5EF4-FFF2-40B4-BE49-F238E27FC236}">
                <a16:creationId xmlns:a16="http://schemas.microsoft.com/office/drawing/2014/main" id="{52D4122B-F754-4953-B65D-F4778EAFCF1D}"/>
              </a:ext>
            </a:extLst>
          </p:cNvPr>
          <p:cNvSpPr>
            <a:spLocks noGrp="1"/>
          </p:cNvSpPr>
          <p:nvPr/>
        </p:nvSpPr>
        <p:spPr>
          <a:xfrm>
            <a:off x="4499057" y="4392585"/>
            <a:ext cx="44450" cy="40449"/>
          </a:xfrm>
          <a:prstGeom prst="ellipse">
            <a:avLst/>
          </a:prstGeom>
          <a:solidFill>
            <a:srgbClr val="FFAD57"/>
          </a:solidFill>
          <a:ln w="0">
            <a:noFill/>
          </a:ln>
        </p:spPr>
        <p:txBody>
          <a:bodyPr/>
          <a:lstStyle/>
          <a:p>
            <a:endParaRPr lang="zh-CN" altLang="en-US"/>
          </a:p>
        </p:txBody>
      </p:sp>
      <p:sp>
        <p:nvSpPr>
          <p:cNvPr id="888" name="Exterior surface point">
            <a:extLst>
              <a:ext uri="{FF2B5EF4-FFF2-40B4-BE49-F238E27FC236}">
                <a16:creationId xmlns:a16="http://schemas.microsoft.com/office/drawing/2014/main" id="{359B486B-A84C-4DEC-8597-08FB62EAF0B6}"/>
              </a:ext>
            </a:extLst>
          </p:cNvPr>
          <p:cNvSpPr>
            <a:spLocks noGrp="1"/>
          </p:cNvSpPr>
          <p:nvPr/>
        </p:nvSpPr>
        <p:spPr>
          <a:xfrm>
            <a:off x="4499057" y="4311108"/>
            <a:ext cx="44450" cy="40449"/>
          </a:xfrm>
          <a:prstGeom prst="ellipse">
            <a:avLst/>
          </a:prstGeom>
          <a:solidFill>
            <a:srgbClr val="FFAD57"/>
          </a:solidFill>
          <a:ln w="0">
            <a:noFill/>
          </a:ln>
        </p:spPr>
        <p:txBody>
          <a:bodyPr/>
          <a:lstStyle/>
          <a:p>
            <a:endParaRPr lang="zh-CN" altLang="en-US"/>
          </a:p>
        </p:txBody>
      </p:sp>
      <p:sp>
        <p:nvSpPr>
          <p:cNvPr id="889" name="Exterior surface point">
            <a:extLst>
              <a:ext uri="{FF2B5EF4-FFF2-40B4-BE49-F238E27FC236}">
                <a16:creationId xmlns:a16="http://schemas.microsoft.com/office/drawing/2014/main" id="{B617AE34-7527-4011-8529-225AE96CD6E0}"/>
              </a:ext>
            </a:extLst>
          </p:cNvPr>
          <p:cNvSpPr>
            <a:spLocks noGrp="1"/>
          </p:cNvSpPr>
          <p:nvPr/>
        </p:nvSpPr>
        <p:spPr>
          <a:xfrm>
            <a:off x="4499057" y="4229631"/>
            <a:ext cx="44450" cy="40449"/>
          </a:xfrm>
          <a:prstGeom prst="ellipse">
            <a:avLst/>
          </a:prstGeom>
          <a:solidFill>
            <a:srgbClr val="FFAD57"/>
          </a:solidFill>
          <a:ln w="0">
            <a:noFill/>
          </a:ln>
        </p:spPr>
        <p:txBody>
          <a:bodyPr/>
          <a:lstStyle/>
          <a:p>
            <a:endParaRPr lang="zh-CN" altLang="en-US"/>
          </a:p>
        </p:txBody>
      </p:sp>
      <p:sp>
        <p:nvSpPr>
          <p:cNvPr id="890" name="Exterior surface point">
            <a:extLst>
              <a:ext uri="{FF2B5EF4-FFF2-40B4-BE49-F238E27FC236}">
                <a16:creationId xmlns:a16="http://schemas.microsoft.com/office/drawing/2014/main" id="{091BDFAB-1B39-4A90-B522-052FC495758E}"/>
              </a:ext>
            </a:extLst>
          </p:cNvPr>
          <p:cNvSpPr>
            <a:spLocks noGrp="1"/>
          </p:cNvSpPr>
          <p:nvPr/>
        </p:nvSpPr>
        <p:spPr>
          <a:xfrm>
            <a:off x="4499057" y="4148154"/>
            <a:ext cx="44450" cy="40449"/>
          </a:xfrm>
          <a:prstGeom prst="ellipse">
            <a:avLst/>
          </a:prstGeom>
          <a:solidFill>
            <a:srgbClr val="FFAD57"/>
          </a:solidFill>
          <a:ln w="0">
            <a:noFill/>
          </a:ln>
        </p:spPr>
        <p:txBody>
          <a:bodyPr/>
          <a:lstStyle/>
          <a:p>
            <a:endParaRPr lang="zh-CN" altLang="en-US"/>
          </a:p>
        </p:txBody>
      </p:sp>
      <p:sp>
        <p:nvSpPr>
          <p:cNvPr id="891" name="Exterior surface point">
            <a:extLst>
              <a:ext uri="{FF2B5EF4-FFF2-40B4-BE49-F238E27FC236}">
                <a16:creationId xmlns:a16="http://schemas.microsoft.com/office/drawing/2014/main" id="{50437299-692E-4B1C-B5F1-487C96B7E92E}"/>
              </a:ext>
            </a:extLst>
          </p:cNvPr>
          <p:cNvSpPr>
            <a:spLocks noGrp="1"/>
          </p:cNvSpPr>
          <p:nvPr/>
        </p:nvSpPr>
        <p:spPr>
          <a:xfrm>
            <a:off x="4499057" y="4066677"/>
            <a:ext cx="44450" cy="40449"/>
          </a:xfrm>
          <a:prstGeom prst="ellipse">
            <a:avLst/>
          </a:prstGeom>
          <a:solidFill>
            <a:srgbClr val="FFAD57"/>
          </a:solidFill>
          <a:ln w="0">
            <a:noFill/>
          </a:ln>
        </p:spPr>
        <p:txBody>
          <a:bodyPr/>
          <a:lstStyle/>
          <a:p>
            <a:endParaRPr lang="zh-CN" altLang="en-US"/>
          </a:p>
        </p:txBody>
      </p:sp>
      <p:sp>
        <p:nvSpPr>
          <p:cNvPr id="892" name="Exterior surface point">
            <a:extLst>
              <a:ext uri="{FF2B5EF4-FFF2-40B4-BE49-F238E27FC236}">
                <a16:creationId xmlns:a16="http://schemas.microsoft.com/office/drawing/2014/main" id="{B47A7819-D749-4E37-AAE0-DDA757DF82A3}"/>
              </a:ext>
            </a:extLst>
          </p:cNvPr>
          <p:cNvSpPr>
            <a:spLocks noGrp="1"/>
          </p:cNvSpPr>
          <p:nvPr/>
        </p:nvSpPr>
        <p:spPr>
          <a:xfrm>
            <a:off x="4499057" y="3985200"/>
            <a:ext cx="44450" cy="40449"/>
          </a:xfrm>
          <a:prstGeom prst="ellipse">
            <a:avLst/>
          </a:prstGeom>
          <a:solidFill>
            <a:srgbClr val="FFAD57"/>
          </a:solidFill>
          <a:ln w="0">
            <a:noFill/>
          </a:ln>
        </p:spPr>
        <p:txBody>
          <a:bodyPr/>
          <a:lstStyle/>
          <a:p>
            <a:endParaRPr lang="zh-CN" altLang="en-US"/>
          </a:p>
        </p:txBody>
      </p:sp>
      <p:sp>
        <p:nvSpPr>
          <p:cNvPr id="893" name="Exterior surface point">
            <a:extLst>
              <a:ext uri="{FF2B5EF4-FFF2-40B4-BE49-F238E27FC236}">
                <a16:creationId xmlns:a16="http://schemas.microsoft.com/office/drawing/2014/main" id="{D2595BC8-D149-4552-BD4F-9F34383F1209}"/>
              </a:ext>
            </a:extLst>
          </p:cNvPr>
          <p:cNvSpPr>
            <a:spLocks noGrp="1"/>
          </p:cNvSpPr>
          <p:nvPr/>
        </p:nvSpPr>
        <p:spPr>
          <a:xfrm>
            <a:off x="4499057" y="3903724"/>
            <a:ext cx="44450" cy="40449"/>
          </a:xfrm>
          <a:prstGeom prst="ellipse">
            <a:avLst/>
          </a:prstGeom>
          <a:solidFill>
            <a:srgbClr val="FFAD57"/>
          </a:solidFill>
          <a:ln w="0">
            <a:noFill/>
          </a:ln>
        </p:spPr>
        <p:txBody>
          <a:bodyPr/>
          <a:lstStyle/>
          <a:p>
            <a:endParaRPr lang="zh-CN" altLang="en-US"/>
          </a:p>
        </p:txBody>
      </p:sp>
      <p:sp>
        <p:nvSpPr>
          <p:cNvPr id="894" name="Exterior surface point">
            <a:extLst>
              <a:ext uri="{FF2B5EF4-FFF2-40B4-BE49-F238E27FC236}">
                <a16:creationId xmlns:a16="http://schemas.microsoft.com/office/drawing/2014/main" id="{4F0AF30D-2366-476D-A44B-0C97221E8C39}"/>
              </a:ext>
            </a:extLst>
          </p:cNvPr>
          <p:cNvSpPr>
            <a:spLocks noGrp="1"/>
          </p:cNvSpPr>
          <p:nvPr/>
        </p:nvSpPr>
        <p:spPr>
          <a:xfrm>
            <a:off x="4499057" y="3822247"/>
            <a:ext cx="44450" cy="40449"/>
          </a:xfrm>
          <a:prstGeom prst="ellipse">
            <a:avLst/>
          </a:prstGeom>
          <a:solidFill>
            <a:srgbClr val="FFAD57"/>
          </a:solidFill>
          <a:ln w="0">
            <a:noFill/>
          </a:ln>
        </p:spPr>
        <p:txBody>
          <a:bodyPr/>
          <a:lstStyle/>
          <a:p>
            <a:endParaRPr lang="zh-CN" altLang="en-US"/>
          </a:p>
        </p:txBody>
      </p:sp>
      <p:sp>
        <p:nvSpPr>
          <p:cNvPr id="895" name="Exterior surface point">
            <a:extLst>
              <a:ext uri="{FF2B5EF4-FFF2-40B4-BE49-F238E27FC236}">
                <a16:creationId xmlns:a16="http://schemas.microsoft.com/office/drawing/2014/main" id="{2FDC7643-EA9A-46E2-86FE-B675FCF61B5A}"/>
              </a:ext>
            </a:extLst>
          </p:cNvPr>
          <p:cNvSpPr>
            <a:spLocks noGrp="1"/>
          </p:cNvSpPr>
          <p:nvPr/>
        </p:nvSpPr>
        <p:spPr>
          <a:xfrm>
            <a:off x="4499057" y="3740770"/>
            <a:ext cx="44450" cy="40449"/>
          </a:xfrm>
          <a:prstGeom prst="ellipse">
            <a:avLst/>
          </a:prstGeom>
          <a:solidFill>
            <a:srgbClr val="FFAD57"/>
          </a:solidFill>
          <a:ln w="0">
            <a:noFill/>
          </a:ln>
        </p:spPr>
        <p:txBody>
          <a:bodyPr/>
          <a:lstStyle/>
          <a:p>
            <a:endParaRPr lang="zh-CN" altLang="en-US"/>
          </a:p>
        </p:txBody>
      </p:sp>
      <p:sp>
        <p:nvSpPr>
          <p:cNvPr id="896" name="Exterior surface point">
            <a:extLst>
              <a:ext uri="{FF2B5EF4-FFF2-40B4-BE49-F238E27FC236}">
                <a16:creationId xmlns:a16="http://schemas.microsoft.com/office/drawing/2014/main" id="{F5CD7D82-5DD2-4442-BDAB-CFC44CA0F9E4}"/>
              </a:ext>
            </a:extLst>
          </p:cNvPr>
          <p:cNvSpPr>
            <a:spLocks noGrp="1"/>
          </p:cNvSpPr>
          <p:nvPr/>
        </p:nvSpPr>
        <p:spPr>
          <a:xfrm>
            <a:off x="4499057" y="3659293"/>
            <a:ext cx="44450" cy="40449"/>
          </a:xfrm>
          <a:prstGeom prst="ellipse">
            <a:avLst/>
          </a:prstGeom>
          <a:solidFill>
            <a:srgbClr val="FFAD57"/>
          </a:solidFill>
          <a:ln w="0">
            <a:noFill/>
          </a:ln>
        </p:spPr>
        <p:txBody>
          <a:bodyPr/>
          <a:lstStyle/>
          <a:p>
            <a:endParaRPr lang="zh-CN" altLang="en-US"/>
          </a:p>
        </p:txBody>
      </p:sp>
      <p:sp>
        <p:nvSpPr>
          <p:cNvPr id="897" name="Exterior surface point">
            <a:extLst>
              <a:ext uri="{FF2B5EF4-FFF2-40B4-BE49-F238E27FC236}">
                <a16:creationId xmlns:a16="http://schemas.microsoft.com/office/drawing/2014/main" id="{5B93C102-95BB-447B-854E-C552702C7600}"/>
              </a:ext>
            </a:extLst>
          </p:cNvPr>
          <p:cNvSpPr>
            <a:spLocks noGrp="1"/>
          </p:cNvSpPr>
          <p:nvPr/>
        </p:nvSpPr>
        <p:spPr>
          <a:xfrm>
            <a:off x="4499057" y="3577816"/>
            <a:ext cx="44450" cy="40449"/>
          </a:xfrm>
          <a:prstGeom prst="ellipse">
            <a:avLst/>
          </a:prstGeom>
          <a:solidFill>
            <a:srgbClr val="FFAD57"/>
          </a:solidFill>
          <a:ln w="0">
            <a:noFill/>
          </a:ln>
        </p:spPr>
        <p:txBody>
          <a:bodyPr/>
          <a:lstStyle/>
          <a:p>
            <a:endParaRPr lang="zh-CN" altLang="en-US"/>
          </a:p>
        </p:txBody>
      </p:sp>
      <p:sp>
        <p:nvSpPr>
          <p:cNvPr id="898" name="Exterior surface point">
            <a:extLst>
              <a:ext uri="{FF2B5EF4-FFF2-40B4-BE49-F238E27FC236}">
                <a16:creationId xmlns:a16="http://schemas.microsoft.com/office/drawing/2014/main" id="{C3711028-DE64-4B8C-882B-0BE4B7614603}"/>
              </a:ext>
            </a:extLst>
          </p:cNvPr>
          <p:cNvSpPr>
            <a:spLocks noGrp="1"/>
          </p:cNvSpPr>
          <p:nvPr/>
        </p:nvSpPr>
        <p:spPr>
          <a:xfrm>
            <a:off x="4499057" y="3496339"/>
            <a:ext cx="44450" cy="40449"/>
          </a:xfrm>
          <a:prstGeom prst="ellipse">
            <a:avLst/>
          </a:prstGeom>
          <a:solidFill>
            <a:srgbClr val="FFAD57"/>
          </a:solidFill>
          <a:ln w="0">
            <a:noFill/>
          </a:ln>
        </p:spPr>
        <p:txBody>
          <a:bodyPr/>
          <a:lstStyle/>
          <a:p>
            <a:endParaRPr lang="zh-CN" altLang="en-US"/>
          </a:p>
        </p:txBody>
      </p:sp>
      <p:sp>
        <p:nvSpPr>
          <p:cNvPr id="899" name="Exterior surface point">
            <a:extLst>
              <a:ext uri="{FF2B5EF4-FFF2-40B4-BE49-F238E27FC236}">
                <a16:creationId xmlns:a16="http://schemas.microsoft.com/office/drawing/2014/main" id="{70BC5F89-E011-40A4-B848-C60419CBAD29}"/>
              </a:ext>
            </a:extLst>
          </p:cNvPr>
          <p:cNvSpPr>
            <a:spLocks noGrp="1"/>
          </p:cNvSpPr>
          <p:nvPr/>
        </p:nvSpPr>
        <p:spPr>
          <a:xfrm>
            <a:off x="4499057" y="3414863"/>
            <a:ext cx="44450" cy="40449"/>
          </a:xfrm>
          <a:prstGeom prst="ellipse">
            <a:avLst/>
          </a:prstGeom>
          <a:solidFill>
            <a:srgbClr val="FFAD57"/>
          </a:solidFill>
          <a:ln w="0">
            <a:noFill/>
          </a:ln>
        </p:spPr>
        <p:txBody>
          <a:bodyPr/>
          <a:lstStyle/>
          <a:p>
            <a:endParaRPr lang="zh-CN" altLang="en-US"/>
          </a:p>
        </p:txBody>
      </p:sp>
      <p:sp>
        <p:nvSpPr>
          <p:cNvPr id="900" name="Exterior surface point">
            <a:extLst>
              <a:ext uri="{FF2B5EF4-FFF2-40B4-BE49-F238E27FC236}">
                <a16:creationId xmlns:a16="http://schemas.microsoft.com/office/drawing/2014/main" id="{5B1318E1-835A-4D7C-A5A9-06ABD4C57B83}"/>
              </a:ext>
            </a:extLst>
          </p:cNvPr>
          <p:cNvSpPr>
            <a:spLocks noGrp="1"/>
          </p:cNvSpPr>
          <p:nvPr/>
        </p:nvSpPr>
        <p:spPr>
          <a:xfrm>
            <a:off x="4499057" y="3333386"/>
            <a:ext cx="44450" cy="40449"/>
          </a:xfrm>
          <a:prstGeom prst="ellipse">
            <a:avLst/>
          </a:prstGeom>
          <a:solidFill>
            <a:srgbClr val="FFAD57"/>
          </a:solidFill>
          <a:ln w="0">
            <a:noFill/>
          </a:ln>
        </p:spPr>
        <p:txBody>
          <a:bodyPr/>
          <a:lstStyle/>
          <a:p>
            <a:endParaRPr lang="zh-CN" altLang="en-US"/>
          </a:p>
        </p:txBody>
      </p:sp>
      <p:sp>
        <p:nvSpPr>
          <p:cNvPr id="901" name="Exterior surface point">
            <a:extLst>
              <a:ext uri="{FF2B5EF4-FFF2-40B4-BE49-F238E27FC236}">
                <a16:creationId xmlns:a16="http://schemas.microsoft.com/office/drawing/2014/main" id="{0215680F-5889-404F-AAEF-939DC1F9903C}"/>
              </a:ext>
            </a:extLst>
          </p:cNvPr>
          <p:cNvSpPr>
            <a:spLocks noGrp="1"/>
          </p:cNvSpPr>
          <p:nvPr/>
        </p:nvSpPr>
        <p:spPr>
          <a:xfrm>
            <a:off x="4499057" y="3251909"/>
            <a:ext cx="44450" cy="40449"/>
          </a:xfrm>
          <a:prstGeom prst="ellipse">
            <a:avLst/>
          </a:prstGeom>
          <a:solidFill>
            <a:srgbClr val="FFAD57"/>
          </a:solidFill>
          <a:ln w="0">
            <a:noFill/>
          </a:ln>
        </p:spPr>
        <p:txBody>
          <a:bodyPr/>
          <a:lstStyle/>
          <a:p>
            <a:endParaRPr lang="zh-CN" altLang="en-US"/>
          </a:p>
        </p:txBody>
      </p:sp>
      <p:sp>
        <p:nvSpPr>
          <p:cNvPr id="902" name="Exterior surface point">
            <a:extLst>
              <a:ext uri="{FF2B5EF4-FFF2-40B4-BE49-F238E27FC236}">
                <a16:creationId xmlns:a16="http://schemas.microsoft.com/office/drawing/2014/main" id="{3B70D9E9-0902-4BD0-9F39-569FEC51A5C6}"/>
              </a:ext>
            </a:extLst>
          </p:cNvPr>
          <p:cNvSpPr>
            <a:spLocks noGrp="1"/>
          </p:cNvSpPr>
          <p:nvPr/>
        </p:nvSpPr>
        <p:spPr>
          <a:xfrm>
            <a:off x="4499057" y="3170432"/>
            <a:ext cx="44450" cy="40449"/>
          </a:xfrm>
          <a:prstGeom prst="ellipse">
            <a:avLst/>
          </a:prstGeom>
          <a:solidFill>
            <a:srgbClr val="FFAD57"/>
          </a:solidFill>
          <a:ln w="0">
            <a:noFill/>
          </a:ln>
        </p:spPr>
        <p:txBody>
          <a:bodyPr/>
          <a:lstStyle/>
          <a:p>
            <a:endParaRPr lang="zh-CN" altLang="en-US"/>
          </a:p>
        </p:txBody>
      </p:sp>
      <p:sp>
        <p:nvSpPr>
          <p:cNvPr id="903" name="Exterior surface point">
            <a:extLst>
              <a:ext uri="{FF2B5EF4-FFF2-40B4-BE49-F238E27FC236}">
                <a16:creationId xmlns:a16="http://schemas.microsoft.com/office/drawing/2014/main" id="{BEAA3A3B-B803-4B00-AE34-8746D9444470}"/>
              </a:ext>
            </a:extLst>
          </p:cNvPr>
          <p:cNvSpPr>
            <a:spLocks noGrp="1"/>
          </p:cNvSpPr>
          <p:nvPr/>
        </p:nvSpPr>
        <p:spPr>
          <a:xfrm>
            <a:off x="4567637" y="4761831"/>
            <a:ext cx="44450" cy="40449"/>
          </a:xfrm>
          <a:prstGeom prst="ellipse">
            <a:avLst/>
          </a:prstGeom>
          <a:solidFill>
            <a:srgbClr val="FFAD57"/>
          </a:solidFill>
          <a:ln w="0">
            <a:noFill/>
          </a:ln>
        </p:spPr>
        <p:txBody>
          <a:bodyPr/>
          <a:lstStyle/>
          <a:p>
            <a:endParaRPr lang="zh-CN" altLang="en-US"/>
          </a:p>
        </p:txBody>
      </p:sp>
      <p:sp>
        <p:nvSpPr>
          <p:cNvPr id="904" name="Exterior surface point">
            <a:extLst>
              <a:ext uri="{FF2B5EF4-FFF2-40B4-BE49-F238E27FC236}">
                <a16:creationId xmlns:a16="http://schemas.microsoft.com/office/drawing/2014/main" id="{27423D70-4A3A-4F1B-A4F6-ACD9640D8E8D}"/>
              </a:ext>
            </a:extLst>
          </p:cNvPr>
          <p:cNvSpPr>
            <a:spLocks noGrp="1"/>
          </p:cNvSpPr>
          <p:nvPr/>
        </p:nvSpPr>
        <p:spPr>
          <a:xfrm>
            <a:off x="4567637" y="4680354"/>
            <a:ext cx="44450" cy="40449"/>
          </a:xfrm>
          <a:prstGeom prst="ellipse">
            <a:avLst/>
          </a:prstGeom>
          <a:solidFill>
            <a:srgbClr val="FFAD57"/>
          </a:solidFill>
          <a:ln w="0">
            <a:noFill/>
          </a:ln>
        </p:spPr>
        <p:txBody>
          <a:bodyPr/>
          <a:lstStyle/>
          <a:p>
            <a:endParaRPr lang="zh-CN" altLang="en-US"/>
          </a:p>
        </p:txBody>
      </p:sp>
      <p:sp>
        <p:nvSpPr>
          <p:cNvPr id="905" name="Exterior surface point">
            <a:extLst>
              <a:ext uri="{FF2B5EF4-FFF2-40B4-BE49-F238E27FC236}">
                <a16:creationId xmlns:a16="http://schemas.microsoft.com/office/drawing/2014/main" id="{C80D8395-6CA5-43C0-A255-EE1F346AB3B3}"/>
              </a:ext>
            </a:extLst>
          </p:cNvPr>
          <p:cNvSpPr>
            <a:spLocks noGrp="1"/>
          </p:cNvSpPr>
          <p:nvPr/>
        </p:nvSpPr>
        <p:spPr>
          <a:xfrm>
            <a:off x="4567637" y="4598877"/>
            <a:ext cx="44450" cy="40449"/>
          </a:xfrm>
          <a:prstGeom prst="ellipse">
            <a:avLst/>
          </a:prstGeom>
          <a:solidFill>
            <a:srgbClr val="FFAD57"/>
          </a:solidFill>
          <a:ln w="0">
            <a:noFill/>
          </a:ln>
        </p:spPr>
        <p:txBody>
          <a:bodyPr/>
          <a:lstStyle/>
          <a:p>
            <a:endParaRPr lang="zh-CN" altLang="en-US"/>
          </a:p>
        </p:txBody>
      </p:sp>
      <p:sp>
        <p:nvSpPr>
          <p:cNvPr id="906" name="Exterior surface point">
            <a:extLst>
              <a:ext uri="{FF2B5EF4-FFF2-40B4-BE49-F238E27FC236}">
                <a16:creationId xmlns:a16="http://schemas.microsoft.com/office/drawing/2014/main" id="{9117254D-EFC7-422A-B5B0-BB97BE2A2B5C}"/>
              </a:ext>
            </a:extLst>
          </p:cNvPr>
          <p:cNvSpPr>
            <a:spLocks noGrp="1"/>
          </p:cNvSpPr>
          <p:nvPr/>
        </p:nvSpPr>
        <p:spPr>
          <a:xfrm>
            <a:off x="4567637" y="4517400"/>
            <a:ext cx="44450" cy="40449"/>
          </a:xfrm>
          <a:prstGeom prst="ellipse">
            <a:avLst/>
          </a:prstGeom>
          <a:solidFill>
            <a:srgbClr val="FFAD57"/>
          </a:solidFill>
          <a:ln w="0">
            <a:noFill/>
          </a:ln>
        </p:spPr>
        <p:txBody>
          <a:bodyPr/>
          <a:lstStyle/>
          <a:p>
            <a:endParaRPr lang="zh-CN" altLang="en-US"/>
          </a:p>
        </p:txBody>
      </p:sp>
      <p:sp>
        <p:nvSpPr>
          <p:cNvPr id="907" name="Exterior surface point">
            <a:extLst>
              <a:ext uri="{FF2B5EF4-FFF2-40B4-BE49-F238E27FC236}">
                <a16:creationId xmlns:a16="http://schemas.microsoft.com/office/drawing/2014/main" id="{F0F4D474-D2D1-4B30-A925-829518F372B8}"/>
              </a:ext>
            </a:extLst>
          </p:cNvPr>
          <p:cNvSpPr>
            <a:spLocks noGrp="1"/>
          </p:cNvSpPr>
          <p:nvPr/>
        </p:nvSpPr>
        <p:spPr>
          <a:xfrm>
            <a:off x="4567637" y="4435923"/>
            <a:ext cx="44450" cy="40449"/>
          </a:xfrm>
          <a:prstGeom prst="ellipse">
            <a:avLst/>
          </a:prstGeom>
          <a:solidFill>
            <a:srgbClr val="FFAD57"/>
          </a:solidFill>
          <a:ln w="0">
            <a:noFill/>
          </a:ln>
        </p:spPr>
        <p:txBody>
          <a:bodyPr/>
          <a:lstStyle/>
          <a:p>
            <a:endParaRPr lang="zh-CN" altLang="en-US"/>
          </a:p>
        </p:txBody>
      </p:sp>
      <p:sp>
        <p:nvSpPr>
          <p:cNvPr id="908" name="Exterior surface point">
            <a:extLst>
              <a:ext uri="{FF2B5EF4-FFF2-40B4-BE49-F238E27FC236}">
                <a16:creationId xmlns:a16="http://schemas.microsoft.com/office/drawing/2014/main" id="{C17C6879-5D62-4A1D-8B62-D714683E352F}"/>
              </a:ext>
            </a:extLst>
          </p:cNvPr>
          <p:cNvSpPr>
            <a:spLocks noGrp="1"/>
          </p:cNvSpPr>
          <p:nvPr/>
        </p:nvSpPr>
        <p:spPr>
          <a:xfrm>
            <a:off x="4567637" y="4354447"/>
            <a:ext cx="44450" cy="40449"/>
          </a:xfrm>
          <a:prstGeom prst="ellipse">
            <a:avLst/>
          </a:prstGeom>
          <a:solidFill>
            <a:srgbClr val="FFAD57"/>
          </a:solidFill>
          <a:ln w="0">
            <a:noFill/>
          </a:ln>
        </p:spPr>
        <p:txBody>
          <a:bodyPr/>
          <a:lstStyle/>
          <a:p>
            <a:endParaRPr lang="zh-CN" altLang="en-US"/>
          </a:p>
        </p:txBody>
      </p:sp>
      <p:sp>
        <p:nvSpPr>
          <p:cNvPr id="909" name="Exterior surface point">
            <a:extLst>
              <a:ext uri="{FF2B5EF4-FFF2-40B4-BE49-F238E27FC236}">
                <a16:creationId xmlns:a16="http://schemas.microsoft.com/office/drawing/2014/main" id="{1C51B443-84D7-4066-A6DE-D20884349777}"/>
              </a:ext>
            </a:extLst>
          </p:cNvPr>
          <p:cNvSpPr>
            <a:spLocks noGrp="1"/>
          </p:cNvSpPr>
          <p:nvPr/>
        </p:nvSpPr>
        <p:spPr>
          <a:xfrm>
            <a:off x="4567637" y="4272970"/>
            <a:ext cx="44450" cy="40449"/>
          </a:xfrm>
          <a:prstGeom prst="ellipse">
            <a:avLst/>
          </a:prstGeom>
          <a:solidFill>
            <a:srgbClr val="FFAD57"/>
          </a:solidFill>
          <a:ln w="0">
            <a:noFill/>
          </a:ln>
        </p:spPr>
        <p:txBody>
          <a:bodyPr/>
          <a:lstStyle/>
          <a:p>
            <a:endParaRPr lang="zh-CN" altLang="en-US"/>
          </a:p>
        </p:txBody>
      </p:sp>
      <p:sp>
        <p:nvSpPr>
          <p:cNvPr id="910" name="Exterior surface point">
            <a:extLst>
              <a:ext uri="{FF2B5EF4-FFF2-40B4-BE49-F238E27FC236}">
                <a16:creationId xmlns:a16="http://schemas.microsoft.com/office/drawing/2014/main" id="{86096381-6281-45BF-9862-85DD28DB2359}"/>
              </a:ext>
            </a:extLst>
          </p:cNvPr>
          <p:cNvSpPr>
            <a:spLocks noGrp="1"/>
          </p:cNvSpPr>
          <p:nvPr/>
        </p:nvSpPr>
        <p:spPr>
          <a:xfrm>
            <a:off x="4567637" y="4191493"/>
            <a:ext cx="44450" cy="40449"/>
          </a:xfrm>
          <a:prstGeom prst="ellipse">
            <a:avLst/>
          </a:prstGeom>
          <a:solidFill>
            <a:srgbClr val="FFAD57"/>
          </a:solidFill>
          <a:ln w="0">
            <a:noFill/>
          </a:ln>
        </p:spPr>
        <p:txBody>
          <a:bodyPr/>
          <a:lstStyle/>
          <a:p>
            <a:endParaRPr lang="zh-CN" altLang="en-US"/>
          </a:p>
        </p:txBody>
      </p:sp>
      <p:sp>
        <p:nvSpPr>
          <p:cNvPr id="911" name="Exterior surface point">
            <a:extLst>
              <a:ext uri="{FF2B5EF4-FFF2-40B4-BE49-F238E27FC236}">
                <a16:creationId xmlns:a16="http://schemas.microsoft.com/office/drawing/2014/main" id="{CA0AAD17-0EBC-4A3C-B585-D4DE6008FF48}"/>
              </a:ext>
            </a:extLst>
          </p:cNvPr>
          <p:cNvSpPr>
            <a:spLocks noGrp="1"/>
          </p:cNvSpPr>
          <p:nvPr/>
        </p:nvSpPr>
        <p:spPr>
          <a:xfrm>
            <a:off x="4567637" y="4110016"/>
            <a:ext cx="44450" cy="40449"/>
          </a:xfrm>
          <a:prstGeom prst="ellipse">
            <a:avLst/>
          </a:prstGeom>
          <a:solidFill>
            <a:srgbClr val="FFAD57"/>
          </a:solidFill>
          <a:ln w="0">
            <a:noFill/>
          </a:ln>
        </p:spPr>
        <p:txBody>
          <a:bodyPr/>
          <a:lstStyle/>
          <a:p>
            <a:endParaRPr lang="zh-CN" altLang="en-US"/>
          </a:p>
        </p:txBody>
      </p:sp>
      <p:sp>
        <p:nvSpPr>
          <p:cNvPr id="912" name="Exterior surface point">
            <a:extLst>
              <a:ext uri="{FF2B5EF4-FFF2-40B4-BE49-F238E27FC236}">
                <a16:creationId xmlns:a16="http://schemas.microsoft.com/office/drawing/2014/main" id="{9E1C4598-6C82-43DB-8E2F-C7D3FFC8D416}"/>
              </a:ext>
            </a:extLst>
          </p:cNvPr>
          <p:cNvSpPr>
            <a:spLocks noGrp="1"/>
          </p:cNvSpPr>
          <p:nvPr/>
        </p:nvSpPr>
        <p:spPr>
          <a:xfrm>
            <a:off x="4567637" y="4028539"/>
            <a:ext cx="44450" cy="40449"/>
          </a:xfrm>
          <a:prstGeom prst="ellipse">
            <a:avLst/>
          </a:prstGeom>
          <a:solidFill>
            <a:srgbClr val="FFAD57"/>
          </a:solidFill>
          <a:ln w="0">
            <a:noFill/>
          </a:ln>
        </p:spPr>
        <p:txBody>
          <a:bodyPr/>
          <a:lstStyle/>
          <a:p>
            <a:endParaRPr lang="zh-CN" altLang="en-US"/>
          </a:p>
        </p:txBody>
      </p:sp>
      <p:sp>
        <p:nvSpPr>
          <p:cNvPr id="913" name="Exterior surface point">
            <a:extLst>
              <a:ext uri="{FF2B5EF4-FFF2-40B4-BE49-F238E27FC236}">
                <a16:creationId xmlns:a16="http://schemas.microsoft.com/office/drawing/2014/main" id="{5E6725B5-B959-4DA4-94E8-789F15FAB9C4}"/>
              </a:ext>
            </a:extLst>
          </p:cNvPr>
          <p:cNvSpPr>
            <a:spLocks noGrp="1"/>
          </p:cNvSpPr>
          <p:nvPr/>
        </p:nvSpPr>
        <p:spPr>
          <a:xfrm>
            <a:off x="4567637" y="3947062"/>
            <a:ext cx="44450" cy="40449"/>
          </a:xfrm>
          <a:prstGeom prst="ellipse">
            <a:avLst/>
          </a:prstGeom>
          <a:solidFill>
            <a:srgbClr val="FFAD57"/>
          </a:solidFill>
          <a:ln w="0">
            <a:noFill/>
          </a:ln>
        </p:spPr>
        <p:txBody>
          <a:bodyPr/>
          <a:lstStyle/>
          <a:p>
            <a:endParaRPr lang="zh-CN" altLang="en-US"/>
          </a:p>
        </p:txBody>
      </p:sp>
      <p:sp>
        <p:nvSpPr>
          <p:cNvPr id="914" name="Exterior surface point">
            <a:extLst>
              <a:ext uri="{FF2B5EF4-FFF2-40B4-BE49-F238E27FC236}">
                <a16:creationId xmlns:a16="http://schemas.microsoft.com/office/drawing/2014/main" id="{1876EA06-F75D-4B74-82EF-22086F72EF66}"/>
              </a:ext>
            </a:extLst>
          </p:cNvPr>
          <p:cNvSpPr>
            <a:spLocks noGrp="1"/>
          </p:cNvSpPr>
          <p:nvPr/>
        </p:nvSpPr>
        <p:spPr>
          <a:xfrm>
            <a:off x="4567637" y="3865585"/>
            <a:ext cx="44450" cy="40449"/>
          </a:xfrm>
          <a:prstGeom prst="ellipse">
            <a:avLst/>
          </a:prstGeom>
          <a:solidFill>
            <a:srgbClr val="FFAD57"/>
          </a:solidFill>
          <a:ln w="0">
            <a:noFill/>
          </a:ln>
        </p:spPr>
        <p:txBody>
          <a:bodyPr/>
          <a:lstStyle/>
          <a:p>
            <a:endParaRPr lang="zh-CN" altLang="en-US"/>
          </a:p>
        </p:txBody>
      </p:sp>
      <p:sp>
        <p:nvSpPr>
          <p:cNvPr id="915" name="Exterior surface point">
            <a:extLst>
              <a:ext uri="{FF2B5EF4-FFF2-40B4-BE49-F238E27FC236}">
                <a16:creationId xmlns:a16="http://schemas.microsoft.com/office/drawing/2014/main" id="{1A162865-5503-4011-985B-3C9C37B124B7}"/>
              </a:ext>
            </a:extLst>
          </p:cNvPr>
          <p:cNvSpPr>
            <a:spLocks noGrp="1"/>
          </p:cNvSpPr>
          <p:nvPr/>
        </p:nvSpPr>
        <p:spPr>
          <a:xfrm>
            <a:off x="4567637" y="3784109"/>
            <a:ext cx="44450" cy="40449"/>
          </a:xfrm>
          <a:prstGeom prst="ellipse">
            <a:avLst/>
          </a:prstGeom>
          <a:solidFill>
            <a:srgbClr val="FFAD57"/>
          </a:solidFill>
          <a:ln w="0">
            <a:noFill/>
          </a:ln>
        </p:spPr>
        <p:txBody>
          <a:bodyPr/>
          <a:lstStyle/>
          <a:p>
            <a:endParaRPr lang="zh-CN" altLang="en-US"/>
          </a:p>
        </p:txBody>
      </p:sp>
      <p:sp>
        <p:nvSpPr>
          <p:cNvPr id="916" name="Exterior surface point">
            <a:extLst>
              <a:ext uri="{FF2B5EF4-FFF2-40B4-BE49-F238E27FC236}">
                <a16:creationId xmlns:a16="http://schemas.microsoft.com/office/drawing/2014/main" id="{3EB3CC8B-6918-4653-BF73-F6B1C42B0234}"/>
              </a:ext>
            </a:extLst>
          </p:cNvPr>
          <p:cNvSpPr>
            <a:spLocks noGrp="1"/>
          </p:cNvSpPr>
          <p:nvPr/>
        </p:nvSpPr>
        <p:spPr>
          <a:xfrm>
            <a:off x="4567637" y="3702632"/>
            <a:ext cx="44450" cy="40449"/>
          </a:xfrm>
          <a:prstGeom prst="ellipse">
            <a:avLst/>
          </a:prstGeom>
          <a:solidFill>
            <a:srgbClr val="FFAD57"/>
          </a:solidFill>
          <a:ln w="0">
            <a:noFill/>
          </a:ln>
        </p:spPr>
        <p:txBody>
          <a:bodyPr/>
          <a:lstStyle/>
          <a:p>
            <a:endParaRPr lang="zh-CN" altLang="en-US"/>
          </a:p>
        </p:txBody>
      </p:sp>
      <p:sp>
        <p:nvSpPr>
          <p:cNvPr id="917" name="Exterior surface point">
            <a:extLst>
              <a:ext uri="{FF2B5EF4-FFF2-40B4-BE49-F238E27FC236}">
                <a16:creationId xmlns:a16="http://schemas.microsoft.com/office/drawing/2014/main" id="{2CFC3137-1FA4-4BFA-A36A-E088D53F3DBC}"/>
              </a:ext>
            </a:extLst>
          </p:cNvPr>
          <p:cNvSpPr>
            <a:spLocks noGrp="1"/>
          </p:cNvSpPr>
          <p:nvPr/>
        </p:nvSpPr>
        <p:spPr>
          <a:xfrm>
            <a:off x="4567637" y="3621155"/>
            <a:ext cx="44450" cy="40449"/>
          </a:xfrm>
          <a:prstGeom prst="ellipse">
            <a:avLst/>
          </a:prstGeom>
          <a:solidFill>
            <a:srgbClr val="FFAD57"/>
          </a:solidFill>
          <a:ln w="0">
            <a:noFill/>
          </a:ln>
        </p:spPr>
        <p:txBody>
          <a:bodyPr/>
          <a:lstStyle/>
          <a:p>
            <a:endParaRPr lang="zh-CN" altLang="en-US"/>
          </a:p>
        </p:txBody>
      </p:sp>
      <p:sp>
        <p:nvSpPr>
          <p:cNvPr id="918" name="Exterior surface point">
            <a:extLst>
              <a:ext uri="{FF2B5EF4-FFF2-40B4-BE49-F238E27FC236}">
                <a16:creationId xmlns:a16="http://schemas.microsoft.com/office/drawing/2014/main" id="{D58E56EB-559C-4247-AA20-11CBA99E5563}"/>
              </a:ext>
            </a:extLst>
          </p:cNvPr>
          <p:cNvSpPr>
            <a:spLocks noGrp="1"/>
          </p:cNvSpPr>
          <p:nvPr/>
        </p:nvSpPr>
        <p:spPr>
          <a:xfrm>
            <a:off x="4567637" y="3539678"/>
            <a:ext cx="44450" cy="40449"/>
          </a:xfrm>
          <a:prstGeom prst="ellipse">
            <a:avLst/>
          </a:prstGeom>
          <a:solidFill>
            <a:srgbClr val="FFAD57"/>
          </a:solidFill>
          <a:ln w="0">
            <a:noFill/>
          </a:ln>
        </p:spPr>
        <p:txBody>
          <a:bodyPr/>
          <a:lstStyle/>
          <a:p>
            <a:endParaRPr lang="zh-CN" altLang="en-US"/>
          </a:p>
        </p:txBody>
      </p:sp>
      <p:sp>
        <p:nvSpPr>
          <p:cNvPr id="919" name="Exterior surface point">
            <a:extLst>
              <a:ext uri="{FF2B5EF4-FFF2-40B4-BE49-F238E27FC236}">
                <a16:creationId xmlns:a16="http://schemas.microsoft.com/office/drawing/2014/main" id="{36BD1EA8-238A-4152-B954-424BBE79704C}"/>
              </a:ext>
            </a:extLst>
          </p:cNvPr>
          <p:cNvSpPr>
            <a:spLocks noGrp="1"/>
          </p:cNvSpPr>
          <p:nvPr/>
        </p:nvSpPr>
        <p:spPr>
          <a:xfrm>
            <a:off x="4567637" y="3458201"/>
            <a:ext cx="44450" cy="40449"/>
          </a:xfrm>
          <a:prstGeom prst="ellipse">
            <a:avLst/>
          </a:prstGeom>
          <a:solidFill>
            <a:srgbClr val="FFAD57"/>
          </a:solidFill>
          <a:ln w="0">
            <a:noFill/>
          </a:ln>
        </p:spPr>
        <p:txBody>
          <a:bodyPr/>
          <a:lstStyle/>
          <a:p>
            <a:endParaRPr lang="zh-CN" altLang="en-US"/>
          </a:p>
        </p:txBody>
      </p:sp>
      <p:sp>
        <p:nvSpPr>
          <p:cNvPr id="920" name="Exterior surface point">
            <a:extLst>
              <a:ext uri="{FF2B5EF4-FFF2-40B4-BE49-F238E27FC236}">
                <a16:creationId xmlns:a16="http://schemas.microsoft.com/office/drawing/2014/main" id="{BD07C5E6-D9C5-4CC9-AE0F-90580BF0A3D4}"/>
              </a:ext>
            </a:extLst>
          </p:cNvPr>
          <p:cNvSpPr>
            <a:spLocks noGrp="1"/>
          </p:cNvSpPr>
          <p:nvPr/>
        </p:nvSpPr>
        <p:spPr>
          <a:xfrm>
            <a:off x="4567637" y="3376724"/>
            <a:ext cx="44450" cy="40449"/>
          </a:xfrm>
          <a:prstGeom prst="ellipse">
            <a:avLst/>
          </a:prstGeom>
          <a:solidFill>
            <a:srgbClr val="FFAD57"/>
          </a:solidFill>
          <a:ln w="0">
            <a:noFill/>
          </a:ln>
        </p:spPr>
        <p:txBody>
          <a:bodyPr/>
          <a:lstStyle/>
          <a:p>
            <a:endParaRPr lang="zh-CN" altLang="en-US"/>
          </a:p>
        </p:txBody>
      </p:sp>
      <p:sp>
        <p:nvSpPr>
          <p:cNvPr id="921" name="Exterior surface point">
            <a:extLst>
              <a:ext uri="{FF2B5EF4-FFF2-40B4-BE49-F238E27FC236}">
                <a16:creationId xmlns:a16="http://schemas.microsoft.com/office/drawing/2014/main" id="{FCEE79C5-EA47-4713-AB08-A8FD8528E3F3}"/>
              </a:ext>
            </a:extLst>
          </p:cNvPr>
          <p:cNvSpPr>
            <a:spLocks noGrp="1"/>
          </p:cNvSpPr>
          <p:nvPr/>
        </p:nvSpPr>
        <p:spPr>
          <a:xfrm>
            <a:off x="4567637" y="3295248"/>
            <a:ext cx="44450" cy="40449"/>
          </a:xfrm>
          <a:prstGeom prst="ellipse">
            <a:avLst/>
          </a:prstGeom>
          <a:solidFill>
            <a:srgbClr val="FFAD57"/>
          </a:solidFill>
          <a:ln w="0">
            <a:noFill/>
          </a:ln>
        </p:spPr>
        <p:txBody>
          <a:bodyPr/>
          <a:lstStyle/>
          <a:p>
            <a:endParaRPr lang="zh-CN" altLang="en-US"/>
          </a:p>
        </p:txBody>
      </p:sp>
      <p:sp>
        <p:nvSpPr>
          <p:cNvPr id="922" name="Exterior surface point">
            <a:extLst>
              <a:ext uri="{FF2B5EF4-FFF2-40B4-BE49-F238E27FC236}">
                <a16:creationId xmlns:a16="http://schemas.microsoft.com/office/drawing/2014/main" id="{540F422C-33CC-46FE-BE51-53490501CBF2}"/>
              </a:ext>
            </a:extLst>
          </p:cNvPr>
          <p:cNvSpPr>
            <a:spLocks noGrp="1"/>
          </p:cNvSpPr>
          <p:nvPr/>
        </p:nvSpPr>
        <p:spPr>
          <a:xfrm>
            <a:off x="4567637" y="3213771"/>
            <a:ext cx="44450" cy="40449"/>
          </a:xfrm>
          <a:prstGeom prst="ellipse">
            <a:avLst/>
          </a:prstGeom>
          <a:solidFill>
            <a:srgbClr val="FFAD57"/>
          </a:solidFill>
          <a:ln w="0">
            <a:noFill/>
          </a:ln>
        </p:spPr>
        <p:txBody>
          <a:bodyPr/>
          <a:lstStyle/>
          <a:p>
            <a:endParaRPr lang="zh-CN" altLang="en-US"/>
          </a:p>
        </p:txBody>
      </p:sp>
      <p:sp>
        <p:nvSpPr>
          <p:cNvPr id="923" name="Exterior surface point">
            <a:extLst>
              <a:ext uri="{FF2B5EF4-FFF2-40B4-BE49-F238E27FC236}">
                <a16:creationId xmlns:a16="http://schemas.microsoft.com/office/drawing/2014/main" id="{B9FCFCEE-9792-4CC7-9376-00419F4E5FF0}"/>
              </a:ext>
            </a:extLst>
          </p:cNvPr>
          <p:cNvSpPr>
            <a:spLocks noGrp="1"/>
          </p:cNvSpPr>
          <p:nvPr/>
        </p:nvSpPr>
        <p:spPr>
          <a:xfrm>
            <a:off x="4567637" y="3132294"/>
            <a:ext cx="44450" cy="40449"/>
          </a:xfrm>
          <a:prstGeom prst="ellipse">
            <a:avLst/>
          </a:prstGeom>
          <a:solidFill>
            <a:srgbClr val="FFAD57"/>
          </a:solidFill>
          <a:ln w="0">
            <a:noFill/>
          </a:ln>
        </p:spPr>
        <p:txBody>
          <a:bodyPr/>
          <a:lstStyle/>
          <a:p>
            <a:endParaRPr lang="zh-CN" altLang="en-US"/>
          </a:p>
        </p:txBody>
      </p:sp>
      <p:sp>
        <p:nvSpPr>
          <p:cNvPr id="924" name="Exterior surface point">
            <a:extLst>
              <a:ext uri="{FF2B5EF4-FFF2-40B4-BE49-F238E27FC236}">
                <a16:creationId xmlns:a16="http://schemas.microsoft.com/office/drawing/2014/main" id="{C3F5ACF2-CEE2-4E84-8EFD-D3660D4C52BA}"/>
              </a:ext>
            </a:extLst>
          </p:cNvPr>
          <p:cNvSpPr>
            <a:spLocks noGrp="1"/>
          </p:cNvSpPr>
          <p:nvPr/>
        </p:nvSpPr>
        <p:spPr>
          <a:xfrm>
            <a:off x="4636217" y="4723693"/>
            <a:ext cx="44450" cy="40449"/>
          </a:xfrm>
          <a:prstGeom prst="ellipse">
            <a:avLst/>
          </a:prstGeom>
          <a:solidFill>
            <a:srgbClr val="FFAD57"/>
          </a:solidFill>
          <a:ln w="0">
            <a:noFill/>
          </a:ln>
        </p:spPr>
        <p:txBody>
          <a:bodyPr/>
          <a:lstStyle/>
          <a:p>
            <a:endParaRPr lang="zh-CN" altLang="en-US"/>
          </a:p>
        </p:txBody>
      </p:sp>
      <p:sp>
        <p:nvSpPr>
          <p:cNvPr id="925" name="Exterior surface point">
            <a:extLst>
              <a:ext uri="{FF2B5EF4-FFF2-40B4-BE49-F238E27FC236}">
                <a16:creationId xmlns:a16="http://schemas.microsoft.com/office/drawing/2014/main" id="{0B3B71F2-AC9F-44CD-90E4-F21208CE86DB}"/>
              </a:ext>
            </a:extLst>
          </p:cNvPr>
          <p:cNvSpPr>
            <a:spLocks noGrp="1"/>
          </p:cNvSpPr>
          <p:nvPr/>
        </p:nvSpPr>
        <p:spPr>
          <a:xfrm>
            <a:off x="4636217" y="4642216"/>
            <a:ext cx="44450" cy="40449"/>
          </a:xfrm>
          <a:prstGeom prst="ellipse">
            <a:avLst/>
          </a:prstGeom>
          <a:solidFill>
            <a:srgbClr val="FFAD57"/>
          </a:solidFill>
          <a:ln w="0">
            <a:noFill/>
          </a:ln>
        </p:spPr>
        <p:txBody>
          <a:bodyPr/>
          <a:lstStyle/>
          <a:p>
            <a:endParaRPr lang="zh-CN" altLang="en-US"/>
          </a:p>
        </p:txBody>
      </p:sp>
      <p:sp>
        <p:nvSpPr>
          <p:cNvPr id="926" name="Exterior surface point">
            <a:extLst>
              <a:ext uri="{FF2B5EF4-FFF2-40B4-BE49-F238E27FC236}">
                <a16:creationId xmlns:a16="http://schemas.microsoft.com/office/drawing/2014/main" id="{0C8985BE-A1EC-4D1B-B9AD-0FEE076F5B29}"/>
              </a:ext>
            </a:extLst>
          </p:cNvPr>
          <p:cNvSpPr>
            <a:spLocks noGrp="1"/>
          </p:cNvSpPr>
          <p:nvPr/>
        </p:nvSpPr>
        <p:spPr>
          <a:xfrm>
            <a:off x="4636217" y="4560739"/>
            <a:ext cx="44450" cy="40449"/>
          </a:xfrm>
          <a:prstGeom prst="ellipse">
            <a:avLst/>
          </a:prstGeom>
          <a:solidFill>
            <a:srgbClr val="FFAD57"/>
          </a:solidFill>
          <a:ln w="0">
            <a:noFill/>
          </a:ln>
        </p:spPr>
        <p:txBody>
          <a:bodyPr/>
          <a:lstStyle/>
          <a:p>
            <a:endParaRPr lang="zh-CN" altLang="en-US"/>
          </a:p>
        </p:txBody>
      </p:sp>
      <p:sp>
        <p:nvSpPr>
          <p:cNvPr id="927" name="Exterior surface point">
            <a:extLst>
              <a:ext uri="{FF2B5EF4-FFF2-40B4-BE49-F238E27FC236}">
                <a16:creationId xmlns:a16="http://schemas.microsoft.com/office/drawing/2014/main" id="{C6873B4E-9BA2-44DB-AEC3-3E3BFF4E5592}"/>
              </a:ext>
            </a:extLst>
          </p:cNvPr>
          <p:cNvSpPr>
            <a:spLocks noGrp="1"/>
          </p:cNvSpPr>
          <p:nvPr/>
        </p:nvSpPr>
        <p:spPr>
          <a:xfrm>
            <a:off x="4636217" y="4479262"/>
            <a:ext cx="44450" cy="40449"/>
          </a:xfrm>
          <a:prstGeom prst="ellipse">
            <a:avLst/>
          </a:prstGeom>
          <a:solidFill>
            <a:srgbClr val="FFAD57"/>
          </a:solidFill>
          <a:ln w="0">
            <a:noFill/>
          </a:ln>
        </p:spPr>
        <p:txBody>
          <a:bodyPr/>
          <a:lstStyle/>
          <a:p>
            <a:endParaRPr lang="zh-CN" altLang="en-US"/>
          </a:p>
        </p:txBody>
      </p:sp>
      <p:sp>
        <p:nvSpPr>
          <p:cNvPr id="928" name="Exterior surface point">
            <a:extLst>
              <a:ext uri="{FF2B5EF4-FFF2-40B4-BE49-F238E27FC236}">
                <a16:creationId xmlns:a16="http://schemas.microsoft.com/office/drawing/2014/main" id="{FD52EAF9-A929-42CE-8652-DBA3791FBA22}"/>
              </a:ext>
            </a:extLst>
          </p:cNvPr>
          <p:cNvSpPr>
            <a:spLocks noGrp="1"/>
          </p:cNvSpPr>
          <p:nvPr/>
        </p:nvSpPr>
        <p:spPr>
          <a:xfrm>
            <a:off x="4636217" y="4397785"/>
            <a:ext cx="44450" cy="40449"/>
          </a:xfrm>
          <a:prstGeom prst="ellipse">
            <a:avLst/>
          </a:prstGeom>
          <a:solidFill>
            <a:srgbClr val="FFAD57"/>
          </a:solidFill>
          <a:ln w="0">
            <a:noFill/>
          </a:ln>
        </p:spPr>
        <p:txBody>
          <a:bodyPr/>
          <a:lstStyle/>
          <a:p>
            <a:endParaRPr lang="zh-CN" altLang="en-US"/>
          </a:p>
        </p:txBody>
      </p:sp>
      <p:sp>
        <p:nvSpPr>
          <p:cNvPr id="929" name="Exterior surface point">
            <a:extLst>
              <a:ext uri="{FF2B5EF4-FFF2-40B4-BE49-F238E27FC236}">
                <a16:creationId xmlns:a16="http://schemas.microsoft.com/office/drawing/2014/main" id="{E427AFB3-AEF1-4F1D-B88F-847864E452A1}"/>
              </a:ext>
            </a:extLst>
          </p:cNvPr>
          <p:cNvSpPr>
            <a:spLocks noGrp="1"/>
          </p:cNvSpPr>
          <p:nvPr/>
        </p:nvSpPr>
        <p:spPr>
          <a:xfrm>
            <a:off x="4636217" y="4316309"/>
            <a:ext cx="44450" cy="40449"/>
          </a:xfrm>
          <a:prstGeom prst="ellipse">
            <a:avLst/>
          </a:prstGeom>
          <a:solidFill>
            <a:srgbClr val="FFAD57"/>
          </a:solidFill>
          <a:ln w="0">
            <a:noFill/>
          </a:ln>
        </p:spPr>
        <p:txBody>
          <a:bodyPr/>
          <a:lstStyle/>
          <a:p>
            <a:endParaRPr lang="zh-CN" altLang="en-US"/>
          </a:p>
        </p:txBody>
      </p:sp>
      <p:sp>
        <p:nvSpPr>
          <p:cNvPr id="930" name="Exterior surface point">
            <a:extLst>
              <a:ext uri="{FF2B5EF4-FFF2-40B4-BE49-F238E27FC236}">
                <a16:creationId xmlns:a16="http://schemas.microsoft.com/office/drawing/2014/main" id="{C6B92534-A99B-4C06-95F1-CE68C362C89D}"/>
              </a:ext>
            </a:extLst>
          </p:cNvPr>
          <p:cNvSpPr>
            <a:spLocks noGrp="1"/>
          </p:cNvSpPr>
          <p:nvPr/>
        </p:nvSpPr>
        <p:spPr>
          <a:xfrm>
            <a:off x="4636217" y="4234832"/>
            <a:ext cx="44450" cy="40449"/>
          </a:xfrm>
          <a:prstGeom prst="ellipse">
            <a:avLst/>
          </a:prstGeom>
          <a:solidFill>
            <a:srgbClr val="FFAD57"/>
          </a:solidFill>
          <a:ln w="0">
            <a:noFill/>
          </a:ln>
        </p:spPr>
        <p:txBody>
          <a:bodyPr/>
          <a:lstStyle/>
          <a:p>
            <a:endParaRPr lang="zh-CN" altLang="en-US"/>
          </a:p>
        </p:txBody>
      </p:sp>
      <p:sp>
        <p:nvSpPr>
          <p:cNvPr id="931" name="Exterior surface point">
            <a:extLst>
              <a:ext uri="{FF2B5EF4-FFF2-40B4-BE49-F238E27FC236}">
                <a16:creationId xmlns:a16="http://schemas.microsoft.com/office/drawing/2014/main" id="{01E58265-63CE-4879-B1B6-2F69E99595C4}"/>
              </a:ext>
            </a:extLst>
          </p:cNvPr>
          <p:cNvSpPr>
            <a:spLocks noGrp="1"/>
          </p:cNvSpPr>
          <p:nvPr/>
        </p:nvSpPr>
        <p:spPr>
          <a:xfrm>
            <a:off x="4636217" y="4153355"/>
            <a:ext cx="44450" cy="40449"/>
          </a:xfrm>
          <a:prstGeom prst="ellipse">
            <a:avLst/>
          </a:prstGeom>
          <a:solidFill>
            <a:srgbClr val="FFAD57"/>
          </a:solidFill>
          <a:ln w="0">
            <a:noFill/>
          </a:ln>
        </p:spPr>
        <p:txBody>
          <a:bodyPr/>
          <a:lstStyle/>
          <a:p>
            <a:endParaRPr lang="zh-CN" altLang="en-US"/>
          </a:p>
        </p:txBody>
      </p:sp>
      <p:sp>
        <p:nvSpPr>
          <p:cNvPr id="932" name="Exterior surface point">
            <a:extLst>
              <a:ext uri="{FF2B5EF4-FFF2-40B4-BE49-F238E27FC236}">
                <a16:creationId xmlns:a16="http://schemas.microsoft.com/office/drawing/2014/main" id="{8392C5D9-8A01-46BA-90DE-DC7E345AB3D3}"/>
              </a:ext>
            </a:extLst>
          </p:cNvPr>
          <p:cNvSpPr>
            <a:spLocks noGrp="1"/>
          </p:cNvSpPr>
          <p:nvPr/>
        </p:nvSpPr>
        <p:spPr>
          <a:xfrm>
            <a:off x="4636217" y="4071878"/>
            <a:ext cx="44450" cy="40449"/>
          </a:xfrm>
          <a:prstGeom prst="ellipse">
            <a:avLst/>
          </a:prstGeom>
          <a:solidFill>
            <a:srgbClr val="FFAD57"/>
          </a:solidFill>
          <a:ln w="0">
            <a:noFill/>
          </a:ln>
        </p:spPr>
        <p:txBody>
          <a:bodyPr/>
          <a:lstStyle/>
          <a:p>
            <a:endParaRPr lang="zh-CN" altLang="en-US"/>
          </a:p>
        </p:txBody>
      </p:sp>
      <p:sp>
        <p:nvSpPr>
          <p:cNvPr id="933" name="Exterior surface point">
            <a:extLst>
              <a:ext uri="{FF2B5EF4-FFF2-40B4-BE49-F238E27FC236}">
                <a16:creationId xmlns:a16="http://schemas.microsoft.com/office/drawing/2014/main" id="{C873893F-432A-4F5C-A11B-4BD6845E8EE2}"/>
              </a:ext>
            </a:extLst>
          </p:cNvPr>
          <p:cNvSpPr>
            <a:spLocks noGrp="1"/>
          </p:cNvSpPr>
          <p:nvPr/>
        </p:nvSpPr>
        <p:spPr>
          <a:xfrm>
            <a:off x="4636217" y="3990401"/>
            <a:ext cx="44450" cy="40449"/>
          </a:xfrm>
          <a:prstGeom prst="ellipse">
            <a:avLst/>
          </a:prstGeom>
          <a:solidFill>
            <a:srgbClr val="FFAD57"/>
          </a:solidFill>
          <a:ln w="0">
            <a:noFill/>
          </a:ln>
        </p:spPr>
        <p:txBody>
          <a:bodyPr/>
          <a:lstStyle/>
          <a:p>
            <a:endParaRPr lang="zh-CN" altLang="en-US"/>
          </a:p>
        </p:txBody>
      </p:sp>
      <p:sp>
        <p:nvSpPr>
          <p:cNvPr id="934" name="Exterior surface point">
            <a:extLst>
              <a:ext uri="{FF2B5EF4-FFF2-40B4-BE49-F238E27FC236}">
                <a16:creationId xmlns:a16="http://schemas.microsoft.com/office/drawing/2014/main" id="{BC1E5291-E455-43EA-B241-2F777AC78251}"/>
              </a:ext>
            </a:extLst>
          </p:cNvPr>
          <p:cNvSpPr>
            <a:spLocks noGrp="1"/>
          </p:cNvSpPr>
          <p:nvPr/>
        </p:nvSpPr>
        <p:spPr>
          <a:xfrm>
            <a:off x="4636217" y="3908924"/>
            <a:ext cx="44450" cy="40449"/>
          </a:xfrm>
          <a:prstGeom prst="ellipse">
            <a:avLst/>
          </a:prstGeom>
          <a:solidFill>
            <a:srgbClr val="FFAD57"/>
          </a:solidFill>
          <a:ln w="0">
            <a:noFill/>
          </a:ln>
        </p:spPr>
        <p:txBody>
          <a:bodyPr/>
          <a:lstStyle/>
          <a:p>
            <a:endParaRPr lang="zh-CN" altLang="en-US"/>
          </a:p>
        </p:txBody>
      </p:sp>
      <p:sp>
        <p:nvSpPr>
          <p:cNvPr id="935" name="Exterior surface point">
            <a:extLst>
              <a:ext uri="{FF2B5EF4-FFF2-40B4-BE49-F238E27FC236}">
                <a16:creationId xmlns:a16="http://schemas.microsoft.com/office/drawing/2014/main" id="{92BE8B17-D25F-42A3-BA9E-66B91A2E790C}"/>
              </a:ext>
            </a:extLst>
          </p:cNvPr>
          <p:cNvSpPr>
            <a:spLocks noGrp="1"/>
          </p:cNvSpPr>
          <p:nvPr/>
        </p:nvSpPr>
        <p:spPr>
          <a:xfrm>
            <a:off x="4636217" y="3827447"/>
            <a:ext cx="44450" cy="40449"/>
          </a:xfrm>
          <a:prstGeom prst="ellipse">
            <a:avLst/>
          </a:prstGeom>
          <a:solidFill>
            <a:srgbClr val="FFAD57"/>
          </a:solidFill>
          <a:ln w="0">
            <a:noFill/>
          </a:ln>
        </p:spPr>
        <p:txBody>
          <a:bodyPr/>
          <a:lstStyle/>
          <a:p>
            <a:endParaRPr lang="zh-CN" altLang="en-US"/>
          </a:p>
        </p:txBody>
      </p:sp>
      <p:sp>
        <p:nvSpPr>
          <p:cNvPr id="936" name="Exterior surface point">
            <a:extLst>
              <a:ext uri="{FF2B5EF4-FFF2-40B4-BE49-F238E27FC236}">
                <a16:creationId xmlns:a16="http://schemas.microsoft.com/office/drawing/2014/main" id="{DC8CC668-6916-459E-8945-BDFC887ECA8C}"/>
              </a:ext>
            </a:extLst>
          </p:cNvPr>
          <p:cNvSpPr>
            <a:spLocks noGrp="1"/>
          </p:cNvSpPr>
          <p:nvPr/>
        </p:nvSpPr>
        <p:spPr>
          <a:xfrm>
            <a:off x="4636217" y="3745971"/>
            <a:ext cx="44450" cy="40449"/>
          </a:xfrm>
          <a:prstGeom prst="ellipse">
            <a:avLst/>
          </a:prstGeom>
          <a:solidFill>
            <a:srgbClr val="FFAD57"/>
          </a:solidFill>
          <a:ln w="0">
            <a:noFill/>
          </a:ln>
        </p:spPr>
        <p:txBody>
          <a:bodyPr/>
          <a:lstStyle/>
          <a:p>
            <a:endParaRPr lang="zh-CN" altLang="en-US"/>
          </a:p>
        </p:txBody>
      </p:sp>
      <p:sp>
        <p:nvSpPr>
          <p:cNvPr id="937" name="Exterior surface point">
            <a:extLst>
              <a:ext uri="{FF2B5EF4-FFF2-40B4-BE49-F238E27FC236}">
                <a16:creationId xmlns:a16="http://schemas.microsoft.com/office/drawing/2014/main" id="{83D0394A-723A-4550-A0ED-F9A09D9507E7}"/>
              </a:ext>
            </a:extLst>
          </p:cNvPr>
          <p:cNvSpPr>
            <a:spLocks noGrp="1"/>
          </p:cNvSpPr>
          <p:nvPr/>
        </p:nvSpPr>
        <p:spPr>
          <a:xfrm>
            <a:off x="4636217" y="3664494"/>
            <a:ext cx="44450" cy="40449"/>
          </a:xfrm>
          <a:prstGeom prst="ellipse">
            <a:avLst/>
          </a:prstGeom>
          <a:solidFill>
            <a:srgbClr val="FFAD57"/>
          </a:solidFill>
          <a:ln w="0">
            <a:noFill/>
          </a:ln>
        </p:spPr>
        <p:txBody>
          <a:bodyPr/>
          <a:lstStyle/>
          <a:p>
            <a:endParaRPr lang="zh-CN" altLang="en-US"/>
          </a:p>
        </p:txBody>
      </p:sp>
      <p:sp>
        <p:nvSpPr>
          <p:cNvPr id="938" name="Exterior surface point">
            <a:extLst>
              <a:ext uri="{FF2B5EF4-FFF2-40B4-BE49-F238E27FC236}">
                <a16:creationId xmlns:a16="http://schemas.microsoft.com/office/drawing/2014/main" id="{DEA7724B-FE57-40E6-8912-9AC27B3BB830}"/>
              </a:ext>
            </a:extLst>
          </p:cNvPr>
          <p:cNvSpPr>
            <a:spLocks noGrp="1"/>
          </p:cNvSpPr>
          <p:nvPr/>
        </p:nvSpPr>
        <p:spPr>
          <a:xfrm>
            <a:off x="4636217" y="3583017"/>
            <a:ext cx="44450" cy="40449"/>
          </a:xfrm>
          <a:prstGeom prst="ellipse">
            <a:avLst/>
          </a:prstGeom>
          <a:solidFill>
            <a:srgbClr val="FFAD57"/>
          </a:solidFill>
          <a:ln w="0">
            <a:noFill/>
          </a:ln>
        </p:spPr>
        <p:txBody>
          <a:bodyPr/>
          <a:lstStyle/>
          <a:p>
            <a:endParaRPr lang="zh-CN" altLang="en-US"/>
          </a:p>
        </p:txBody>
      </p:sp>
      <p:sp>
        <p:nvSpPr>
          <p:cNvPr id="939" name="Exterior surface point">
            <a:extLst>
              <a:ext uri="{FF2B5EF4-FFF2-40B4-BE49-F238E27FC236}">
                <a16:creationId xmlns:a16="http://schemas.microsoft.com/office/drawing/2014/main" id="{1604F880-00E4-464B-BE3A-5F0D00A4A7B9}"/>
              </a:ext>
            </a:extLst>
          </p:cNvPr>
          <p:cNvSpPr>
            <a:spLocks noGrp="1"/>
          </p:cNvSpPr>
          <p:nvPr/>
        </p:nvSpPr>
        <p:spPr>
          <a:xfrm>
            <a:off x="4636217" y="3501540"/>
            <a:ext cx="44450" cy="40449"/>
          </a:xfrm>
          <a:prstGeom prst="ellipse">
            <a:avLst/>
          </a:prstGeom>
          <a:solidFill>
            <a:srgbClr val="FFAD57"/>
          </a:solidFill>
          <a:ln w="0">
            <a:noFill/>
          </a:ln>
        </p:spPr>
        <p:txBody>
          <a:bodyPr/>
          <a:lstStyle/>
          <a:p>
            <a:endParaRPr lang="zh-CN" altLang="en-US"/>
          </a:p>
        </p:txBody>
      </p:sp>
      <p:sp>
        <p:nvSpPr>
          <p:cNvPr id="940" name="Exterior surface point">
            <a:extLst>
              <a:ext uri="{FF2B5EF4-FFF2-40B4-BE49-F238E27FC236}">
                <a16:creationId xmlns:a16="http://schemas.microsoft.com/office/drawing/2014/main" id="{5CD98AC6-EF48-4027-9726-458A6780EC21}"/>
              </a:ext>
            </a:extLst>
          </p:cNvPr>
          <p:cNvSpPr>
            <a:spLocks noGrp="1"/>
          </p:cNvSpPr>
          <p:nvPr/>
        </p:nvSpPr>
        <p:spPr>
          <a:xfrm>
            <a:off x="4636217" y="3420063"/>
            <a:ext cx="44450" cy="40449"/>
          </a:xfrm>
          <a:prstGeom prst="ellipse">
            <a:avLst/>
          </a:prstGeom>
          <a:solidFill>
            <a:srgbClr val="FFAD57"/>
          </a:solidFill>
          <a:ln w="0">
            <a:noFill/>
          </a:ln>
        </p:spPr>
        <p:txBody>
          <a:bodyPr/>
          <a:lstStyle/>
          <a:p>
            <a:endParaRPr lang="zh-CN" altLang="en-US"/>
          </a:p>
        </p:txBody>
      </p:sp>
      <p:sp>
        <p:nvSpPr>
          <p:cNvPr id="941" name="Exterior surface point">
            <a:extLst>
              <a:ext uri="{FF2B5EF4-FFF2-40B4-BE49-F238E27FC236}">
                <a16:creationId xmlns:a16="http://schemas.microsoft.com/office/drawing/2014/main" id="{EEBB9665-C265-4C71-8FA2-DD720B125B06}"/>
              </a:ext>
            </a:extLst>
          </p:cNvPr>
          <p:cNvSpPr>
            <a:spLocks noGrp="1"/>
          </p:cNvSpPr>
          <p:nvPr/>
        </p:nvSpPr>
        <p:spPr>
          <a:xfrm>
            <a:off x="4636217" y="3338586"/>
            <a:ext cx="44450" cy="40449"/>
          </a:xfrm>
          <a:prstGeom prst="ellipse">
            <a:avLst/>
          </a:prstGeom>
          <a:solidFill>
            <a:srgbClr val="FFAD57"/>
          </a:solidFill>
          <a:ln w="0">
            <a:noFill/>
          </a:ln>
        </p:spPr>
        <p:txBody>
          <a:bodyPr/>
          <a:lstStyle/>
          <a:p>
            <a:endParaRPr lang="zh-CN" altLang="en-US"/>
          </a:p>
        </p:txBody>
      </p:sp>
      <p:sp>
        <p:nvSpPr>
          <p:cNvPr id="942" name="Exterior surface point">
            <a:extLst>
              <a:ext uri="{FF2B5EF4-FFF2-40B4-BE49-F238E27FC236}">
                <a16:creationId xmlns:a16="http://schemas.microsoft.com/office/drawing/2014/main" id="{0D993223-C3B2-4687-8CD6-FA72D6DD71EB}"/>
              </a:ext>
            </a:extLst>
          </p:cNvPr>
          <p:cNvSpPr>
            <a:spLocks noGrp="1"/>
          </p:cNvSpPr>
          <p:nvPr/>
        </p:nvSpPr>
        <p:spPr>
          <a:xfrm>
            <a:off x="4636217" y="3257109"/>
            <a:ext cx="44450" cy="40449"/>
          </a:xfrm>
          <a:prstGeom prst="ellipse">
            <a:avLst/>
          </a:prstGeom>
          <a:solidFill>
            <a:srgbClr val="FFAD57"/>
          </a:solidFill>
          <a:ln w="0">
            <a:noFill/>
          </a:ln>
        </p:spPr>
        <p:txBody>
          <a:bodyPr/>
          <a:lstStyle/>
          <a:p>
            <a:endParaRPr lang="zh-CN" altLang="en-US"/>
          </a:p>
        </p:txBody>
      </p:sp>
      <p:sp>
        <p:nvSpPr>
          <p:cNvPr id="943" name="Exterior surface point">
            <a:extLst>
              <a:ext uri="{FF2B5EF4-FFF2-40B4-BE49-F238E27FC236}">
                <a16:creationId xmlns:a16="http://schemas.microsoft.com/office/drawing/2014/main" id="{186D3464-CCE8-474A-A69C-FFEFC28569F2}"/>
              </a:ext>
            </a:extLst>
          </p:cNvPr>
          <p:cNvSpPr>
            <a:spLocks noGrp="1"/>
          </p:cNvSpPr>
          <p:nvPr/>
        </p:nvSpPr>
        <p:spPr>
          <a:xfrm>
            <a:off x="4636217" y="3175633"/>
            <a:ext cx="44450" cy="40449"/>
          </a:xfrm>
          <a:prstGeom prst="ellipse">
            <a:avLst/>
          </a:prstGeom>
          <a:solidFill>
            <a:srgbClr val="FFAD57"/>
          </a:solidFill>
          <a:ln w="0">
            <a:noFill/>
          </a:ln>
        </p:spPr>
        <p:txBody>
          <a:bodyPr/>
          <a:lstStyle/>
          <a:p>
            <a:endParaRPr lang="zh-CN" altLang="en-US"/>
          </a:p>
        </p:txBody>
      </p:sp>
      <p:sp>
        <p:nvSpPr>
          <p:cNvPr id="944" name="Exterior surface point">
            <a:extLst>
              <a:ext uri="{FF2B5EF4-FFF2-40B4-BE49-F238E27FC236}">
                <a16:creationId xmlns:a16="http://schemas.microsoft.com/office/drawing/2014/main" id="{888E192E-0CD4-4831-B3F9-13325D622538}"/>
              </a:ext>
            </a:extLst>
          </p:cNvPr>
          <p:cNvSpPr>
            <a:spLocks noGrp="1"/>
          </p:cNvSpPr>
          <p:nvPr/>
        </p:nvSpPr>
        <p:spPr>
          <a:xfrm>
            <a:off x="4636217" y="3094156"/>
            <a:ext cx="44450" cy="40449"/>
          </a:xfrm>
          <a:prstGeom prst="ellipse">
            <a:avLst/>
          </a:prstGeom>
          <a:solidFill>
            <a:srgbClr val="FFAD57"/>
          </a:solidFill>
          <a:ln w="0">
            <a:noFill/>
          </a:ln>
        </p:spPr>
        <p:txBody>
          <a:bodyPr/>
          <a:lstStyle/>
          <a:p>
            <a:endParaRPr lang="zh-CN" altLang="en-US"/>
          </a:p>
        </p:txBody>
      </p:sp>
      <p:sp>
        <p:nvSpPr>
          <p:cNvPr id="945" name="Exterior surface point">
            <a:extLst>
              <a:ext uri="{FF2B5EF4-FFF2-40B4-BE49-F238E27FC236}">
                <a16:creationId xmlns:a16="http://schemas.microsoft.com/office/drawing/2014/main" id="{359013DE-3F56-423B-BA2D-6253B504FC03}"/>
              </a:ext>
            </a:extLst>
          </p:cNvPr>
          <p:cNvSpPr>
            <a:spLocks noGrp="1"/>
          </p:cNvSpPr>
          <p:nvPr/>
        </p:nvSpPr>
        <p:spPr>
          <a:xfrm>
            <a:off x="3302717" y="3475537"/>
            <a:ext cx="44450" cy="40449"/>
          </a:xfrm>
          <a:prstGeom prst="ellipse">
            <a:avLst/>
          </a:prstGeom>
          <a:solidFill>
            <a:srgbClr val="FFAD57"/>
          </a:solidFill>
          <a:ln w="0">
            <a:noFill/>
          </a:ln>
        </p:spPr>
        <p:txBody>
          <a:bodyPr/>
          <a:lstStyle/>
          <a:p>
            <a:endParaRPr lang="zh-CN" altLang="en-US"/>
          </a:p>
        </p:txBody>
      </p:sp>
      <p:sp>
        <p:nvSpPr>
          <p:cNvPr id="946" name="Exterior surface point">
            <a:extLst>
              <a:ext uri="{FF2B5EF4-FFF2-40B4-BE49-F238E27FC236}">
                <a16:creationId xmlns:a16="http://schemas.microsoft.com/office/drawing/2014/main" id="{3AF908BD-F418-49CB-901B-E9A4AA551CEA}"/>
              </a:ext>
            </a:extLst>
          </p:cNvPr>
          <p:cNvSpPr>
            <a:spLocks noGrp="1"/>
          </p:cNvSpPr>
          <p:nvPr/>
        </p:nvSpPr>
        <p:spPr>
          <a:xfrm>
            <a:off x="3302717" y="3407639"/>
            <a:ext cx="44450" cy="40449"/>
          </a:xfrm>
          <a:prstGeom prst="ellipse">
            <a:avLst/>
          </a:prstGeom>
          <a:solidFill>
            <a:srgbClr val="FFAD57"/>
          </a:solidFill>
          <a:ln w="0">
            <a:noFill/>
          </a:ln>
        </p:spPr>
        <p:txBody>
          <a:bodyPr/>
          <a:lstStyle/>
          <a:p>
            <a:endParaRPr lang="zh-CN" altLang="en-US"/>
          </a:p>
        </p:txBody>
      </p:sp>
      <p:sp>
        <p:nvSpPr>
          <p:cNvPr id="947" name="Exterior surface point">
            <a:extLst>
              <a:ext uri="{FF2B5EF4-FFF2-40B4-BE49-F238E27FC236}">
                <a16:creationId xmlns:a16="http://schemas.microsoft.com/office/drawing/2014/main" id="{B1CE7518-2E21-4B79-9FBF-BAC092BDB02C}"/>
              </a:ext>
            </a:extLst>
          </p:cNvPr>
          <p:cNvSpPr>
            <a:spLocks noGrp="1"/>
          </p:cNvSpPr>
          <p:nvPr/>
        </p:nvSpPr>
        <p:spPr>
          <a:xfrm>
            <a:off x="3302717" y="3339742"/>
            <a:ext cx="44450" cy="40449"/>
          </a:xfrm>
          <a:prstGeom prst="ellipse">
            <a:avLst/>
          </a:prstGeom>
          <a:solidFill>
            <a:srgbClr val="FFAD57"/>
          </a:solidFill>
          <a:ln w="0">
            <a:noFill/>
          </a:ln>
        </p:spPr>
        <p:txBody>
          <a:bodyPr/>
          <a:lstStyle/>
          <a:p>
            <a:endParaRPr lang="zh-CN" altLang="en-US"/>
          </a:p>
        </p:txBody>
      </p:sp>
      <p:sp>
        <p:nvSpPr>
          <p:cNvPr id="948" name="Exterior surface point">
            <a:extLst>
              <a:ext uri="{FF2B5EF4-FFF2-40B4-BE49-F238E27FC236}">
                <a16:creationId xmlns:a16="http://schemas.microsoft.com/office/drawing/2014/main" id="{706241D1-49BA-409A-B3FA-AFAD84B504B6}"/>
              </a:ext>
            </a:extLst>
          </p:cNvPr>
          <p:cNvSpPr>
            <a:spLocks noGrp="1"/>
          </p:cNvSpPr>
          <p:nvPr/>
        </p:nvSpPr>
        <p:spPr>
          <a:xfrm>
            <a:off x="3302717" y="3271845"/>
            <a:ext cx="44450" cy="40449"/>
          </a:xfrm>
          <a:prstGeom prst="ellipse">
            <a:avLst/>
          </a:prstGeom>
          <a:solidFill>
            <a:srgbClr val="FFAD57"/>
          </a:solidFill>
          <a:ln w="0">
            <a:noFill/>
          </a:ln>
        </p:spPr>
        <p:txBody>
          <a:bodyPr/>
          <a:lstStyle/>
          <a:p>
            <a:endParaRPr lang="zh-CN" altLang="en-US"/>
          </a:p>
        </p:txBody>
      </p:sp>
      <p:sp>
        <p:nvSpPr>
          <p:cNvPr id="949" name="Exterior surface point">
            <a:extLst>
              <a:ext uri="{FF2B5EF4-FFF2-40B4-BE49-F238E27FC236}">
                <a16:creationId xmlns:a16="http://schemas.microsoft.com/office/drawing/2014/main" id="{E481F7AD-9FD4-40C8-91CE-1140DE2358C6}"/>
              </a:ext>
            </a:extLst>
          </p:cNvPr>
          <p:cNvSpPr>
            <a:spLocks noGrp="1"/>
          </p:cNvSpPr>
          <p:nvPr/>
        </p:nvSpPr>
        <p:spPr>
          <a:xfrm>
            <a:off x="3302717" y="3203947"/>
            <a:ext cx="44450" cy="40449"/>
          </a:xfrm>
          <a:prstGeom prst="ellipse">
            <a:avLst/>
          </a:prstGeom>
          <a:solidFill>
            <a:srgbClr val="FFAD57"/>
          </a:solidFill>
          <a:ln w="0">
            <a:noFill/>
          </a:ln>
        </p:spPr>
        <p:txBody>
          <a:bodyPr/>
          <a:lstStyle/>
          <a:p>
            <a:endParaRPr lang="zh-CN" altLang="en-US"/>
          </a:p>
        </p:txBody>
      </p:sp>
      <p:sp>
        <p:nvSpPr>
          <p:cNvPr id="950" name="Exterior surface point">
            <a:extLst>
              <a:ext uri="{FF2B5EF4-FFF2-40B4-BE49-F238E27FC236}">
                <a16:creationId xmlns:a16="http://schemas.microsoft.com/office/drawing/2014/main" id="{F1CDA0BC-1374-4BFD-8D35-381DED746F52}"/>
              </a:ext>
            </a:extLst>
          </p:cNvPr>
          <p:cNvSpPr>
            <a:spLocks noGrp="1"/>
          </p:cNvSpPr>
          <p:nvPr/>
        </p:nvSpPr>
        <p:spPr>
          <a:xfrm>
            <a:off x="3371297" y="3437399"/>
            <a:ext cx="44450" cy="40449"/>
          </a:xfrm>
          <a:prstGeom prst="ellipse">
            <a:avLst/>
          </a:prstGeom>
          <a:solidFill>
            <a:srgbClr val="FFAD57"/>
          </a:solidFill>
          <a:ln w="0">
            <a:noFill/>
          </a:ln>
        </p:spPr>
        <p:txBody>
          <a:bodyPr/>
          <a:lstStyle/>
          <a:p>
            <a:endParaRPr lang="zh-CN" altLang="en-US"/>
          </a:p>
        </p:txBody>
      </p:sp>
      <p:sp>
        <p:nvSpPr>
          <p:cNvPr id="951" name="Exterior surface point">
            <a:extLst>
              <a:ext uri="{FF2B5EF4-FFF2-40B4-BE49-F238E27FC236}">
                <a16:creationId xmlns:a16="http://schemas.microsoft.com/office/drawing/2014/main" id="{BBA8750F-81DF-4956-BD6C-7F343C6D328E}"/>
              </a:ext>
            </a:extLst>
          </p:cNvPr>
          <p:cNvSpPr>
            <a:spLocks noGrp="1"/>
          </p:cNvSpPr>
          <p:nvPr/>
        </p:nvSpPr>
        <p:spPr>
          <a:xfrm>
            <a:off x="3371297" y="3369501"/>
            <a:ext cx="44450" cy="40449"/>
          </a:xfrm>
          <a:prstGeom prst="ellipse">
            <a:avLst/>
          </a:prstGeom>
          <a:solidFill>
            <a:srgbClr val="FFAD57"/>
          </a:solidFill>
          <a:ln w="0">
            <a:noFill/>
          </a:ln>
        </p:spPr>
        <p:txBody>
          <a:bodyPr/>
          <a:lstStyle/>
          <a:p>
            <a:endParaRPr lang="zh-CN" altLang="en-US"/>
          </a:p>
        </p:txBody>
      </p:sp>
      <p:sp>
        <p:nvSpPr>
          <p:cNvPr id="952" name="Exterior surface point">
            <a:extLst>
              <a:ext uri="{FF2B5EF4-FFF2-40B4-BE49-F238E27FC236}">
                <a16:creationId xmlns:a16="http://schemas.microsoft.com/office/drawing/2014/main" id="{78D77C37-7671-4E68-904D-36C40FF5AB88}"/>
              </a:ext>
            </a:extLst>
          </p:cNvPr>
          <p:cNvSpPr>
            <a:spLocks noGrp="1"/>
          </p:cNvSpPr>
          <p:nvPr/>
        </p:nvSpPr>
        <p:spPr>
          <a:xfrm>
            <a:off x="3371297" y="3301604"/>
            <a:ext cx="44450" cy="40449"/>
          </a:xfrm>
          <a:prstGeom prst="ellipse">
            <a:avLst/>
          </a:prstGeom>
          <a:solidFill>
            <a:srgbClr val="FFAD57"/>
          </a:solidFill>
          <a:ln w="0">
            <a:noFill/>
          </a:ln>
        </p:spPr>
        <p:txBody>
          <a:bodyPr/>
          <a:lstStyle/>
          <a:p>
            <a:endParaRPr lang="zh-CN" altLang="en-US"/>
          </a:p>
        </p:txBody>
      </p:sp>
      <p:sp>
        <p:nvSpPr>
          <p:cNvPr id="953" name="Exterior surface point">
            <a:extLst>
              <a:ext uri="{FF2B5EF4-FFF2-40B4-BE49-F238E27FC236}">
                <a16:creationId xmlns:a16="http://schemas.microsoft.com/office/drawing/2014/main" id="{5EA2536B-5E62-4EFF-92CE-CD7E2F083457}"/>
              </a:ext>
            </a:extLst>
          </p:cNvPr>
          <p:cNvSpPr>
            <a:spLocks noGrp="1"/>
          </p:cNvSpPr>
          <p:nvPr/>
        </p:nvSpPr>
        <p:spPr>
          <a:xfrm>
            <a:off x="3371297" y="3233707"/>
            <a:ext cx="44450" cy="40449"/>
          </a:xfrm>
          <a:prstGeom prst="ellipse">
            <a:avLst/>
          </a:prstGeom>
          <a:solidFill>
            <a:srgbClr val="FFAD57"/>
          </a:solidFill>
          <a:ln w="0">
            <a:noFill/>
          </a:ln>
        </p:spPr>
        <p:txBody>
          <a:bodyPr/>
          <a:lstStyle/>
          <a:p>
            <a:endParaRPr lang="zh-CN" altLang="en-US"/>
          </a:p>
        </p:txBody>
      </p:sp>
      <p:sp>
        <p:nvSpPr>
          <p:cNvPr id="954" name="Exterior surface point">
            <a:extLst>
              <a:ext uri="{FF2B5EF4-FFF2-40B4-BE49-F238E27FC236}">
                <a16:creationId xmlns:a16="http://schemas.microsoft.com/office/drawing/2014/main" id="{16C1B032-E1DC-444C-9653-E2FF8B4CCA5A}"/>
              </a:ext>
            </a:extLst>
          </p:cNvPr>
          <p:cNvSpPr>
            <a:spLocks noGrp="1"/>
          </p:cNvSpPr>
          <p:nvPr/>
        </p:nvSpPr>
        <p:spPr>
          <a:xfrm>
            <a:off x="3371297" y="3165809"/>
            <a:ext cx="44450" cy="40449"/>
          </a:xfrm>
          <a:prstGeom prst="ellipse">
            <a:avLst/>
          </a:prstGeom>
          <a:solidFill>
            <a:srgbClr val="FFAD57"/>
          </a:solidFill>
          <a:ln w="0">
            <a:noFill/>
          </a:ln>
        </p:spPr>
        <p:txBody>
          <a:bodyPr/>
          <a:lstStyle/>
          <a:p>
            <a:endParaRPr lang="zh-CN" altLang="en-US"/>
          </a:p>
        </p:txBody>
      </p:sp>
      <p:sp>
        <p:nvSpPr>
          <p:cNvPr id="955" name="Exterior surface point">
            <a:extLst>
              <a:ext uri="{FF2B5EF4-FFF2-40B4-BE49-F238E27FC236}">
                <a16:creationId xmlns:a16="http://schemas.microsoft.com/office/drawing/2014/main" id="{6B5BB77C-F150-4573-B11E-0621E1AD693A}"/>
              </a:ext>
            </a:extLst>
          </p:cNvPr>
          <p:cNvSpPr>
            <a:spLocks noGrp="1"/>
          </p:cNvSpPr>
          <p:nvPr/>
        </p:nvSpPr>
        <p:spPr>
          <a:xfrm>
            <a:off x="3439877" y="3399261"/>
            <a:ext cx="44450" cy="40449"/>
          </a:xfrm>
          <a:prstGeom prst="ellipse">
            <a:avLst/>
          </a:prstGeom>
          <a:solidFill>
            <a:srgbClr val="FFAD57"/>
          </a:solidFill>
          <a:ln w="0">
            <a:noFill/>
          </a:ln>
        </p:spPr>
        <p:txBody>
          <a:bodyPr/>
          <a:lstStyle/>
          <a:p>
            <a:endParaRPr lang="zh-CN" altLang="en-US"/>
          </a:p>
        </p:txBody>
      </p:sp>
      <p:sp>
        <p:nvSpPr>
          <p:cNvPr id="956" name="Exterior surface point">
            <a:extLst>
              <a:ext uri="{FF2B5EF4-FFF2-40B4-BE49-F238E27FC236}">
                <a16:creationId xmlns:a16="http://schemas.microsoft.com/office/drawing/2014/main" id="{7C825EC0-F57E-4621-ADB7-BFCA7B86A2C2}"/>
              </a:ext>
            </a:extLst>
          </p:cNvPr>
          <p:cNvSpPr>
            <a:spLocks noGrp="1"/>
          </p:cNvSpPr>
          <p:nvPr/>
        </p:nvSpPr>
        <p:spPr>
          <a:xfrm>
            <a:off x="3439877" y="3331363"/>
            <a:ext cx="44450" cy="40449"/>
          </a:xfrm>
          <a:prstGeom prst="ellipse">
            <a:avLst/>
          </a:prstGeom>
          <a:solidFill>
            <a:srgbClr val="FFAD57"/>
          </a:solidFill>
          <a:ln w="0">
            <a:noFill/>
          </a:ln>
        </p:spPr>
        <p:txBody>
          <a:bodyPr/>
          <a:lstStyle/>
          <a:p>
            <a:endParaRPr lang="zh-CN" altLang="en-US"/>
          </a:p>
        </p:txBody>
      </p:sp>
      <p:sp>
        <p:nvSpPr>
          <p:cNvPr id="957" name="Exterior surface point">
            <a:extLst>
              <a:ext uri="{FF2B5EF4-FFF2-40B4-BE49-F238E27FC236}">
                <a16:creationId xmlns:a16="http://schemas.microsoft.com/office/drawing/2014/main" id="{F53AD831-8E32-4F71-B29C-696C1F8A8B6C}"/>
              </a:ext>
            </a:extLst>
          </p:cNvPr>
          <p:cNvSpPr>
            <a:spLocks noGrp="1"/>
          </p:cNvSpPr>
          <p:nvPr/>
        </p:nvSpPr>
        <p:spPr>
          <a:xfrm>
            <a:off x="3439877" y="3263466"/>
            <a:ext cx="44450" cy="40449"/>
          </a:xfrm>
          <a:prstGeom prst="ellipse">
            <a:avLst/>
          </a:prstGeom>
          <a:solidFill>
            <a:srgbClr val="FFAD57"/>
          </a:solidFill>
          <a:ln w="0">
            <a:noFill/>
          </a:ln>
        </p:spPr>
        <p:txBody>
          <a:bodyPr/>
          <a:lstStyle/>
          <a:p>
            <a:endParaRPr lang="zh-CN" altLang="en-US"/>
          </a:p>
        </p:txBody>
      </p:sp>
      <p:sp>
        <p:nvSpPr>
          <p:cNvPr id="958" name="Exterior surface point">
            <a:extLst>
              <a:ext uri="{FF2B5EF4-FFF2-40B4-BE49-F238E27FC236}">
                <a16:creationId xmlns:a16="http://schemas.microsoft.com/office/drawing/2014/main" id="{5B984C84-056B-419E-9DD6-5536ACAC3E98}"/>
              </a:ext>
            </a:extLst>
          </p:cNvPr>
          <p:cNvSpPr>
            <a:spLocks noGrp="1"/>
          </p:cNvSpPr>
          <p:nvPr/>
        </p:nvSpPr>
        <p:spPr>
          <a:xfrm>
            <a:off x="3439877" y="3195568"/>
            <a:ext cx="44450" cy="40449"/>
          </a:xfrm>
          <a:prstGeom prst="ellipse">
            <a:avLst/>
          </a:prstGeom>
          <a:solidFill>
            <a:srgbClr val="FFAD57"/>
          </a:solidFill>
          <a:ln w="0">
            <a:noFill/>
          </a:ln>
        </p:spPr>
        <p:txBody>
          <a:bodyPr/>
          <a:lstStyle/>
          <a:p>
            <a:endParaRPr lang="zh-CN" altLang="en-US"/>
          </a:p>
        </p:txBody>
      </p:sp>
      <p:sp>
        <p:nvSpPr>
          <p:cNvPr id="959" name="Exterior surface point">
            <a:extLst>
              <a:ext uri="{FF2B5EF4-FFF2-40B4-BE49-F238E27FC236}">
                <a16:creationId xmlns:a16="http://schemas.microsoft.com/office/drawing/2014/main" id="{E1627764-FC56-4BB4-B777-60187CAD25CC}"/>
              </a:ext>
            </a:extLst>
          </p:cNvPr>
          <p:cNvSpPr>
            <a:spLocks noGrp="1"/>
          </p:cNvSpPr>
          <p:nvPr/>
        </p:nvSpPr>
        <p:spPr>
          <a:xfrm>
            <a:off x="3439877" y="3127671"/>
            <a:ext cx="44450" cy="40449"/>
          </a:xfrm>
          <a:prstGeom prst="ellipse">
            <a:avLst/>
          </a:prstGeom>
          <a:solidFill>
            <a:srgbClr val="FFAD57"/>
          </a:solidFill>
          <a:ln w="0">
            <a:noFill/>
          </a:ln>
        </p:spPr>
        <p:txBody>
          <a:bodyPr/>
          <a:lstStyle/>
          <a:p>
            <a:endParaRPr lang="zh-CN" altLang="en-US"/>
          </a:p>
        </p:txBody>
      </p:sp>
      <p:sp>
        <p:nvSpPr>
          <p:cNvPr id="960" name="Exterior surface point">
            <a:extLst>
              <a:ext uri="{FF2B5EF4-FFF2-40B4-BE49-F238E27FC236}">
                <a16:creationId xmlns:a16="http://schemas.microsoft.com/office/drawing/2014/main" id="{ED9043F1-F37E-47A1-A456-129E91B2C4D5}"/>
              </a:ext>
            </a:extLst>
          </p:cNvPr>
          <p:cNvSpPr>
            <a:spLocks noGrp="1"/>
          </p:cNvSpPr>
          <p:nvPr/>
        </p:nvSpPr>
        <p:spPr>
          <a:xfrm>
            <a:off x="3508457" y="3361122"/>
            <a:ext cx="44450" cy="40449"/>
          </a:xfrm>
          <a:prstGeom prst="ellipse">
            <a:avLst/>
          </a:prstGeom>
          <a:solidFill>
            <a:srgbClr val="FFAD57"/>
          </a:solidFill>
          <a:ln w="0">
            <a:noFill/>
          </a:ln>
        </p:spPr>
        <p:txBody>
          <a:bodyPr/>
          <a:lstStyle/>
          <a:p>
            <a:endParaRPr lang="zh-CN" altLang="en-US"/>
          </a:p>
        </p:txBody>
      </p:sp>
      <p:sp>
        <p:nvSpPr>
          <p:cNvPr id="961" name="Exterior surface point">
            <a:extLst>
              <a:ext uri="{FF2B5EF4-FFF2-40B4-BE49-F238E27FC236}">
                <a16:creationId xmlns:a16="http://schemas.microsoft.com/office/drawing/2014/main" id="{A247638F-B0E5-406B-81B9-181F184B187F}"/>
              </a:ext>
            </a:extLst>
          </p:cNvPr>
          <p:cNvSpPr>
            <a:spLocks noGrp="1"/>
          </p:cNvSpPr>
          <p:nvPr/>
        </p:nvSpPr>
        <p:spPr>
          <a:xfrm>
            <a:off x="3508457" y="3293225"/>
            <a:ext cx="44450" cy="40449"/>
          </a:xfrm>
          <a:prstGeom prst="ellipse">
            <a:avLst/>
          </a:prstGeom>
          <a:solidFill>
            <a:srgbClr val="FFAD57"/>
          </a:solidFill>
          <a:ln w="0">
            <a:noFill/>
          </a:ln>
        </p:spPr>
        <p:txBody>
          <a:bodyPr/>
          <a:lstStyle/>
          <a:p>
            <a:endParaRPr lang="zh-CN" altLang="en-US"/>
          </a:p>
        </p:txBody>
      </p:sp>
      <p:sp>
        <p:nvSpPr>
          <p:cNvPr id="962" name="Exterior surface point">
            <a:extLst>
              <a:ext uri="{FF2B5EF4-FFF2-40B4-BE49-F238E27FC236}">
                <a16:creationId xmlns:a16="http://schemas.microsoft.com/office/drawing/2014/main" id="{F020EA73-0C43-4A40-B7D4-90EFAD66A176}"/>
              </a:ext>
            </a:extLst>
          </p:cNvPr>
          <p:cNvSpPr>
            <a:spLocks noGrp="1"/>
          </p:cNvSpPr>
          <p:nvPr/>
        </p:nvSpPr>
        <p:spPr>
          <a:xfrm>
            <a:off x="3508457" y="3225328"/>
            <a:ext cx="44450" cy="40449"/>
          </a:xfrm>
          <a:prstGeom prst="ellipse">
            <a:avLst/>
          </a:prstGeom>
          <a:solidFill>
            <a:srgbClr val="FFAD57"/>
          </a:solidFill>
          <a:ln w="0">
            <a:noFill/>
          </a:ln>
        </p:spPr>
        <p:txBody>
          <a:bodyPr/>
          <a:lstStyle/>
          <a:p>
            <a:endParaRPr lang="zh-CN" altLang="en-US"/>
          </a:p>
        </p:txBody>
      </p:sp>
      <p:sp>
        <p:nvSpPr>
          <p:cNvPr id="963" name="Exterior surface point">
            <a:extLst>
              <a:ext uri="{FF2B5EF4-FFF2-40B4-BE49-F238E27FC236}">
                <a16:creationId xmlns:a16="http://schemas.microsoft.com/office/drawing/2014/main" id="{623FD833-CCC7-4591-8191-1660A35E8A4E}"/>
              </a:ext>
            </a:extLst>
          </p:cNvPr>
          <p:cNvSpPr>
            <a:spLocks noGrp="1"/>
          </p:cNvSpPr>
          <p:nvPr/>
        </p:nvSpPr>
        <p:spPr>
          <a:xfrm>
            <a:off x="3508457" y="3157430"/>
            <a:ext cx="44450" cy="40449"/>
          </a:xfrm>
          <a:prstGeom prst="ellipse">
            <a:avLst/>
          </a:prstGeom>
          <a:solidFill>
            <a:srgbClr val="FFAD57"/>
          </a:solidFill>
          <a:ln w="0">
            <a:noFill/>
          </a:ln>
        </p:spPr>
        <p:txBody>
          <a:bodyPr/>
          <a:lstStyle/>
          <a:p>
            <a:endParaRPr lang="zh-CN" altLang="en-US"/>
          </a:p>
        </p:txBody>
      </p:sp>
      <p:sp>
        <p:nvSpPr>
          <p:cNvPr id="964" name="Exterior surface point">
            <a:extLst>
              <a:ext uri="{FF2B5EF4-FFF2-40B4-BE49-F238E27FC236}">
                <a16:creationId xmlns:a16="http://schemas.microsoft.com/office/drawing/2014/main" id="{B104EA5D-214D-4838-A6B8-CEE047D18B0D}"/>
              </a:ext>
            </a:extLst>
          </p:cNvPr>
          <p:cNvSpPr>
            <a:spLocks noGrp="1"/>
          </p:cNvSpPr>
          <p:nvPr/>
        </p:nvSpPr>
        <p:spPr>
          <a:xfrm>
            <a:off x="3508457" y="3089533"/>
            <a:ext cx="44450" cy="40449"/>
          </a:xfrm>
          <a:prstGeom prst="ellipse">
            <a:avLst/>
          </a:prstGeom>
          <a:solidFill>
            <a:srgbClr val="FFAD57"/>
          </a:solidFill>
          <a:ln w="0">
            <a:noFill/>
          </a:ln>
        </p:spPr>
        <p:txBody>
          <a:bodyPr/>
          <a:lstStyle/>
          <a:p>
            <a:endParaRPr lang="zh-CN" altLang="en-US"/>
          </a:p>
        </p:txBody>
      </p:sp>
      <p:sp>
        <p:nvSpPr>
          <p:cNvPr id="965" name="Exterior surface point">
            <a:extLst>
              <a:ext uri="{FF2B5EF4-FFF2-40B4-BE49-F238E27FC236}">
                <a16:creationId xmlns:a16="http://schemas.microsoft.com/office/drawing/2014/main" id="{5DA0A9AB-E6B4-4545-BDF5-B317DCED184E}"/>
              </a:ext>
            </a:extLst>
          </p:cNvPr>
          <p:cNvSpPr>
            <a:spLocks noGrp="1"/>
          </p:cNvSpPr>
          <p:nvPr/>
        </p:nvSpPr>
        <p:spPr>
          <a:xfrm>
            <a:off x="3577037" y="3322984"/>
            <a:ext cx="44450" cy="40449"/>
          </a:xfrm>
          <a:prstGeom prst="ellipse">
            <a:avLst/>
          </a:prstGeom>
          <a:solidFill>
            <a:srgbClr val="FFAD57"/>
          </a:solidFill>
          <a:ln w="0">
            <a:noFill/>
          </a:ln>
        </p:spPr>
        <p:txBody>
          <a:bodyPr/>
          <a:lstStyle/>
          <a:p>
            <a:endParaRPr lang="zh-CN" altLang="en-US"/>
          </a:p>
        </p:txBody>
      </p:sp>
      <p:sp>
        <p:nvSpPr>
          <p:cNvPr id="966" name="Exterior surface point">
            <a:extLst>
              <a:ext uri="{FF2B5EF4-FFF2-40B4-BE49-F238E27FC236}">
                <a16:creationId xmlns:a16="http://schemas.microsoft.com/office/drawing/2014/main" id="{8F87D29E-3056-40BE-A74F-9D08E2705D70}"/>
              </a:ext>
            </a:extLst>
          </p:cNvPr>
          <p:cNvSpPr>
            <a:spLocks noGrp="1"/>
          </p:cNvSpPr>
          <p:nvPr/>
        </p:nvSpPr>
        <p:spPr>
          <a:xfrm>
            <a:off x="3577037" y="3255087"/>
            <a:ext cx="44450" cy="40449"/>
          </a:xfrm>
          <a:prstGeom prst="ellipse">
            <a:avLst/>
          </a:prstGeom>
          <a:solidFill>
            <a:srgbClr val="FFAD57"/>
          </a:solidFill>
          <a:ln w="0">
            <a:noFill/>
          </a:ln>
        </p:spPr>
        <p:txBody>
          <a:bodyPr/>
          <a:lstStyle/>
          <a:p>
            <a:endParaRPr lang="zh-CN" altLang="en-US"/>
          </a:p>
        </p:txBody>
      </p:sp>
      <p:sp>
        <p:nvSpPr>
          <p:cNvPr id="967" name="Exterior surface point">
            <a:extLst>
              <a:ext uri="{FF2B5EF4-FFF2-40B4-BE49-F238E27FC236}">
                <a16:creationId xmlns:a16="http://schemas.microsoft.com/office/drawing/2014/main" id="{E6E8D3C7-277D-48CE-A3CC-31C5DB55A658}"/>
              </a:ext>
            </a:extLst>
          </p:cNvPr>
          <p:cNvSpPr>
            <a:spLocks noGrp="1"/>
          </p:cNvSpPr>
          <p:nvPr/>
        </p:nvSpPr>
        <p:spPr>
          <a:xfrm>
            <a:off x="3577037" y="3187190"/>
            <a:ext cx="44450" cy="40449"/>
          </a:xfrm>
          <a:prstGeom prst="ellipse">
            <a:avLst/>
          </a:prstGeom>
          <a:solidFill>
            <a:srgbClr val="FFAD57"/>
          </a:solidFill>
          <a:ln w="0">
            <a:noFill/>
          </a:ln>
        </p:spPr>
        <p:txBody>
          <a:bodyPr/>
          <a:lstStyle/>
          <a:p>
            <a:endParaRPr lang="zh-CN" altLang="en-US"/>
          </a:p>
        </p:txBody>
      </p:sp>
      <p:sp>
        <p:nvSpPr>
          <p:cNvPr id="968" name="Exterior surface point">
            <a:extLst>
              <a:ext uri="{FF2B5EF4-FFF2-40B4-BE49-F238E27FC236}">
                <a16:creationId xmlns:a16="http://schemas.microsoft.com/office/drawing/2014/main" id="{E38BD320-14C9-4166-8A69-5FC44DEE3E7D}"/>
              </a:ext>
            </a:extLst>
          </p:cNvPr>
          <p:cNvSpPr>
            <a:spLocks noGrp="1"/>
          </p:cNvSpPr>
          <p:nvPr/>
        </p:nvSpPr>
        <p:spPr>
          <a:xfrm>
            <a:off x="3577037" y="3119292"/>
            <a:ext cx="44450" cy="40449"/>
          </a:xfrm>
          <a:prstGeom prst="ellipse">
            <a:avLst/>
          </a:prstGeom>
          <a:solidFill>
            <a:srgbClr val="FFAD57"/>
          </a:solidFill>
          <a:ln w="0">
            <a:noFill/>
          </a:ln>
        </p:spPr>
        <p:txBody>
          <a:bodyPr/>
          <a:lstStyle/>
          <a:p>
            <a:endParaRPr lang="zh-CN" altLang="en-US"/>
          </a:p>
        </p:txBody>
      </p:sp>
      <p:sp>
        <p:nvSpPr>
          <p:cNvPr id="969" name="Exterior surface point">
            <a:extLst>
              <a:ext uri="{FF2B5EF4-FFF2-40B4-BE49-F238E27FC236}">
                <a16:creationId xmlns:a16="http://schemas.microsoft.com/office/drawing/2014/main" id="{4F6E335C-279A-45C6-8EDC-AA591DFA700E}"/>
              </a:ext>
            </a:extLst>
          </p:cNvPr>
          <p:cNvSpPr>
            <a:spLocks noGrp="1"/>
          </p:cNvSpPr>
          <p:nvPr/>
        </p:nvSpPr>
        <p:spPr>
          <a:xfrm>
            <a:off x="3577037" y="3051395"/>
            <a:ext cx="44450" cy="40449"/>
          </a:xfrm>
          <a:prstGeom prst="ellipse">
            <a:avLst/>
          </a:prstGeom>
          <a:solidFill>
            <a:srgbClr val="FFAD57"/>
          </a:solidFill>
          <a:ln w="0">
            <a:noFill/>
          </a:ln>
        </p:spPr>
        <p:txBody>
          <a:bodyPr/>
          <a:lstStyle/>
          <a:p>
            <a:endParaRPr lang="zh-CN" altLang="en-US"/>
          </a:p>
        </p:txBody>
      </p:sp>
      <p:sp>
        <p:nvSpPr>
          <p:cNvPr id="970" name="Exterior surface point">
            <a:extLst>
              <a:ext uri="{FF2B5EF4-FFF2-40B4-BE49-F238E27FC236}">
                <a16:creationId xmlns:a16="http://schemas.microsoft.com/office/drawing/2014/main" id="{E60DCD0E-A39E-4FBF-9DDC-9327F464A78E}"/>
              </a:ext>
            </a:extLst>
          </p:cNvPr>
          <p:cNvSpPr>
            <a:spLocks noGrp="1"/>
          </p:cNvSpPr>
          <p:nvPr/>
        </p:nvSpPr>
        <p:spPr>
          <a:xfrm>
            <a:off x="3645617" y="3284846"/>
            <a:ext cx="44450" cy="40449"/>
          </a:xfrm>
          <a:prstGeom prst="ellipse">
            <a:avLst/>
          </a:prstGeom>
          <a:solidFill>
            <a:srgbClr val="FFAD57"/>
          </a:solidFill>
          <a:ln w="0">
            <a:noFill/>
          </a:ln>
        </p:spPr>
        <p:txBody>
          <a:bodyPr/>
          <a:lstStyle/>
          <a:p>
            <a:endParaRPr lang="zh-CN" altLang="en-US"/>
          </a:p>
        </p:txBody>
      </p:sp>
      <p:sp>
        <p:nvSpPr>
          <p:cNvPr id="971" name="Exterior surface point">
            <a:extLst>
              <a:ext uri="{FF2B5EF4-FFF2-40B4-BE49-F238E27FC236}">
                <a16:creationId xmlns:a16="http://schemas.microsoft.com/office/drawing/2014/main" id="{37CBD01E-C150-4531-9E18-16100AEF412D}"/>
              </a:ext>
            </a:extLst>
          </p:cNvPr>
          <p:cNvSpPr>
            <a:spLocks noGrp="1"/>
          </p:cNvSpPr>
          <p:nvPr/>
        </p:nvSpPr>
        <p:spPr>
          <a:xfrm>
            <a:off x="3645617" y="3216949"/>
            <a:ext cx="44450" cy="40449"/>
          </a:xfrm>
          <a:prstGeom prst="ellipse">
            <a:avLst/>
          </a:prstGeom>
          <a:solidFill>
            <a:srgbClr val="FFAD57"/>
          </a:solidFill>
          <a:ln w="0">
            <a:noFill/>
          </a:ln>
        </p:spPr>
        <p:txBody>
          <a:bodyPr/>
          <a:lstStyle/>
          <a:p>
            <a:endParaRPr lang="zh-CN" altLang="en-US"/>
          </a:p>
        </p:txBody>
      </p:sp>
      <p:sp>
        <p:nvSpPr>
          <p:cNvPr id="972" name="Exterior surface point">
            <a:extLst>
              <a:ext uri="{FF2B5EF4-FFF2-40B4-BE49-F238E27FC236}">
                <a16:creationId xmlns:a16="http://schemas.microsoft.com/office/drawing/2014/main" id="{011304BB-8A07-43CE-9C8B-59DFD98FB4F6}"/>
              </a:ext>
            </a:extLst>
          </p:cNvPr>
          <p:cNvSpPr>
            <a:spLocks noGrp="1"/>
          </p:cNvSpPr>
          <p:nvPr/>
        </p:nvSpPr>
        <p:spPr>
          <a:xfrm>
            <a:off x="3645617" y="3149052"/>
            <a:ext cx="44450" cy="40449"/>
          </a:xfrm>
          <a:prstGeom prst="ellipse">
            <a:avLst/>
          </a:prstGeom>
          <a:solidFill>
            <a:srgbClr val="FFAD57"/>
          </a:solidFill>
          <a:ln w="0">
            <a:noFill/>
          </a:ln>
        </p:spPr>
        <p:txBody>
          <a:bodyPr/>
          <a:lstStyle/>
          <a:p>
            <a:endParaRPr lang="zh-CN" altLang="en-US"/>
          </a:p>
        </p:txBody>
      </p:sp>
      <p:sp>
        <p:nvSpPr>
          <p:cNvPr id="973" name="Exterior surface point">
            <a:extLst>
              <a:ext uri="{FF2B5EF4-FFF2-40B4-BE49-F238E27FC236}">
                <a16:creationId xmlns:a16="http://schemas.microsoft.com/office/drawing/2014/main" id="{43C3752B-97E4-4A7F-86CE-5ED7C087EADA}"/>
              </a:ext>
            </a:extLst>
          </p:cNvPr>
          <p:cNvSpPr>
            <a:spLocks noGrp="1"/>
          </p:cNvSpPr>
          <p:nvPr/>
        </p:nvSpPr>
        <p:spPr>
          <a:xfrm>
            <a:off x="3645617" y="3081154"/>
            <a:ext cx="44450" cy="40449"/>
          </a:xfrm>
          <a:prstGeom prst="ellipse">
            <a:avLst/>
          </a:prstGeom>
          <a:solidFill>
            <a:srgbClr val="FFAD57"/>
          </a:solidFill>
          <a:ln w="0">
            <a:noFill/>
          </a:ln>
        </p:spPr>
        <p:txBody>
          <a:bodyPr/>
          <a:lstStyle/>
          <a:p>
            <a:endParaRPr lang="zh-CN" altLang="en-US"/>
          </a:p>
        </p:txBody>
      </p:sp>
      <p:sp>
        <p:nvSpPr>
          <p:cNvPr id="974" name="Exterior surface point">
            <a:extLst>
              <a:ext uri="{FF2B5EF4-FFF2-40B4-BE49-F238E27FC236}">
                <a16:creationId xmlns:a16="http://schemas.microsoft.com/office/drawing/2014/main" id="{C7D36A89-F99A-415C-9BC4-940E0C54307E}"/>
              </a:ext>
            </a:extLst>
          </p:cNvPr>
          <p:cNvSpPr>
            <a:spLocks noGrp="1"/>
          </p:cNvSpPr>
          <p:nvPr/>
        </p:nvSpPr>
        <p:spPr>
          <a:xfrm>
            <a:off x="3645617" y="3013257"/>
            <a:ext cx="44450" cy="40449"/>
          </a:xfrm>
          <a:prstGeom prst="ellipse">
            <a:avLst/>
          </a:prstGeom>
          <a:solidFill>
            <a:srgbClr val="FFAD57"/>
          </a:solidFill>
          <a:ln w="0">
            <a:noFill/>
          </a:ln>
        </p:spPr>
        <p:txBody>
          <a:bodyPr/>
          <a:lstStyle/>
          <a:p>
            <a:endParaRPr lang="zh-CN" altLang="en-US"/>
          </a:p>
        </p:txBody>
      </p:sp>
      <p:sp>
        <p:nvSpPr>
          <p:cNvPr id="975" name="Exterior surface point">
            <a:extLst>
              <a:ext uri="{FF2B5EF4-FFF2-40B4-BE49-F238E27FC236}">
                <a16:creationId xmlns:a16="http://schemas.microsoft.com/office/drawing/2014/main" id="{3F3BA620-0DAA-4210-B78E-26986AA73B5F}"/>
              </a:ext>
            </a:extLst>
          </p:cNvPr>
          <p:cNvSpPr>
            <a:spLocks noGrp="1"/>
          </p:cNvSpPr>
          <p:nvPr/>
        </p:nvSpPr>
        <p:spPr>
          <a:xfrm>
            <a:off x="3714197" y="3246708"/>
            <a:ext cx="44450" cy="40449"/>
          </a:xfrm>
          <a:prstGeom prst="ellipse">
            <a:avLst/>
          </a:prstGeom>
          <a:solidFill>
            <a:srgbClr val="FFAD57"/>
          </a:solidFill>
          <a:ln w="0">
            <a:noFill/>
          </a:ln>
        </p:spPr>
        <p:txBody>
          <a:bodyPr/>
          <a:lstStyle/>
          <a:p>
            <a:endParaRPr lang="zh-CN" altLang="en-US"/>
          </a:p>
        </p:txBody>
      </p:sp>
      <p:sp>
        <p:nvSpPr>
          <p:cNvPr id="976" name="Exterior surface point">
            <a:extLst>
              <a:ext uri="{FF2B5EF4-FFF2-40B4-BE49-F238E27FC236}">
                <a16:creationId xmlns:a16="http://schemas.microsoft.com/office/drawing/2014/main" id="{F495EC10-CC92-4F52-9082-1B28C1C026C5}"/>
              </a:ext>
            </a:extLst>
          </p:cNvPr>
          <p:cNvSpPr>
            <a:spLocks noGrp="1"/>
          </p:cNvSpPr>
          <p:nvPr/>
        </p:nvSpPr>
        <p:spPr>
          <a:xfrm>
            <a:off x="3714197" y="3178811"/>
            <a:ext cx="44450" cy="40449"/>
          </a:xfrm>
          <a:prstGeom prst="ellipse">
            <a:avLst/>
          </a:prstGeom>
          <a:solidFill>
            <a:srgbClr val="FFAD57"/>
          </a:solidFill>
          <a:ln w="0">
            <a:noFill/>
          </a:ln>
        </p:spPr>
        <p:txBody>
          <a:bodyPr/>
          <a:lstStyle/>
          <a:p>
            <a:endParaRPr lang="zh-CN" altLang="en-US"/>
          </a:p>
        </p:txBody>
      </p:sp>
      <p:sp>
        <p:nvSpPr>
          <p:cNvPr id="977" name="Exterior surface point">
            <a:extLst>
              <a:ext uri="{FF2B5EF4-FFF2-40B4-BE49-F238E27FC236}">
                <a16:creationId xmlns:a16="http://schemas.microsoft.com/office/drawing/2014/main" id="{AD8B6BF2-71D7-4C3D-B770-0A141EF54189}"/>
              </a:ext>
            </a:extLst>
          </p:cNvPr>
          <p:cNvSpPr>
            <a:spLocks noGrp="1"/>
          </p:cNvSpPr>
          <p:nvPr/>
        </p:nvSpPr>
        <p:spPr>
          <a:xfrm>
            <a:off x="3714197" y="3110913"/>
            <a:ext cx="44450" cy="40449"/>
          </a:xfrm>
          <a:prstGeom prst="ellipse">
            <a:avLst/>
          </a:prstGeom>
          <a:solidFill>
            <a:srgbClr val="FFAD57"/>
          </a:solidFill>
          <a:ln w="0">
            <a:noFill/>
          </a:ln>
        </p:spPr>
        <p:txBody>
          <a:bodyPr/>
          <a:lstStyle/>
          <a:p>
            <a:endParaRPr lang="zh-CN" altLang="en-US"/>
          </a:p>
        </p:txBody>
      </p:sp>
      <p:sp>
        <p:nvSpPr>
          <p:cNvPr id="978" name="Exterior surface point">
            <a:extLst>
              <a:ext uri="{FF2B5EF4-FFF2-40B4-BE49-F238E27FC236}">
                <a16:creationId xmlns:a16="http://schemas.microsoft.com/office/drawing/2014/main" id="{381C34A3-A85F-437C-8FD7-8E6785AF7556}"/>
              </a:ext>
            </a:extLst>
          </p:cNvPr>
          <p:cNvSpPr>
            <a:spLocks noGrp="1"/>
          </p:cNvSpPr>
          <p:nvPr/>
        </p:nvSpPr>
        <p:spPr>
          <a:xfrm>
            <a:off x="3714197" y="3043016"/>
            <a:ext cx="44450" cy="40449"/>
          </a:xfrm>
          <a:prstGeom prst="ellipse">
            <a:avLst/>
          </a:prstGeom>
          <a:solidFill>
            <a:srgbClr val="FFAD57"/>
          </a:solidFill>
          <a:ln w="0">
            <a:noFill/>
          </a:ln>
        </p:spPr>
        <p:txBody>
          <a:bodyPr/>
          <a:lstStyle/>
          <a:p>
            <a:endParaRPr lang="zh-CN" altLang="en-US"/>
          </a:p>
        </p:txBody>
      </p:sp>
      <p:sp>
        <p:nvSpPr>
          <p:cNvPr id="979" name="Exterior surface point">
            <a:extLst>
              <a:ext uri="{FF2B5EF4-FFF2-40B4-BE49-F238E27FC236}">
                <a16:creationId xmlns:a16="http://schemas.microsoft.com/office/drawing/2014/main" id="{E2510BF4-208F-4017-AEA8-6BBEB8A85107}"/>
              </a:ext>
            </a:extLst>
          </p:cNvPr>
          <p:cNvSpPr>
            <a:spLocks noGrp="1"/>
          </p:cNvSpPr>
          <p:nvPr/>
        </p:nvSpPr>
        <p:spPr>
          <a:xfrm>
            <a:off x="3714197" y="2975119"/>
            <a:ext cx="44450" cy="40449"/>
          </a:xfrm>
          <a:prstGeom prst="ellipse">
            <a:avLst/>
          </a:prstGeom>
          <a:solidFill>
            <a:srgbClr val="FFAD57"/>
          </a:solidFill>
          <a:ln w="0">
            <a:noFill/>
          </a:ln>
        </p:spPr>
        <p:txBody>
          <a:bodyPr/>
          <a:lstStyle/>
          <a:p>
            <a:endParaRPr lang="zh-CN" altLang="en-US"/>
          </a:p>
        </p:txBody>
      </p:sp>
      <p:sp>
        <p:nvSpPr>
          <p:cNvPr id="980" name="Exterior surface point">
            <a:extLst>
              <a:ext uri="{FF2B5EF4-FFF2-40B4-BE49-F238E27FC236}">
                <a16:creationId xmlns:a16="http://schemas.microsoft.com/office/drawing/2014/main" id="{6D194238-85F2-4F7C-B4DB-DC231E549FB4}"/>
              </a:ext>
            </a:extLst>
          </p:cNvPr>
          <p:cNvSpPr>
            <a:spLocks noGrp="1"/>
          </p:cNvSpPr>
          <p:nvPr/>
        </p:nvSpPr>
        <p:spPr>
          <a:xfrm>
            <a:off x="3782777" y="3208570"/>
            <a:ext cx="44450" cy="40449"/>
          </a:xfrm>
          <a:prstGeom prst="ellipse">
            <a:avLst/>
          </a:prstGeom>
          <a:solidFill>
            <a:srgbClr val="FFAD57"/>
          </a:solidFill>
          <a:ln w="0">
            <a:noFill/>
          </a:ln>
        </p:spPr>
        <p:txBody>
          <a:bodyPr/>
          <a:lstStyle/>
          <a:p>
            <a:endParaRPr lang="zh-CN" altLang="en-US"/>
          </a:p>
        </p:txBody>
      </p:sp>
      <p:sp>
        <p:nvSpPr>
          <p:cNvPr id="981" name="Exterior surface point">
            <a:extLst>
              <a:ext uri="{FF2B5EF4-FFF2-40B4-BE49-F238E27FC236}">
                <a16:creationId xmlns:a16="http://schemas.microsoft.com/office/drawing/2014/main" id="{AEC4C36B-C713-4FCC-8E50-EA14EBA0D608}"/>
              </a:ext>
            </a:extLst>
          </p:cNvPr>
          <p:cNvSpPr>
            <a:spLocks noGrp="1"/>
          </p:cNvSpPr>
          <p:nvPr/>
        </p:nvSpPr>
        <p:spPr>
          <a:xfrm>
            <a:off x="3782777" y="3140673"/>
            <a:ext cx="44450" cy="40449"/>
          </a:xfrm>
          <a:prstGeom prst="ellipse">
            <a:avLst/>
          </a:prstGeom>
          <a:solidFill>
            <a:srgbClr val="FFAD57"/>
          </a:solidFill>
          <a:ln w="0">
            <a:noFill/>
          </a:ln>
        </p:spPr>
        <p:txBody>
          <a:bodyPr/>
          <a:lstStyle/>
          <a:p>
            <a:endParaRPr lang="zh-CN" altLang="en-US"/>
          </a:p>
        </p:txBody>
      </p:sp>
      <p:sp>
        <p:nvSpPr>
          <p:cNvPr id="982" name="Exterior surface point">
            <a:extLst>
              <a:ext uri="{FF2B5EF4-FFF2-40B4-BE49-F238E27FC236}">
                <a16:creationId xmlns:a16="http://schemas.microsoft.com/office/drawing/2014/main" id="{3B4F53D4-2A0D-49FE-9CD0-728D1B57006B}"/>
              </a:ext>
            </a:extLst>
          </p:cNvPr>
          <p:cNvSpPr>
            <a:spLocks noGrp="1"/>
          </p:cNvSpPr>
          <p:nvPr/>
        </p:nvSpPr>
        <p:spPr>
          <a:xfrm>
            <a:off x="3782777" y="3072775"/>
            <a:ext cx="44450" cy="40449"/>
          </a:xfrm>
          <a:prstGeom prst="ellipse">
            <a:avLst/>
          </a:prstGeom>
          <a:solidFill>
            <a:srgbClr val="FFAD57"/>
          </a:solidFill>
          <a:ln w="0">
            <a:noFill/>
          </a:ln>
        </p:spPr>
        <p:txBody>
          <a:bodyPr/>
          <a:lstStyle/>
          <a:p>
            <a:endParaRPr lang="zh-CN" altLang="en-US"/>
          </a:p>
        </p:txBody>
      </p:sp>
      <p:sp>
        <p:nvSpPr>
          <p:cNvPr id="983" name="Exterior surface point">
            <a:extLst>
              <a:ext uri="{FF2B5EF4-FFF2-40B4-BE49-F238E27FC236}">
                <a16:creationId xmlns:a16="http://schemas.microsoft.com/office/drawing/2014/main" id="{BBB80EF6-0C32-42A1-9E2E-415F21AB1E79}"/>
              </a:ext>
            </a:extLst>
          </p:cNvPr>
          <p:cNvSpPr>
            <a:spLocks noGrp="1"/>
          </p:cNvSpPr>
          <p:nvPr/>
        </p:nvSpPr>
        <p:spPr>
          <a:xfrm>
            <a:off x="3782777" y="3004878"/>
            <a:ext cx="44450" cy="40449"/>
          </a:xfrm>
          <a:prstGeom prst="ellipse">
            <a:avLst/>
          </a:prstGeom>
          <a:solidFill>
            <a:srgbClr val="FFAD57"/>
          </a:solidFill>
          <a:ln w="0">
            <a:noFill/>
          </a:ln>
        </p:spPr>
        <p:txBody>
          <a:bodyPr/>
          <a:lstStyle/>
          <a:p>
            <a:endParaRPr lang="zh-CN" altLang="en-US"/>
          </a:p>
        </p:txBody>
      </p:sp>
      <p:sp>
        <p:nvSpPr>
          <p:cNvPr id="984" name="Exterior surface point">
            <a:extLst>
              <a:ext uri="{FF2B5EF4-FFF2-40B4-BE49-F238E27FC236}">
                <a16:creationId xmlns:a16="http://schemas.microsoft.com/office/drawing/2014/main" id="{9EA3A91D-34D7-4953-86A7-7B168A38B753}"/>
              </a:ext>
            </a:extLst>
          </p:cNvPr>
          <p:cNvSpPr>
            <a:spLocks noGrp="1"/>
          </p:cNvSpPr>
          <p:nvPr/>
        </p:nvSpPr>
        <p:spPr>
          <a:xfrm>
            <a:off x="3782777" y="2936981"/>
            <a:ext cx="44450" cy="40449"/>
          </a:xfrm>
          <a:prstGeom prst="ellipse">
            <a:avLst/>
          </a:prstGeom>
          <a:solidFill>
            <a:srgbClr val="FFAD57"/>
          </a:solidFill>
          <a:ln w="0">
            <a:noFill/>
          </a:ln>
        </p:spPr>
        <p:txBody>
          <a:bodyPr/>
          <a:lstStyle/>
          <a:p>
            <a:endParaRPr lang="zh-CN" altLang="en-US"/>
          </a:p>
        </p:txBody>
      </p:sp>
      <p:sp>
        <p:nvSpPr>
          <p:cNvPr id="985" name="Exterior surface point">
            <a:extLst>
              <a:ext uri="{FF2B5EF4-FFF2-40B4-BE49-F238E27FC236}">
                <a16:creationId xmlns:a16="http://schemas.microsoft.com/office/drawing/2014/main" id="{D17C166B-7115-4E24-B101-54261574524E}"/>
              </a:ext>
            </a:extLst>
          </p:cNvPr>
          <p:cNvSpPr>
            <a:spLocks noGrp="1"/>
          </p:cNvSpPr>
          <p:nvPr/>
        </p:nvSpPr>
        <p:spPr>
          <a:xfrm>
            <a:off x="3851357" y="3170432"/>
            <a:ext cx="44450" cy="40449"/>
          </a:xfrm>
          <a:prstGeom prst="ellipse">
            <a:avLst/>
          </a:prstGeom>
          <a:solidFill>
            <a:srgbClr val="FFAD57"/>
          </a:solidFill>
          <a:ln w="0">
            <a:noFill/>
          </a:ln>
        </p:spPr>
        <p:txBody>
          <a:bodyPr/>
          <a:lstStyle/>
          <a:p>
            <a:endParaRPr lang="zh-CN" altLang="en-US"/>
          </a:p>
        </p:txBody>
      </p:sp>
      <p:sp>
        <p:nvSpPr>
          <p:cNvPr id="986" name="Exterior surface point">
            <a:extLst>
              <a:ext uri="{FF2B5EF4-FFF2-40B4-BE49-F238E27FC236}">
                <a16:creationId xmlns:a16="http://schemas.microsoft.com/office/drawing/2014/main" id="{C4D3CB0D-1FEC-413D-8072-7875A257C2F1}"/>
              </a:ext>
            </a:extLst>
          </p:cNvPr>
          <p:cNvSpPr>
            <a:spLocks noGrp="1"/>
          </p:cNvSpPr>
          <p:nvPr/>
        </p:nvSpPr>
        <p:spPr>
          <a:xfrm>
            <a:off x="3851357" y="3102535"/>
            <a:ext cx="44450" cy="40449"/>
          </a:xfrm>
          <a:prstGeom prst="ellipse">
            <a:avLst/>
          </a:prstGeom>
          <a:solidFill>
            <a:srgbClr val="FFAD57"/>
          </a:solidFill>
          <a:ln w="0">
            <a:noFill/>
          </a:ln>
        </p:spPr>
        <p:txBody>
          <a:bodyPr/>
          <a:lstStyle/>
          <a:p>
            <a:endParaRPr lang="zh-CN" altLang="en-US"/>
          </a:p>
        </p:txBody>
      </p:sp>
      <p:sp>
        <p:nvSpPr>
          <p:cNvPr id="987" name="Exterior surface point">
            <a:extLst>
              <a:ext uri="{FF2B5EF4-FFF2-40B4-BE49-F238E27FC236}">
                <a16:creationId xmlns:a16="http://schemas.microsoft.com/office/drawing/2014/main" id="{BAE04BD4-FB06-40CF-8271-D63D93AC10F4}"/>
              </a:ext>
            </a:extLst>
          </p:cNvPr>
          <p:cNvSpPr>
            <a:spLocks noGrp="1"/>
          </p:cNvSpPr>
          <p:nvPr/>
        </p:nvSpPr>
        <p:spPr>
          <a:xfrm>
            <a:off x="3851357" y="3034637"/>
            <a:ext cx="44450" cy="40449"/>
          </a:xfrm>
          <a:prstGeom prst="ellipse">
            <a:avLst/>
          </a:prstGeom>
          <a:solidFill>
            <a:srgbClr val="FFAD57"/>
          </a:solidFill>
          <a:ln w="0">
            <a:noFill/>
          </a:ln>
        </p:spPr>
        <p:txBody>
          <a:bodyPr/>
          <a:lstStyle/>
          <a:p>
            <a:endParaRPr lang="zh-CN" altLang="en-US"/>
          </a:p>
        </p:txBody>
      </p:sp>
      <p:sp>
        <p:nvSpPr>
          <p:cNvPr id="988" name="Exterior surface point">
            <a:extLst>
              <a:ext uri="{FF2B5EF4-FFF2-40B4-BE49-F238E27FC236}">
                <a16:creationId xmlns:a16="http://schemas.microsoft.com/office/drawing/2014/main" id="{598699A6-9378-4523-81CD-FC852FC7D17F}"/>
              </a:ext>
            </a:extLst>
          </p:cNvPr>
          <p:cNvSpPr>
            <a:spLocks noGrp="1"/>
          </p:cNvSpPr>
          <p:nvPr/>
        </p:nvSpPr>
        <p:spPr>
          <a:xfrm>
            <a:off x="3851357" y="2966740"/>
            <a:ext cx="44450" cy="40449"/>
          </a:xfrm>
          <a:prstGeom prst="ellipse">
            <a:avLst/>
          </a:prstGeom>
          <a:solidFill>
            <a:srgbClr val="FFAD57"/>
          </a:solidFill>
          <a:ln w="0">
            <a:noFill/>
          </a:ln>
        </p:spPr>
        <p:txBody>
          <a:bodyPr/>
          <a:lstStyle/>
          <a:p>
            <a:endParaRPr lang="zh-CN" altLang="en-US"/>
          </a:p>
        </p:txBody>
      </p:sp>
      <p:sp>
        <p:nvSpPr>
          <p:cNvPr id="989" name="Exterior surface point">
            <a:extLst>
              <a:ext uri="{FF2B5EF4-FFF2-40B4-BE49-F238E27FC236}">
                <a16:creationId xmlns:a16="http://schemas.microsoft.com/office/drawing/2014/main" id="{19147BCB-7084-4B24-A526-3FDFBA1637E8}"/>
              </a:ext>
            </a:extLst>
          </p:cNvPr>
          <p:cNvSpPr>
            <a:spLocks noGrp="1"/>
          </p:cNvSpPr>
          <p:nvPr/>
        </p:nvSpPr>
        <p:spPr>
          <a:xfrm>
            <a:off x="3851357" y="2898842"/>
            <a:ext cx="44450" cy="40449"/>
          </a:xfrm>
          <a:prstGeom prst="ellipse">
            <a:avLst/>
          </a:prstGeom>
          <a:solidFill>
            <a:srgbClr val="FFAD57"/>
          </a:solidFill>
          <a:ln w="0">
            <a:noFill/>
          </a:ln>
        </p:spPr>
        <p:txBody>
          <a:bodyPr/>
          <a:lstStyle/>
          <a:p>
            <a:endParaRPr lang="zh-CN" altLang="en-US"/>
          </a:p>
        </p:txBody>
      </p:sp>
      <p:sp>
        <p:nvSpPr>
          <p:cNvPr id="990" name="Exterior surface point">
            <a:extLst>
              <a:ext uri="{FF2B5EF4-FFF2-40B4-BE49-F238E27FC236}">
                <a16:creationId xmlns:a16="http://schemas.microsoft.com/office/drawing/2014/main" id="{A8854DD5-A902-4687-B6C1-B1C6181DD01F}"/>
              </a:ext>
            </a:extLst>
          </p:cNvPr>
          <p:cNvSpPr>
            <a:spLocks noGrp="1"/>
          </p:cNvSpPr>
          <p:nvPr/>
        </p:nvSpPr>
        <p:spPr>
          <a:xfrm>
            <a:off x="3919937" y="3132294"/>
            <a:ext cx="44450" cy="40449"/>
          </a:xfrm>
          <a:prstGeom prst="ellipse">
            <a:avLst/>
          </a:prstGeom>
          <a:solidFill>
            <a:srgbClr val="FFAD57"/>
          </a:solidFill>
          <a:ln w="0">
            <a:noFill/>
          </a:ln>
        </p:spPr>
        <p:txBody>
          <a:bodyPr/>
          <a:lstStyle/>
          <a:p>
            <a:endParaRPr lang="zh-CN" altLang="en-US"/>
          </a:p>
        </p:txBody>
      </p:sp>
      <p:sp>
        <p:nvSpPr>
          <p:cNvPr id="991" name="Exterior surface point">
            <a:extLst>
              <a:ext uri="{FF2B5EF4-FFF2-40B4-BE49-F238E27FC236}">
                <a16:creationId xmlns:a16="http://schemas.microsoft.com/office/drawing/2014/main" id="{61C92A03-2DA7-4F94-98E0-B0B07BACDEF8}"/>
              </a:ext>
            </a:extLst>
          </p:cNvPr>
          <p:cNvSpPr>
            <a:spLocks noGrp="1"/>
          </p:cNvSpPr>
          <p:nvPr/>
        </p:nvSpPr>
        <p:spPr>
          <a:xfrm>
            <a:off x="3919937" y="3064396"/>
            <a:ext cx="44450" cy="40449"/>
          </a:xfrm>
          <a:prstGeom prst="ellipse">
            <a:avLst/>
          </a:prstGeom>
          <a:solidFill>
            <a:srgbClr val="FFAD57"/>
          </a:solidFill>
          <a:ln w="0">
            <a:noFill/>
          </a:ln>
        </p:spPr>
        <p:txBody>
          <a:bodyPr/>
          <a:lstStyle/>
          <a:p>
            <a:endParaRPr lang="zh-CN" altLang="en-US"/>
          </a:p>
        </p:txBody>
      </p:sp>
      <p:sp>
        <p:nvSpPr>
          <p:cNvPr id="992" name="Exterior surface point">
            <a:extLst>
              <a:ext uri="{FF2B5EF4-FFF2-40B4-BE49-F238E27FC236}">
                <a16:creationId xmlns:a16="http://schemas.microsoft.com/office/drawing/2014/main" id="{50541699-4D6F-4E15-BDE8-6B3A3260C2A1}"/>
              </a:ext>
            </a:extLst>
          </p:cNvPr>
          <p:cNvSpPr>
            <a:spLocks noGrp="1"/>
          </p:cNvSpPr>
          <p:nvPr/>
        </p:nvSpPr>
        <p:spPr>
          <a:xfrm>
            <a:off x="3919937" y="2996499"/>
            <a:ext cx="44450" cy="40449"/>
          </a:xfrm>
          <a:prstGeom prst="ellipse">
            <a:avLst/>
          </a:prstGeom>
          <a:solidFill>
            <a:srgbClr val="FFAD57"/>
          </a:solidFill>
          <a:ln w="0">
            <a:noFill/>
          </a:ln>
        </p:spPr>
        <p:txBody>
          <a:bodyPr/>
          <a:lstStyle/>
          <a:p>
            <a:endParaRPr lang="zh-CN" altLang="en-US"/>
          </a:p>
        </p:txBody>
      </p:sp>
      <p:sp>
        <p:nvSpPr>
          <p:cNvPr id="993" name="Exterior surface point">
            <a:extLst>
              <a:ext uri="{FF2B5EF4-FFF2-40B4-BE49-F238E27FC236}">
                <a16:creationId xmlns:a16="http://schemas.microsoft.com/office/drawing/2014/main" id="{90DD7B9F-680C-4C50-AA0A-64D400A76BC9}"/>
              </a:ext>
            </a:extLst>
          </p:cNvPr>
          <p:cNvSpPr>
            <a:spLocks noGrp="1"/>
          </p:cNvSpPr>
          <p:nvPr/>
        </p:nvSpPr>
        <p:spPr>
          <a:xfrm>
            <a:off x="3919937" y="2928602"/>
            <a:ext cx="44450" cy="40449"/>
          </a:xfrm>
          <a:prstGeom prst="ellipse">
            <a:avLst/>
          </a:prstGeom>
          <a:solidFill>
            <a:srgbClr val="FFAD57"/>
          </a:solidFill>
          <a:ln w="0">
            <a:noFill/>
          </a:ln>
        </p:spPr>
        <p:txBody>
          <a:bodyPr/>
          <a:lstStyle/>
          <a:p>
            <a:endParaRPr lang="zh-CN" altLang="en-US"/>
          </a:p>
        </p:txBody>
      </p:sp>
      <p:sp>
        <p:nvSpPr>
          <p:cNvPr id="994" name="Exterior surface point">
            <a:extLst>
              <a:ext uri="{FF2B5EF4-FFF2-40B4-BE49-F238E27FC236}">
                <a16:creationId xmlns:a16="http://schemas.microsoft.com/office/drawing/2014/main" id="{7DCD2395-52E5-4314-B00D-54A60167951A}"/>
              </a:ext>
            </a:extLst>
          </p:cNvPr>
          <p:cNvSpPr>
            <a:spLocks noGrp="1"/>
          </p:cNvSpPr>
          <p:nvPr/>
        </p:nvSpPr>
        <p:spPr>
          <a:xfrm>
            <a:off x="3919937" y="2860704"/>
            <a:ext cx="44450" cy="40449"/>
          </a:xfrm>
          <a:prstGeom prst="ellipse">
            <a:avLst/>
          </a:prstGeom>
          <a:solidFill>
            <a:srgbClr val="FFAD57"/>
          </a:solidFill>
          <a:ln w="0">
            <a:noFill/>
          </a:ln>
        </p:spPr>
        <p:txBody>
          <a:bodyPr/>
          <a:lstStyle/>
          <a:p>
            <a:endParaRPr lang="zh-CN" altLang="en-US"/>
          </a:p>
        </p:txBody>
      </p:sp>
      <p:sp>
        <p:nvSpPr>
          <p:cNvPr id="995" name="Exterior surface point">
            <a:extLst>
              <a:ext uri="{FF2B5EF4-FFF2-40B4-BE49-F238E27FC236}">
                <a16:creationId xmlns:a16="http://schemas.microsoft.com/office/drawing/2014/main" id="{B3BA8E30-AF40-42D5-8DF5-8B8A0A2115C7}"/>
              </a:ext>
            </a:extLst>
          </p:cNvPr>
          <p:cNvSpPr>
            <a:spLocks noGrp="1"/>
          </p:cNvSpPr>
          <p:nvPr/>
        </p:nvSpPr>
        <p:spPr>
          <a:xfrm>
            <a:off x="3988517" y="3094156"/>
            <a:ext cx="44450" cy="40449"/>
          </a:xfrm>
          <a:prstGeom prst="ellipse">
            <a:avLst/>
          </a:prstGeom>
          <a:solidFill>
            <a:srgbClr val="FFAD57"/>
          </a:solidFill>
          <a:ln w="0">
            <a:noFill/>
          </a:ln>
        </p:spPr>
        <p:txBody>
          <a:bodyPr/>
          <a:lstStyle/>
          <a:p>
            <a:endParaRPr lang="zh-CN" altLang="en-US"/>
          </a:p>
        </p:txBody>
      </p:sp>
      <p:sp>
        <p:nvSpPr>
          <p:cNvPr id="996" name="Exterior surface point">
            <a:extLst>
              <a:ext uri="{FF2B5EF4-FFF2-40B4-BE49-F238E27FC236}">
                <a16:creationId xmlns:a16="http://schemas.microsoft.com/office/drawing/2014/main" id="{7B3A5A0D-978E-4B51-9979-90A11F1020E5}"/>
              </a:ext>
            </a:extLst>
          </p:cNvPr>
          <p:cNvSpPr>
            <a:spLocks noGrp="1"/>
          </p:cNvSpPr>
          <p:nvPr/>
        </p:nvSpPr>
        <p:spPr>
          <a:xfrm>
            <a:off x="3988517" y="3026258"/>
            <a:ext cx="44450" cy="40449"/>
          </a:xfrm>
          <a:prstGeom prst="ellipse">
            <a:avLst/>
          </a:prstGeom>
          <a:solidFill>
            <a:srgbClr val="FFAD57"/>
          </a:solidFill>
          <a:ln w="0">
            <a:noFill/>
          </a:ln>
        </p:spPr>
        <p:txBody>
          <a:bodyPr/>
          <a:lstStyle/>
          <a:p>
            <a:endParaRPr lang="zh-CN" altLang="en-US"/>
          </a:p>
        </p:txBody>
      </p:sp>
      <p:sp>
        <p:nvSpPr>
          <p:cNvPr id="997" name="Exterior surface point">
            <a:extLst>
              <a:ext uri="{FF2B5EF4-FFF2-40B4-BE49-F238E27FC236}">
                <a16:creationId xmlns:a16="http://schemas.microsoft.com/office/drawing/2014/main" id="{232F999E-644B-404D-8E44-A91D94328EC7}"/>
              </a:ext>
            </a:extLst>
          </p:cNvPr>
          <p:cNvSpPr>
            <a:spLocks noGrp="1"/>
          </p:cNvSpPr>
          <p:nvPr/>
        </p:nvSpPr>
        <p:spPr>
          <a:xfrm>
            <a:off x="3988517" y="2958361"/>
            <a:ext cx="44450" cy="40449"/>
          </a:xfrm>
          <a:prstGeom prst="ellipse">
            <a:avLst/>
          </a:prstGeom>
          <a:solidFill>
            <a:srgbClr val="FFAD57"/>
          </a:solidFill>
          <a:ln w="0">
            <a:noFill/>
          </a:ln>
        </p:spPr>
        <p:txBody>
          <a:bodyPr/>
          <a:lstStyle/>
          <a:p>
            <a:endParaRPr lang="zh-CN" altLang="en-US"/>
          </a:p>
        </p:txBody>
      </p:sp>
      <p:sp>
        <p:nvSpPr>
          <p:cNvPr id="998" name="Exterior surface point">
            <a:extLst>
              <a:ext uri="{FF2B5EF4-FFF2-40B4-BE49-F238E27FC236}">
                <a16:creationId xmlns:a16="http://schemas.microsoft.com/office/drawing/2014/main" id="{9A41DDDC-01E6-426A-AE4A-F792BD941E88}"/>
              </a:ext>
            </a:extLst>
          </p:cNvPr>
          <p:cNvSpPr>
            <a:spLocks noGrp="1"/>
          </p:cNvSpPr>
          <p:nvPr/>
        </p:nvSpPr>
        <p:spPr>
          <a:xfrm>
            <a:off x="3988517" y="2890464"/>
            <a:ext cx="44450" cy="40449"/>
          </a:xfrm>
          <a:prstGeom prst="ellipse">
            <a:avLst/>
          </a:prstGeom>
          <a:solidFill>
            <a:srgbClr val="FFAD57"/>
          </a:solidFill>
          <a:ln w="0">
            <a:noFill/>
          </a:ln>
        </p:spPr>
        <p:txBody>
          <a:bodyPr/>
          <a:lstStyle/>
          <a:p>
            <a:endParaRPr lang="zh-CN" altLang="en-US"/>
          </a:p>
        </p:txBody>
      </p:sp>
      <p:sp>
        <p:nvSpPr>
          <p:cNvPr id="999" name="Exterior surface point">
            <a:extLst>
              <a:ext uri="{FF2B5EF4-FFF2-40B4-BE49-F238E27FC236}">
                <a16:creationId xmlns:a16="http://schemas.microsoft.com/office/drawing/2014/main" id="{05BEE8F4-1BB5-4EF3-BF6B-E47BBBA7C3A2}"/>
              </a:ext>
            </a:extLst>
          </p:cNvPr>
          <p:cNvSpPr>
            <a:spLocks noGrp="1"/>
          </p:cNvSpPr>
          <p:nvPr/>
        </p:nvSpPr>
        <p:spPr>
          <a:xfrm>
            <a:off x="3988517" y="2822566"/>
            <a:ext cx="44450" cy="40449"/>
          </a:xfrm>
          <a:prstGeom prst="ellipse">
            <a:avLst/>
          </a:prstGeom>
          <a:solidFill>
            <a:srgbClr val="FFAD57"/>
          </a:solidFill>
          <a:ln w="0">
            <a:noFill/>
          </a:ln>
        </p:spPr>
        <p:txBody>
          <a:bodyPr/>
          <a:lstStyle/>
          <a:p>
            <a:endParaRPr lang="zh-CN" altLang="en-US"/>
          </a:p>
        </p:txBody>
      </p:sp>
      <p:sp>
        <p:nvSpPr>
          <p:cNvPr id="1000" name="Editable diagram path">
            <a:extLst>
              <a:ext uri="{FF2B5EF4-FFF2-40B4-BE49-F238E27FC236}">
                <a16:creationId xmlns:a16="http://schemas.microsoft.com/office/drawing/2014/main" id="{5699D6C6-FB7D-40CC-AF15-402BCACD1866}"/>
              </a:ext>
            </a:extLst>
          </p:cNvPr>
          <p:cNvSpPr>
            <a:spLocks noGrp="1"/>
          </p:cNvSpPr>
          <p:nvPr/>
        </p:nvSpPr>
        <p:spPr>
          <a:xfrm>
            <a:off x="1916194" y="5125298"/>
            <a:ext cx="2185988" cy="6350"/>
          </a:xfrm>
          <a:custGeom>
            <a:avLst/>
            <a:gdLst/>
            <a:ahLst/>
            <a:cxnLst/>
            <a:rect l="0" t="0" r="0" b="0"/>
            <a:pathLst>
              <a:path w="2185988" h="6350">
                <a:moveTo>
                  <a:pt x="0" y="0"/>
                </a:moveTo>
                <a:lnTo>
                  <a:pt x="2185988" y="0"/>
                </a:lnTo>
              </a:path>
            </a:pathLst>
          </a:custGeom>
          <a:noFill/>
          <a:ln w="9525">
            <a:solidFill>
              <a:srgbClr val="3D4851"/>
            </a:solidFill>
          </a:ln>
        </p:spPr>
        <p:txBody>
          <a:bodyPr/>
          <a:lstStyle/>
          <a:p>
            <a:endParaRPr lang="zh-CN" altLang="en-US"/>
          </a:p>
        </p:txBody>
      </p:sp>
      <p:sp>
        <p:nvSpPr>
          <p:cNvPr id="1001" name="Occupied voxel roof face">
            <a:extLst>
              <a:ext uri="{FF2B5EF4-FFF2-40B4-BE49-F238E27FC236}">
                <a16:creationId xmlns:a16="http://schemas.microsoft.com/office/drawing/2014/main" id="{B47CDF63-9EE2-4325-8D6A-27EE425A1FF3}"/>
              </a:ext>
            </a:extLst>
          </p:cNvPr>
          <p:cNvSpPr>
            <a:spLocks noGrp="1"/>
          </p:cNvSpPr>
          <p:nvPr/>
        </p:nvSpPr>
        <p:spPr>
          <a:xfrm>
            <a:off x="7979492" y="4472328"/>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02" name="Occupied voxel side face">
            <a:extLst>
              <a:ext uri="{FF2B5EF4-FFF2-40B4-BE49-F238E27FC236}">
                <a16:creationId xmlns:a16="http://schemas.microsoft.com/office/drawing/2014/main" id="{535A1149-5EAE-46BB-9ADA-8F76784147E3}"/>
              </a:ext>
            </a:extLst>
          </p:cNvPr>
          <p:cNvSpPr>
            <a:spLocks noGrp="1"/>
          </p:cNvSpPr>
          <p:nvPr/>
        </p:nvSpPr>
        <p:spPr>
          <a:xfrm>
            <a:off x="8303342" y="4472328"/>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03" name="Filled occupied voxel exposed at cross-section">
            <a:extLst>
              <a:ext uri="{FF2B5EF4-FFF2-40B4-BE49-F238E27FC236}">
                <a16:creationId xmlns:a16="http://schemas.microsoft.com/office/drawing/2014/main" id="{D07F283F-3078-4F99-91AB-CBABABFC9B84}"/>
              </a:ext>
            </a:extLst>
          </p:cNvPr>
          <p:cNvSpPr>
            <a:spLocks noGrp="1"/>
          </p:cNvSpPr>
          <p:nvPr/>
        </p:nvSpPr>
        <p:spPr>
          <a:xfrm>
            <a:off x="7979492" y="4599455"/>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04" name="Occupied voxel roof face">
            <a:extLst>
              <a:ext uri="{FF2B5EF4-FFF2-40B4-BE49-F238E27FC236}">
                <a16:creationId xmlns:a16="http://schemas.microsoft.com/office/drawing/2014/main" id="{5627191A-CB7C-44DD-B6D5-ED42CB6C9260}"/>
              </a:ext>
            </a:extLst>
          </p:cNvPr>
          <p:cNvSpPr>
            <a:spLocks noGrp="1"/>
          </p:cNvSpPr>
          <p:nvPr/>
        </p:nvSpPr>
        <p:spPr>
          <a:xfrm>
            <a:off x="8303342" y="4472328"/>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05" name="Occupied voxel side face">
            <a:extLst>
              <a:ext uri="{FF2B5EF4-FFF2-40B4-BE49-F238E27FC236}">
                <a16:creationId xmlns:a16="http://schemas.microsoft.com/office/drawing/2014/main" id="{8C65E1F9-1EE6-4AF7-A2CF-1CF2F186961A}"/>
              </a:ext>
            </a:extLst>
          </p:cNvPr>
          <p:cNvSpPr>
            <a:spLocks noGrp="1"/>
          </p:cNvSpPr>
          <p:nvPr/>
        </p:nvSpPr>
        <p:spPr>
          <a:xfrm>
            <a:off x="8627192" y="4472328"/>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06" name="Filled occupied voxel exposed at cross-section">
            <a:extLst>
              <a:ext uri="{FF2B5EF4-FFF2-40B4-BE49-F238E27FC236}">
                <a16:creationId xmlns:a16="http://schemas.microsoft.com/office/drawing/2014/main" id="{5706AA0A-3B3F-4EE0-8409-7D9A3DB742C9}"/>
              </a:ext>
            </a:extLst>
          </p:cNvPr>
          <p:cNvSpPr>
            <a:spLocks noGrp="1"/>
          </p:cNvSpPr>
          <p:nvPr/>
        </p:nvSpPr>
        <p:spPr>
          <a:xfrm>
            <a:off x="8303342" y="4599455"/>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07" name="Occupied voxel roof face">
            <a:extLst>
              <a:ext uri="{FF2B5EF4-FFF2-40B4-BE49-F238E27FC236}">
                <a16:creationId xmlns:a16="http://schemas.microsoft.com/office/drawing/2014/main" id="{21D9EC71-28C8-4C40-9262-2B0C8798C989}"/>
              </a:ext>
            </a:extLst>
          </p:cNvPr>
          <p:cNvSpPr>
            <a:spLocks noGrp="1"/>
          </p:cNvSpPr>
          <p:nvPr/>
        </p:nvSpPr>
        <p:spPr>
          <a:xfrm>
            <a:off x="8627192" y="4472328"/>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08" name="Occupied voxel side face">
            <a:extLst>
              <a:ext uri="{FF2B5EF4-FFF2-40B4-BE49-F238E27FC236}">
                <a16:creationId xmlns:a16="http://schemas.microsoft.com/office/drawing/2014/main" id="{81EA5AEF-9212-45DA-A886-494CF36DFA0F}"/>
              </a:ext>
            </a:extLst>
          </p:cNvPr>
          <p:cNvSpPr>
            <a:spLocks noGrp="1"/>
          </p:cNvSpPr>
          <p:nvPr/>
        </p:nvSpPr>
        <p:spPr>
          <a:xfrm>
            <a:off x="8951042" y="4472328"/>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09" name="Filled occupied voxel exposed at cross-section">
            <a:extLst>
              <a:ext uri="{FF2B5EF4-FFF2-40B4-BE49-F238E27FC236}">
                <a16:creationId xmlns:a16="http://schemas.microsoft.com/office/drawing/2014/main" id="{01A87131-DE6F-44F0-BAF7-3DC2E67B2D32}"/>
              </a:ext>
            </a:extLst>
          </p:cNvPr>
          <p:cNvSpPr>
            <a:spLocks noGrp="1"/>
          </p:cNvSpPr>
          <p:nvPr/>
        </p:nvSpPr>
        <p:spPr>
          <a:xfrm>
            <a:off x="8627192" y="4599455"/>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10" name="Occupied voxel roof face">
            <a:extLst>
              <a:ext uri="{FF2B5EF4-FFF2-40B4-BE49-F238E27FC236}">
                <a16:creationId xmlns:a16="http://schemas.microsoft.com/office/drawing/2014/main" id="{DFC424C1-D8DB-487F-8C55-3BC199683A10}"/>
              </a:ext>
            </a:extLst>
          </p:cNvPr>
          <p:cNvSpPr>
            <a:spLocks noGrp="1"/>
          </p:cNvSpPr>
          <p:nvPr/>
        </p:nvSpPr>
        <p:spPr>
          <a:xfrm>
            <a:off x="8951042" y="4472328"/>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11" name="Occupied voxel side face">
            <a:extLst>
              <a:ext uri="{FF2B5EF4-FFF2-40B4-BE49-F238E27FC236}">
                <a16:creationId xmlns:a16="http://schemas.microsoft.com/office/drawing/2014/main" id="{65A02584-B4AE-452C-83A9-DA39633FBD35}"/>
              </a:ext>
            </a:extLst>
          </p:cNvPr>
          <p:cNvSpPr>
            <a:spLocks noGrp="1"/>
          </p:cNvSpPr>
          <p:nvPr/>
        </p:nvSpPr>
        <p:spPr>
          <a:xfrm>
            <a:off x="9274892" y="4472328"/>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12" name="Filled occupied voxel exposed at cross-section">
            <a:extLst>
              <a:ext uri="{FF2B5EF4-FFF2-40B4-BE49-F238E27FC236}">
                <a16:creationId xmlns:a16="http://schemas.microsoft.com/office/drawing/2014/main" id="{CBA20C29-6868-4F89-8E1F-F238F21174FD}"/>
              </a:ext>
            </a:extLst>
          </p:cNvPr>
          <p:cNvSpPr>
            <a:spLocks noGrp="1"/>
          </p:cNvSpPr>
          <p:nvPr/>
        </p:nvSpPr>
        <p:spPr>
          <a:xfrm>
            <a:off x="8951042" y="4599455"/>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13" name="Occupied voxel roof face">
            <a:extLst>
              <a:ext uri="{FF2B5EF4-FFF2-40B4-BE49-F238E27FC236}">
                <a16:creationId xmlns:a16="http://schemas.microsoft.com/office/drawing/2014/main" id="{72FF4D0B-B68E-4BF6-9EF8-DAE690D4BC10}"/>
              </a:ext>
            </a:extLst>
          </p:cNvPr>
          <p:cNvSpPr>
            <a:spLocks noGrp="1"/>
          </p:cNvSpPr>
          <p:nvPr/>
        </p:nvSpPr>
        <p:spPr>
          <a:xfrm>
            <a:off x="9274892" y="4472328"/>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14" name="Occupied voxel side face">
            <a:extLst>
              <a:ext uri="{FF2B5EF4-FFF2-40B4-BE49-F238E27FC236}">
                <a16:creationId xmlns:a16="http://schemas.microsoft.com/office/drawing/2014/main" id="{7842C1D3-1DAC-4120-A997-C3ACCC0D5678}"/>
              </a:ext>
            </a:extLst>
          </p:cNvPr>
          <p:cNvSpPr>
            <a:spLocks noGrp="1"/>
          </p:cNvSpPr>
          <p:nvPr/>
        </p:nvSpPr>
        <p:spPr>
          <a:xfrm>
            <a:off x="9598742" y="4472328"/>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15" name="Filled occupied voxel exposed at cross-section">
            <a:extLst>
              <a:ext uri="{FF2B5EF4-FFF2-40B4-BE49-F238E27FC236}">
                <a16:creationId xmlns:a16="http://schemas.microsoft.com/office/drawing/2014/main" id="{68CAD95E-D15F-4E97-9063-F6230CDB4222}"/>
              </a:ext>
            </a:extLst>
          </p:cNvPr>
          <p:cNvSpPr>
            <a:spLocks noGrp="1"/>
          </p:cNvSpPr>
          <p:nvPr/>
        </p:nvSpPr>
        <p:spPr>
          <a:xfrm>
            <a:off x="9274892" y="4599455"/>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16" name="Occupied voxel roof face">
            <a:extLst>
              <a:ext uri="{FF2B5EF4-FFF2-40B4-BE49-F238E27FC236}">
                <a16:creationId xmlns:a16="http://schemas.microsoft.com/office/drawing/2014/main" id="{1CDBFC1D-0F1A-4F68-976A-0AC4B76FA740}"/>
              </a:ext>
            </a:extLst>
          </p:cNvPr>
          <p:cNvSpPr>
            <a:spLocks noGrp="1"/>
          </p:cNvSpPr>
          <p:nvPr/>
        </p:nvSpPr>
        <p:spPr>
          <a:xfrm>
            <a:off x="9598742" y="4472328"/>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17" name="Occupied voxel side face">
            <a:extLst>
              <a:ext uri="{FF2B5EF4-FFF2-40B4-BE49-F238E27FC236}">
                <a16:creationId xmlns:a16="http://schemas.microsoft.com/office/drawing/2014/main" id="{335797E1-F19A-4CCF-8444-7A375A482EB8}"/>
              </a:ext>
            </a:extLst>
          </p:cNvPr>
          <p:cNvSpPr>
            <a:spLocks noGrp="1"/>
          </p:cNvSpPr>
          <p:nvPr/>
        </p:nvSpPr>
        <p:spPr>
          <a:xfrm>
            <a:off x="9922592" y="4472328"/>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18" name="Filled occupied voxel exposed at cross-section">
            <a:extLst>
              <a:ext uri="{FF2B5EF4-FFF2-40B4-BE49-F238E27FC236}">
                <a16:creationId xmlns:a16="http://schemas.microsoft.com/office/drawing/2014/main" id="{C68013E2-C86F-47DC-A87E-A28136919B01}"/>
              </a:ext>
            </a:extLst>
          </p:cNvPr>
          <p:cNvSpPr>
            <a:spLocks noGrp="1"/>
          </p:cNvSpPr>
          <p:nvPr/>
        </p:nvSpPr>
        <p:spPr>
          <a:xfrm>
            <a:off x="9598742" y="4599455"/>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19" name="Occupied voxel roof face">
            <a:extLst>
              <a:ext uri="{FF2B5EF4-FFF2-40B4-BE49-F238E27FC236}">
                <a16:creationId xmlns:a16="http://schemas.microsoft.com/office/drawing/2014/main" id="{6F3146BF-79FE-4AD3-A5F2-004F9838A72E}"/>
              </a:ext>
            </a:extLst>
          </p:cNvPr>
          <p:cNvSpPr>
            <a:spLocks noGrp="1"/>
          </p:cNvSpPr>
          <p:nvPr/>
        </p:nvSpPr>
        <p:spPr>
          <a:xfrm>
            <a:off x="7979492" y="4200739"/>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20" name="Occupied voxel side face">
            <a:extLst>
              <a:ext uri="{FF2B5EF4-FFF2-40B4-BE49-F238E27FC236}">
                <a16:creationId xmlns:a16="http://schemas.microsoft.com/office/drawing/2014/main" id="{25C9A9B2-FB3F-4C2A-90BA-EE6A9177545E}"/>
              </a:ext>
            </a:extLst>
          </p:cNvPr>
          <p:cNvSpPr>
            <a:spLocks noGrp="1"/>
          </p:cNvSpPr>
          <p:nvPr/>
        </p:nvSpPr>
        <p:spPr>
          <a:xfrm>
            <a:off x="8303342" y="4200739"/>
            <a:ext cx="228600" cy="398717"/>
          </a:xfrm>
          <a:custGeom>
            <a:avLst/>
            <a:gdLst/>
            <a:ahLst/>
            <a:cxnLst/>
            <a:rect l="0" t="0" r="0" b="0"/>
            <a:pathLst>
              <a:path w="228600" h="398717">
                <a:moveTo>
                  <a:pt x="0" y="398717"/>
                </a:moveTo>
                <a:lnTo>
                  <a:pt x="228600" y="271590"/>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21" name="Filled occupied voxel exposed at cross-section">
            <a:extLst>
              <a:ext uri="{FF2B5EF4-FFF2-40B4-BE49-F238E27FC236}">
                <a16:creationId xmlns:a16="http://schemas.microsoft.com/office/drawing/2014/main" id="{4AD52B81-8805-4747-86CE-A8A47AE4639A}"/>
              </a:ext>
            </a:extLst>
          </p:cNvPr>
          <p:cNvSpPr>
            <a:spLocks noGrp="1"/>
          </p:cNvSpPr>
          <p:nvPr/>
        </p:nvSpPr>
        <p:spPr>
          <a:xfrm>
            <a:off x="7979492" y="4327866"/>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22" name="Occupied voxel roof face">
            <a:extLst>
              <a:ext uri="{FF2B5EF4-FFF2-40B4-BE49-F238E27FC236}">
                <a16:creationId xmlns:a16="http://schemas.microsoft.com/office/drawing/2014/main" id="{771A7F52-A9EA-4D8C-A00E-91980A0BB025}"/>
              </a:ext>
            </a:extLst>
          </p:cNvPr>
          <p:cNvSpPr>
            <a:spLocks noGrp="1"/>
          </p:cNvSpPr>
          <p:nvPr/>
        </p:nvSpPr>
        <p:spPr>
          <a:xfrm>
            <a:off x="8303342" y="4200739"/>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23" name="Occupied voxel side face">
            <a:extLst>
              <a:ext uri="{FF2B5EF4-FFF2-40B4-BE49-F238E27FC236}">
                <a16:creationId xmlns:a16="http://schemas.microsoft.com/office/drawing/2014/main" id="{66D5D499-05A2-4385-9D21-97A384E3AE78}"/>
              </a:ext>
            </a:extLst>
          </p:cNvPr>
          <p:cNvSpPr>
            <a:spLocks noGrp="1"/>
          </p:cNvSpPr>
          <p:nvPr/>
        </p:nvSpPr>
        <p:spPr>
          <a:xfrm>
            <a:off x="8627192" y="4200739"/>
            <a:ext cx="228600" cy="398717"/>
          </a:xfrm>
          <a:custGeom>
            <a:avLst/>
            <a:gdLst/>
            <a:ahLst/>
            <a:cxnLst/>
            <a:rect l="0" t="0" r="0" b="0"/>
            <a:pathLst>
              <a:path w="228600" h="398717">
                <a:moveTo>
                  <a:pt x="0" y="398717"/>
                </a:moveTo>
                <a:lnTo>
                  <a:pt x="228600" y="271590"/>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24" name="Filled occupied voxel exposed at cross-section">
            <a:extLst>
              <a:ext uri="{FF2B5EF4-FFF2-40B4-BE49-F238E27FC236}">
                <a16:creationId xmlns:a16="http://schemas.microsoft.com/office/drawing/2014/main" id="{B6898141-D2BF-416A-88C8-45B05ADDECBE}"/>
              </a:ext>
            </a:extLst>
          </p:cNvPr>
          <p:cNvSpPr>
            <a:spLocks noGrp="1"/>
          </p:cNvSpPr>
          <p:nvPr/>
        </p:nvSpPr>
        <p:spPr>
          <a:xfrm>
            <a:off x="8303342" y="4327866"/>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25" name="Occupied voxel roof face">
            <a:extLst>
              <a:ext uri="{FF2B5EF4-FFF2-40B4-BE49-F238E27FC236}">
                <a16:creationId xmlns:a16="http://schemas.microsoft.com/office/drawing/2014/main" id="{966E5511-AFBA-4738-B533-0631D9B6DEBB}"/>
              </a:ext>
            </a:extLst>
          </p:cNvPr>
          <p:cNvSpPr>
            <a:spLocks noGrp="1"/>
          </p:cNvSpPr>
          <p:nvPr/>
        </p:nvSpPr>
        <p:spPr>
          <a:xfrm>
            <a:off x="8627192" y="4200739"/>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26" name="Occupied voxel side face">
            <a:extLst>
              <a:ext uri="{FF2B5EF4-FFF2-40B4-BE49-F238E27FC236}">
                <a16:creationId xmlns:a16="http://schemas.microsoft.com/office/drawing/2014/main" id="{CD035F08-9646-4EE4-BC62-887CE849F14A}"/>
              </a:ext>
            </a:extLst>
          </p:cNvPr>
          <p:cNvSpPr>
            <a:spLocks noGrp="1"/>
          </p:cNvSpPr>
          <p:nvPr/>
        </p:nvSpPr>
        <p:spPr>
          <a:xfrm>
            <a:off x="8951042" y="4200739"/>
            <a:ext cx="228600" cy="398717"/>
          </a:xfrm>
          <a:custGeom>
            <a:avLst/>
            <a:gdLst/>
            <a:ahLst/>
            <a:cxnLst/>
            <a:rect l="0" t="0" r="0" b="0"/>
            <a:pathLst>
              <a:path w="228600" h="398717">
                <a:moveTo>
                  <a:pt x="0" y="398717"/>
                </a:moveTo>
                <a:lnTo>
                  <a:pt x="228600" y="271590"/>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27" name="Filled occupied voxel exposed at cross-section">
            <a:extLst>
              <a:ext uri="{FF2B5EF4-FFF2-40B4-BE49-F238E27FC236}">
                <a16:creationId xmlns:a16="http://schemas.microsoft.com/office/drawing/2014/main" id="{6B2F2E24-21A2-4434-8E5E-3108D9D0287F}"/>
              </a:ext>
            </a:extLst>
          </p:cNvPr>
          <p:cNvSpPr>
            <a:spLocks noGrp="1"/>
          </p:cNvSpPr>
          <p:nvPr/>
        </p:nvSpPr>
        <p:spPr>
          <a:xfrm>
            <a:off x="8627192" y="4327866"/>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28" name="Occupied voxel roof face">
            <a:extLst>
              <a:ext uri="{FF2B5EF4-FFF2-40B4-BE49-F238E27FC236}">
                <a16:creationId xmlns:a16="http://schemas.microsoft.com/office/drawing/2014/main" id="{90F06B30-87F5-42D3-A47B-24C1D7DEB8BE}"/>
              </a:ext>
            </a:extLst>
          </p:cNvPr>
          <p:cNvSpPr>
            <a:spLocks noGrp="1"/>
          </p:cNvSpPr>
          <p:nvPr/>
        </p:nvSpPr>
        <p:spPr>
          <a:xfrm>
            <a:off x="8951042" y="4200739"/>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29" name="Occupied voxel side face">
            <a:extLst>
              <a:ext uri="{FF2B5EF4-FFF2-40B4-BE49-F238E27FC236}">
                <a16:creationId xmlns:a16="http://schemas.microsoft.com/office/drawing/2014/main" id="{0E1C9540-1470-4F92-A20C-F962B6D37492}"/>
              </a:ext>
            </a:extLst>
          </p:cNvPr>
          <p:cNvSpPr>
            <a:spLocks noGrp="1"/>
          </p:cNvSpPr>
          <p:nvPr/>
        </p:nvSpPr>
        <p:spPr>
          <a:xfrm>
            <a:off x="9274892" y="4200739"/>
            <a:ext cx="228600" cy="398717"/>
          </a:xfrm>
          <a:custGeom>
            <a:avLst/>
            <a:gdLst/>
            <a:ahLst/>
            <a:cxnLst/>
            <a:rect l="0" t="0" r="0" b="0"/>
            <a:pathLst>
              <a:path w="228600" h="398717">
                <a:moveTo>
                  <a:pt x="0" y="398717"/>
                </a:moveTo>
                <a:lnTo>
                  <a:pt x="228600" y="271590"/>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30" name="Filled occupied voxel exposed at cross-section">
            <a:extLst>
              <a:ext uri="{FF2B5EF4-FFF2-40B4-BE49-F238E27FC236}">
                <a16:creationId xmlns:a16="http://schemas.microsoft.com/office/drawing/2014/main" id="{BE95763A-0014-4D89-8E5E-BB0CD0D26E24}"/>
              </a:ext>
            </a:extLst>
          </p:cNvPr>
          <p:cNvSpPr>
            <a:spLocks noGrp="1"/>
          </p:cNvSpPr>
          <p:nvPr/>
        </p:nvSpPr>
        <p:spPr>
          <a:xfrm>
            <a:off x="8951042" y="4327866"/>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31" name="Occupied voxel roof face">
            <a:extLst>
              <a:ext uri="{FF2B5EF4-FFF2-40B4-BE49-F238E27FC236}">
                <a16:creationId xmlns:a16="http://schemas.microsoft.com/office/drawing/2014/main" id="{FCEFB4FD-F665-4D6B-AD67-1714A9879BC0}"/>
              </a:ext>
            </a:extLst>
          </p:cNvPr>
          <p:cNvSpPr>
            <a:spLocks noGrp="1"/>
          </p:cNvSpPr>
          <p:nvPr/>
        </p:nvSpPr>
        <p:spPr>
          <a:xfrm>
            <a:off x="9274892" y="4200739"/>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32" name="Occupied voxel side face">
            <a:extLst>
              <a:ext uri="{FF2B5EF4-FFF2-40B4-BE49-F238E27FC236}">
                <a16:creationId xmlns:a16="http://schemas.microsoft.com/office/drawing/2014/main" id="{9D3BD0AC-CE80-440C-9B8D-908F7E634956}"/>
              </a:ext>
            </a:extLst>
          </p:cNvPr>
          <p:cNvSpPr>
            <a:spLocks noGrp="1"/>
          </p:cNvSpPr>
          <p:nvPr/>
        </p:nvSpPr>
        <p:spPr>
          <a:xfrm>
            <a:off x="9598742" y="4200739"/>
            <a:ext cx="228600" cy="398717"/>
          </a:xfrm>
          <a:custGeom>
            <a:avLst/>
            <a:gdLst/>
            <a:ahLst/>
            <a:cxnLst/>
            <a:rect l="0" t="0" r="0" b="0"/>
            <a:pathLst>
              <a:path w="228600" h="398717">
                <a:moveTo>
                  <a:pt x="0" y="398717"/>
                </a:moveTo>
                <a:lnTo>
                  <a:pt x="228600" y="271590"/>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33" name="Filled occupied voxel exposed at cross-section">
            <a:extLst>
              <a:ext uri="{FF2B5EF4-FFF2-40B4-BE49-F238E27FC236}">
                <a16:creationId xmlns:a16="http://schemas.microsoft.com/office/drawing/2014/main" id="{308B23CF-C7EE-4D8B-91BF-6BA00C1AA244}"/>
              </a:ext>
            </a:extLst>
          </p:cNvPr>
          <p:cNvSpPr>
            <a:spLocks noGrp="1"/>
          </p:cNvSpPr>
          <p:nvPr/>
        </p:nvSpPr>
        <p:spPr>
          <a:xfrm>
            <a:off x="9274892" y="4327866"/>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34" name="Occupied voxel roof face">
            <a:extLst>
              <a:ext uri="{FF2B5EF4-FFF2-40B4-BE49-F238E27FC236}">
                <a16:creationId xmlns:a16="http://schemas.microsoft.com/office/drawing/2014/main" id="{DB3C6ADA-2C3F-4401-91BD-849F0F218D30}"/>
              </a:ext>
            </a:extLst>
          </p:cNvPr>
          <p:cNvSpPr>
            <a:spLocks noGrp="1"/>
          </p:cNvSpPr>
          <p:nvPr/>
        </p:nvSpPr>
        <p:spPr>
          <a:xfrm>
            <a:off x="9598742" y="4200739"/>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35" name="Occupied voxel side face">
            <a:extLst>
              <a:ext uri="{FF2B5EF4-FFF2-40B4-BE49-F238E27FC236}">
                <a16:creationId xmlns:a16="http://schemas.microsoft.com/office/drawing/2014/main" id="{5D171A7C-1D92-461A-9858-0519998BA31B}"/>
              </a:ext>
            </a:extLst>
          </p:cNvPr>
          <p:cNvSpPr>
            <a:spLocks noGrp="1"/>
          </p:cNvSpPr>
          <p:nvPr/>
        </p:nvSpPr>
        <p:spPr>
          <a:xfrm>
            <a:off x="9922592" y="4200739"/>
            <a:ext cx="228600" cy="398717"/>
          </a:xfrm>
          <a:custGeom>
            <a:avLst/>
            <a:gdLst/>
            <a:ahLst/>
            <a:cxnLst/>
            <a:rect l="0" t="0" r="0" b="0"/>
            <a:pathLst>
              <a:path w="228600" h="398717">
                <a:moveTo>
                  <a:pt x="0" y="398717"/>
                </a:moveTo>
                <a:lnTo>
                  <a:pt x="228600" y="271590"/>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36" name="Filled occupied voxel exposed at cross-section">
            <a:extLst>
              <a:ext uri="{FF2B5EF4-FFF2-40B4-BE49-F238E27FC236}">
                <a16:creationId xmlns:a16="http://schemas.microsoft.com/office/drawing/2014/main" id="{5C9B69DA-E77D-439E-B91C-02A9A06FCF03}"/>
              </a:ext>
            </a:extLst>
          </p:cNvPr>
          <p:cNvSpPr>
            <a:spLocks noGrp="1"/>
          </p:cNvSpPr>
          <p:nvPr/>
        </p:nvSpPr>
        <p:spPr>
          <a:xfrm>
            <a:off x="9598742" y="4327866"/>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37" name="Occupied voxel roof face">
            <a:extLst>
              <a:ext uri="{FF2B5EF4-FFF2-40B4-BE49-F238E27FC236}">
                <a16:creationId xmlns:a16="http://schemas.microsoft.com/office/drawing/2014/main" id="{497B4AFC-1FE7-4F47-B3D7-2A7612281491}"/>
              </a:ext>
            </a:extLst>
          </p:cNvPr>
          <p:cNvSpPr>
            <a:spLocks noGrp="1"/>
          </p:cNvSpPr>
          <p:nvPr/>
        </p:nvSpPr>
        <p:spPr>
          <a:xfrm>
            <a:off x="7979492" y="3929149"/>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38" name="Occupied voxel side face">
            <a:extLst>
              <a:ext uri="{FF2B5EF4-FFF2-40B4-BE49-F238E27FC236}">
                <a16:creationId xmlns:a16="http://schemas.microsoft.com/office/drawing/2014/main" id="{3BF995A3-C83A-42E0-BA9B-421CF81F39A5}"/>
              </a:ext>
            </a:extLst>
          </p:cNvPr>
          <p:cNvSpPr>
            <a:spLocks noGrp="1"/>
          </p:cNvSpPr>
          <p:nvPr/>
        </p:nvSpPr>
        <p:spPr>
          <a:xfrm>
            <a:off x="8303342" y="3929149"/>
            <a:ext cx="228600" cy="398717"/>
          </a:xfrm>
          <a:custGeom>
            <a:avLst/>
            <a:gdLst/>
            <a:ahLst/>
            <a:cxnLst/>
            <a:rect l="0" t="0" r="0" b="0"/>
            <a:pathLst>
              <a:path w="228600" h="398717">
                <a:moveTo>
                  <a:pt x="0" y="398717"/>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39" name="Filled occupied voxel exposed at cross-section">
            <a:extLst>
              <a:ext uri="{FF2B5EF4-FFF2-40B4-BE49-F238E27FC236}">
                <a16:creationId xmlns:a16="http://schemas.microsoft.com/office/drawing/2014/main" id="{8C5B7469-687B-4B0A-A739-9CDA22CF76AB}"/>
              </a:ext>
            </a:extLst>
          </p:cNvPr>
          <p:cNvSpPr>
            <a:spLocks noGrp="1"/>
          </p:cNvSpPr>
          <p:nvPr/>
        </p:nvSpPr>
        <p:spPr>
          <a:xfrm>
            <a:off x="7979492" y="4056276"/>
            <a:ext cx="323850" cy="271590"/>
          </a:xfrm>
          <a:custGeom>
            <a:avLst/>
            <a:gdLst/>
            <a:ahLst/>
            <a:cxnLst/>
            <a:rect l="0" t="0" r="0" b="0"/>
            <a:pathLst>
              <a:path w="323850" h="271590">
                <a:moveTo>
                  <a:pt x="0" y="271590"/>
                </a:moveTo>
                <a:lnTo>
                  <a:pt x="323850" y="271590"/>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40" name="Occupied voxel roof face">
            <a:extLst>
              <a:ext uri="{FF2B5EF4-FFF2-40B4-BE49-F238E27FC236}">
                <a16:creationId xmlns:a16="http://schemas.microsoft.com/office/drawing/2014/main" id="{11C10EC4-B1AC-40B7-BD89-4CFACCAF5DAB}"/>
              </a:ext>
            </a:extLst>
          </p:cNvPr>
          <p:cNvSpPr>
            <a:spLocks noGrp="1"/>
          </p:cNvSpPr>
          <p:nvPr/>
        </p:nvSpPr>
        <p:spPr>
          <a:xfrm>
            <a:off x="8303342" y="3929149"/>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41" name="Occupied voxel side face">
            <a:extLst>
              <a:ext uri="{FF2B5EF4-FFF2-40B4-BE49-F238E27FC236}">
                <a16:creationId xmlns:a16="http://schemas.microsoft.com/office/drawing/2014/main" id="{4A070DCA-D9B8-41B1-AA91-961C8C78019C}"/>
              </a:ext>
            </a:extLst>
          </p:cNvPr>
          <p:cNvSpPr>
            <a:spLocks noGrp="1"/>
          </p:cNvSpPr>
          <p:nvPr/>
        </p:nvSpPr>
        <p:spPr>
          <a:xfrm>
            <a:off x="8627192" y="3929149"/>
            <a:ext cx="228600" cy="398717"/>
          </a:xfrm>
          <a:custGeom>
            <a:avLst/>
            <a:gdLst/>
            <a:ahLst/>
            <a:cxnLst/>
            <a:rect l="0" t="0" r="0" b="0"/>
            <a:pathLst>
              <a:path w="228600" h="398717">
                <a:moveTo>
                  <a:pt x="0" y="398717"/>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42" name="Filled occupied voxel exposed at cross-section">
            <a:extLst>
              <a:ext uri="{FF2B5EF4-FFF2-40B4-BE49-F238E27FC236}">
                <a16:creationId xmlns:a16="http://schemas.microsoft.com/office/drawing/2014/main" id="{4FD23701-9A3D-457F-8A6D-918517EB4727}"/>
              </a:ext>
            </a:extLst>
          </p:cNvPr>
          <p:cNvSpPr>
            <a:spLocks noGrp="1"/>
          </p:cNvSpPr>
          <p:nvPr/>
        </p:nvSpPr>
        <p:spPr>
          <a:xfrm>
            <a:off x="8303342" y="4056276"/>
            <a:ext cx="323850" cy="271590"/>
          </a:xfrm>
          <a:custGeom>
            <a:avLst/>
            <a:gdLst/>
            <a:ahLst/>
            <a:cxnLst/>
            <a:rect l="0" t="0" r="0" b="0"/>
            <a:pathLst>
              <a:path w="323850" h="271590">
                <a:moveTo>
                  <a:pt x="0" y="271590"/>
                </a:moveTo>
                <a:lnTo>
                  <a:pt x="323850" y="271590"/>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43" name="Occupied voxel roof face">
            <a:extLst>
              <a:ext uri="{FF2B5EF4-FFF2-40B4-BE49-F238E27FC236}">
                <a16:creationId xmlns:a16="http://schemas.microsoft.com/office/drawing/2014/main" id="{819204AF-21FE-4C82-8CDE-E592F69ED603}"/>
              </a:ext>
            </a:extLst>
          </p:cNvPr>
          <p:cNvSpPr>
            <a:spLocks noGrp="1"/>
          </p:cNvSpPr>
          <p:nvPr/>
        </p:nvSpPr>
        <p:spPr>
          <a:xfrm>
            <a:off x="8627192" y="3929149"/>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44" name="Occupied voxel side face">
            <a:extLst>
              <a:ext uri="{FF2B5EF4-FFF2-40B4-BE49-F238E27FC236}">
                <a16:creationId xmlns:a16="http://schemas.microsoft.com/office/drawing/2014/main" id="{7C26D110-129A-4552-9EB0-545F4341009E}"/>
              </a:ext>
            </a:extLst>
          </p:cNvPr>
          <p:cNvSpPr>
            <a:spLocks noGrp="1"/>
          </p:cNvSpPr>
          <p:nvPr/>
        </p:nvSpPr>
        <p:spPr>
          <a:xfrm>
            <a:off x="8951042" y="3929149"/>
            <a:ext cx="228600" cy="398717"/>
          </a:xfrm>
          <a:custGeom>
            <a:avLst/>
            <a:gdLst/>
            <a:ahLst/>
            <a:cxnLst/>
            <a:rect l="0" t="0" r="0" b="0"/>
            <a:pathLst>
              <a:path w="228600" h="398717">
                <a:moveTo>
                  <a:pt x="0" y="398717"/>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45" name="Filled occupied voxel exposed at cross-section">
            <a:extLst>
              <a:ext uri="{FF2B5EF4-FFF2-40B4-BE49-F238E27FC236}">
                <a16:creationId xmlns:a16="http://schemas.microsoft.com/office/drawing/2014/main" id="{A98864B5-65F4-425E-BB62-EAFC66B46FD0}"/>
              </a:ext>
            </a:extLst>
          </p:cNvPr>
          <p:cNvSpPr>
            <a:spLocks noGrp="1"/>
          </p:cNvSpPr>
          <p:nvPr/>
        </p:nvSpPr>
        <p:spPr>
          <a:xfrm>
            <a:off x="8627192" y="4056276"/>
            <a:ext cx="323850" cy="271590"/>
          </a:xfrm>
          <a:custGeom>
            <a:avLst/>
            <a:gdLst/>
            <a:ahLst/>
            <a:cxnLst/>
            <a:rect l="0" t="0" r="0" b="0"/>
            <a:pathLst>
              <a:path w="323850" h="271590">
                <a:moveTo>
                  <a:pt x="0" y="271590"/>
                </a:moveTo>
                <a:lnTo>
                  <a:pt x="323850" y="271590"/>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46" name="Occupied voxel roof face">
            <a:extLst>
              <a:ext uri="{FF2B5EF4-FFF2-40B4-BE49-F238E27FC236}">
                <a16:creationId xmlns:a16="http://schemas.microsoft.com/office/drawing/2014/main" id="{09710077-3A55-4508-B45B-2BB939571E49}"/>
              </a:ext>
            </a:extLst>
          </p:cNvPr>
          <p:cNvSpPr>
            <a:spLocks noGrp="1"/>
          </p:cNvSpPr>
          <p:nvPr/>
        </p:nvSpPr>
        <p:spPr>
          <a:xfrm>
            <a:off x="8951042" y="3929149"/>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47" name="Occupied voxel side face">
            <a:extLst>
              <a:ext uri="{FF2B5EF4-FFF2-40B4-BE49-F238E27FC236}">
                <a16:creationId xmlns:a16="http://schemas.microsoft.com/office/drawing/2014/main" id="{6482B75B-3838-4E50-87E7-62E38E1811F7}"/>
              </a:ext>
            </a:extLst>
          </p:cNvPr>
          <p:cNvSpPr>
            <a:spLocks noGrp="1"/>
          </p:cNvSpPr>
          <p:nvPr/>
        </p:nvSpPr>
        <p:spPr>
          <a:xfrm>
            <a:off x="9274892" y="3929149"/>
            <a:ext cx="228600" cy="398717"/>
          </a:xfrm>
          <a:custGeom>
            <a:avLst/>
            <a:gdLst/>
            <a:ahLst/>
            <a:cxnLst/>
            <a:rect l="0" t="0" r="0" b="0"/>
            <a:pathLst>
              <a:path w="228600" h="398717">
                <a:moveTo>
                  <a:pt x="0" y="398717"/>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48" name="Filled occupied voxel exposed at cross-section">
            <a:extLst>
              <a:ext uri="{FF2B5EF4-FFF2-40B4-BE49-F238E27FC236}">
                <a16:creationId xmlns:a16="http://schemas.microsoft.com/office/drawing/2014/main" id="{F852C242-B1A9-4F6D-ACBB-2C185A724BB0}"/>
              </a:ext>
            </a:extLst>
          </p:cNvPr>
          <p:cNvSpPr>
            <a:spLocks noGrp="1"/>
          </p:cNvSpPr>
          <p:nvPr/>
        </p:nvSpPr>
        <p:spPr>
          <a:xfrm>
            <a:off x="8951042" y="4056276"/>
            <a:ext cx="323850" cy="271590"/>
          </a:xfrm>
          <a:custGeom>
            <a:avLst/>
            <a:gdLst/>
            <a:ahLst/>
            <a:cxnLst/>
            <a:rect l="0" t="0" r="0" b="0"/>
            <a:pathLst>
              <a:path w="323850" h="271590">
                <a:moveTo>
                  <a:pt x="0" y="271590"/>
                </a:moveTo>
                <a:lnTo>
                  <a:pt x="323850" y="271590"/>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49" name="Occupied voxel roof face">
            <a:extLst>
              <a:ext uri="{FF2B5EF4-FFF2-40B4-BE49-F238E27FC236}">
                <a16:creationId xmlns:a16="http://schemas.microsoft.com/office/drawing/2014/main" id="{033CFB52-AB7B-46C2-8FD6-B606E9E10011}"/>
              </a:ext>
            </a:extLst>
          </p:cNvPr>
          <p:cNvSpPr>
            <a:spLocks noGrp="1"/>
          </p:cNvSpPr>
          <p:nvPr/>
        </p:nvSpPr>
        <p:spPr>
          <a:xfrm>
            <a:off x="9274892" y="3929149"/>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50" name="Occupied voxel side face">
            <a:extLst>
              <a:ext uri="{FF2B5EF4-FFF2-40B4-BE49-F238E27FC236}">
                <a16:creationId xmlns:a16="http://schemas.microsoft.com/office/drawing/2014/main" id="{D7653A1D-FDE8-4E24-A50A-3B349A0527CF}"/>
              </a:ext>
            </a:extLst>
          </p:cNvPr>
          <p:cNvSpPr>
            <a:spLocks noGrp="1"/>
          </p:cNvSpPr>
          <p:nvPr/>
        </p:nvSpPr>
        <p:spPr>
          <a:xfrm>
            <a:off x="9598742" y="3929149"/>
            <a:ext cx="228600" cy="398717"/>
          </a:xfrm>
          <a:custGeom>
            <a:avLst/>
            <a:gdLst/>
            <a:ahLst/>
            <a:cxnLst/>
            <a:rect l="0" t="0" r="0" b="0"/>
            <a:pathLst>
              <a:path w="228600" h="398717">
                <a:moveTo>
                  <a:pt x="0" y="398717"/>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51" name="Filled occupied voxel exposed at cross-section">
            <a:extLst>
              <a:ext uri="{FF2B5EF4-FFF2-40B4-BE49-F238E27FC236}">
                <a16:creationId xmlns:a16="http://schemas.microsoft.com/office/drawing/2014/main" id="{6BC3E7B4-AD8F-4B29-9BA8-6A63AF40E721}"/>
              </a:ext>
            </a:extLst>
          </p:cNvPr>
          <p:cNvSpPr>
            <a:spLocks noGrp="1"/>
          </p:cNvSpPr>
          <p:nvPr/>
        </p:nvSpPr>
        <p:spPr>
          <a:xfrm>
            <a:off x="9274892" y="4056276"/>
            <a:ext cx="323850" cy="271590"/>
          </a:xfrm>
          <a:custGeom>
            <a:avLst/>
            <a:gdLst/>
            <a:ahLst/>
            <a:cxnLst/>
            <a:rect l="0" t="0" r="0" b="0"/>
            <a:pathLst>
              <a:path w="323850" h="271590">
                <a:moveTo>
                  <a:pt x="0" y="271590"/>
                </a:moveTo>
                <a:lnTo>
                  <a:pt x="323850" y="271590"/>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52" name="Occupied voxel roof face">
            <a:extLst>
              <a:ext uri="{FF2B5EF4-FFF2-40B4-BE49-F238E27FC236}">
                <a16:creationId xmlns:a16="http://schemas.microsoft.com/office/drawing/2014/main" id="{6B3D07D7-8054-4FA2-B635-8D4F8C77C0AD}"/>
              </a:ext>
            </a:extLst>
          </p:cNvPr>
          <p:cNvSpPr>
            <a:spLocks noGrp="1"/>
          </p:cNvSpPr>
          <p:nvPr/>
        </p:nvSpPr>
        <p:spPr>
          <a:xfrm>
            <a:off x="9598742" y="3929149"/>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53" name="Occupied voxel side face">
            <a:extLst>
              <a:ext uri="{FF2B5EF4-FFF2-40B4-BE49-F238E27FC236}">
                <a16:creationId xmlns:a16="http://schemas.microsoft.com/office/drawing/2014/main" id="{13077A13-8D81-4C89-A3CD-0A27029277DC}"/>
              </a:ext>
            </a:extLst>
          </p:cNvPr>
          <p:cNvSpPr>
            <a:spLocks noGrp="1"/>
          </p:cNvSpPr>
          <p:nvPr/>
        </p:nvSpPr>
        <p:spPr>
          <a:xfrm>
            <a:off x="9922592" y="3929149"/>
            <a:ext cx="228600" cy="398717"/>
          </a:xfrm>
          <a:custGeom>
            <a:avLst/>
            <a:gdLst/>
            <a:ahLst/>
            <a:cxnLst/>
            <a:rect l="0" t="0" r="0" b="0"/>
            <a:pathLst>
              <a:path w="228600" h="398717">
                <a:moveTo>
                  <a:pt x="0" y="398717"/>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54" name="Filled occupied voxel exposed at cross-section">
            <a:extLst>
              <a:ext uri="{FF2B5EF4-FFF2-40B4-BE49-F238E27FC236}">
                <a16:creationId xmlns:a16="http://schemas.microsoft.com/office/drawing/2014/main" id="{26FD2D64-2855-4ED3-A2D5-F1C3E2DAE737}"/>
              </a:ext>
            </a:extLst>
          </p:cNvPr>
          <p:cNvSpPr>
            <a:spLocks noGrp="1"/>
          </p:cNvSpPr>
          <p:nvPr/>
        </p:nvSpPr>
        <p:spPr>
          <a:xfrm>
            <a:off x="9598742" y="4056276"/>
            <a:ext cx="323850" cy="271590"/>
          </a:xfrm>
          <a:custGeom>
            <a:avLst/>
            <a:gdLst/>
            <a:ahLst/>
            <a:cxnLst/>
            <a:rect l="0" t="0" r="0" b="0"/>
            <a:pathLst>
              <a:path w="323850" h="271590">
                <a:moveTo>
                  <a:pt x="0" y="271590"/>
                </a:moveTo>
                <a:lnTo>
                  <a:pt x="323850" y="271590"/>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55" name="Occupied voxel roof face">
            <a:extLst>
              <a:ext uri="{FF2B5EF4-FFF2-40B4-BE49-F238E27FC236}">
                <a16:creationId xmlns:a16="http://schemas.microsoft.com/office/drawing/2014/main" id="{E55AA194-692B-487A-A358-D6DA3BBE4761}"/>
              </a:ext>
            </a:extLst>
          </p:cNvPr>
          <p:cNvSpPr>
            <a:spLocks noGrp="1"/>
          </p:cNvSpPr>
          <p:nvPr/>
        </p:nvSpPr>
        <p:spPr>
          <a:xfrm>
            <a:off x="7979492" y="3657560"/>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56" name="Occupied voxel side face">
            <a:extLst>
              <a:ext uri="{FF2B5EF4-FFF2-40B4-BE49-F238E27FC236}">
                <a16:creationId xmlns:a16="http://schemas.microsoft.com/office/drawing/2014/main" id="{BB7CB441-9F94-4A8A-84D4-BC5D812A922E}"/>
              </a:ext>
            </a:extLst>
          </p:cNvPr>
          <p:cNvSpPr>
            <a:spLocks noGrp="1"/>
          </p:cNvSpPr>
          <p:nvPr/>
        </p:nvSpPr>
        <p:spPr>
          <a:xfrm>
            <a:off x="8303342" y="3657560"/>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57" name="Filled occupied voxel exposed at cross-section">
            <a:extLst>
              <a:ext uri="{FF2B5EF4-FFF2-40B4-BE49-F238E27FC236}">
                <a16:creationId xmlns:a16="http://schemas.microsoft.com/office/drawing/2014/main" id="{A423CF68-94D7-4179-A669-8F10ABDB797E}"/>
              </a:ext>
            </a:extLst>
          </p:cNvPr>
          <p:cNvSpPr>
            <a:spLocks noGrp="1"/>
          </p:cNvSpPr>
          <p:nvPr/>
        </p:nvSpPr>
        <p:spPr>
          <a:xfrm>
            <a:off x="7979492" y="3784686"/>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58" name="Occupied voxel roof face">
            <a:extLst>
              <a:ext uri="{FF2B5EF4-FFF2-40B4-BE49-F238E27FC236}">
                <a16:creationId xmlns:a16="http://schemas.microsoft.com/office/drawing/2014/main" id="{23B7322E-5A15-46FD-9006-E98379067DFE}"/>
              </a:ext>
            </a:extLst>
          </p:cNvPr>
          <p:cNvSpPr>
            <a:spLocks noGrp="1"/>
          </p:cNvSpPr>
          <p:nvPr/>
        </p:nvSpPr>
        <p:spPr>
          <a:xfrm>
            <a:off x="8303342" y="3657560"/>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59" name="Occupied voxel side face">
            <a:extLst>
              <a:ext uri="{FF2B5EF4-FFF2-40B4-BE49-F238E27FC236}">
                <a16:creationId xmlns:a16="http://schemas.microsoft.com/office/drawing/2014/main" id="{283865A6-5137-4CA9-B925-355448E41995}"/>
              </a:ext>
            </a:extLst>
          </p:cNvPr>
          <p:cNvSpPr>
            <a:spLocks noGrp="1"/>
          </p:cNvSpPr>
          <p:nvPr/>
        </p:nvSpPr>
        <p:spPr>
          <a:xfrm>
            <a:off x="8627192" y="3657560"/>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60" name="Filled occupied voxel exposed at cross-section">
            <a:extLst>
              <a:ext uri="{FF2B5EF4-FFF2-40B4-BE49-F238E27FC236}">
                <a16:creationId xmlns:a16="http://schemas.microsoft.com/office/drawing/2014/main" id="{599094B3-9CA3-4513-A4D5-4BB090D9B8DE}"/>
              </a:ext>
            </a:extLst>
          </p:cNvPr>
          <p:cNvSpPr>
            <a:spLocks noGrp="1"/>
          </p:cNvSpPr>
          <p:nvPr/>
        </p:nvSpPr>
        <p:spPr>
          <a:xfrm>
            <a:off x="8303342" y="3784686"/>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61" name="Occupied voxel roof face">
            <a:extLst>
              <a:ext uri="{FF2B5EF4-FFF2-40B4-BE49-F238E27FC236}">
                <a16:creationId xmlns:a16="http://schemas.microsoft.com/office/drawing/2014/main" id="{84AD126E-B346-4F23-AA60-2CD7F7A22121}"/>
              </a:ext>
            </a:extLst>
          </p:cNvPr>
          <p:cNvSpPr>
            <a:spLocks noGrp="1"/>
          </p:cNvSpPr>
          <p:nvPr/>
        </p:nvSpPr>
        <p:spPr>
          <a:xfrm>
            <a:off x="8627192" y="3657560"/>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62" name="Occupied voxel side face">
            <a:extLst>
              <a:ext uri="{FF2B5EF4-FFF2-40B4-BE49-F238E27FC236}">
                <a16:creationId xmlns:a16="http://schemas.microsoft.com/office/drawing/2014/main" id="{B46DC012-5406-4FA0-87B6-BC3E378079B0}"/>
              </a:ext>
            </a:extLst>
          </p:cNvPr>
          <p:cNvSpPr>
            <a:spLocks noGrp="1"/>
          </p:cNvSpPr>
          <p:nvPr/>
        </p:nvSpPr>
        <p:spPr>
          <a:xfrm>
            <a:off x="8951042" y="3657560"/>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63" name="Filled occupied voxel exposed at cross-section">
            <a:extLst>
              <a:ext uri="{FF2B5EF4-FFF2-40B4-BE49-F238E27FC236}">
                <a16:creationId xmlns:a16="http://schemas.microsoft.com/office/drawing/2014/main" id="{17F9F337-6DAE-46C0-8C27-5AD6365ACCB3}"/>
              </a:ext>
            </a:extLst>
          </p:cNvPr>
          <p:cNvSpPr>
            <a:spLocks noGrp="1"/>
          </p:cNvSpPr>
          <p:nvPr/>
        </p:nvSpPr>
        <p:spPr>
          <a:xfrm>
            <a:off x="8627192" y="3784686"/>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64" name="Occupied voxel roof face">
            <a:extLst>
              <a:ext uri="{FF2B5EF4-FFF2-40B4-BE49-F238E27FC236}">
                <a16:creationId xmlns:a16="http://schemas.microsoft.com/office/drawing/2014/main" id="{99F5D161-BFE2-4D93-81C0-2C91EC34171A}"/>
              </a:ext>
            </a:extLst>
          </p:cNvPr>
          <p:cNvSpPr>
            <a:spLocks noGrp="1"/>
          </p:cNvSpPr>
          <p:nvPr/>
        </p:nvSpPr>
        <p:spPr>
          <a:xfrm>
            <a:off x="8951042" y="3657560"/>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65" name="Occupied voxel side face">
            <a:extLst>
              <a:ext uri="{FF2B5EF4-FFF2-40B4-BE49-F238E27FC236}">
                <a16:creationId xmlns:a16="http://schemas.microsoft.com/office/drawing/2014/main" id="{7751DCF2-5C1E-4167-8607-1350FAEB59AD}"/>
              </a:ext>
            </a:extLst>
          </p:cNvPr>
          <p:cNvSpPr>
            <a:spLocks noGrp="1"/>
          </p:cNvSpPr>
          <p:nvPr/>
        </p:nvSpPr>
        <p:spPr>
          <a:xfrm>
            <a:off x="9274892" y="3657560"/>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66" name="Filled occupied voxel exposed at cross-section">
            <a:extLst>
              <a:ext uri="{FF2B5EF4-FFF2-40B4-BE49-F238E27FC236}">
                <a16:creationId xmlns:a16="http://schemas.microsoft.com/office/drawing/2014/main" id="{140FCA65-7C4C-411F-B6D7-7BA3AEBBF880}"/>
              </a:ext>
            </a:extLst>
          </p:cNvPr>
          <p:cNvSpPr>
            <a:spLocks noGrp="1"/>
          </p:cNvSpPr>
          <p:nvPr/>
        </p:nvSpPr>
        <p:spPr>
          <a:xfrm>
            <a:off x="8951042" y="3784686"/>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67" name="Occupied voxel roof face">
            <a:extLst>
              <a:ext uri="{FF2B5EF4-FFF2-40B4-BE49-F238E27FC236}">
                <a16:creationId xmlns:a16="http://schemas.microsoft.com/office/drawing/2014/main" id="{8C0F362C-D8BC-4AB6-A35D-57DAB4EBEDF5}"/>
              </a:ext>
            </a:extLst>
          </p:cNvPr>
          <p:cNvSpPr>
            <a:spLocks noGrp="1"/>
          </p:cNvSpPr>
          <p:nvPr/>
        </p:nvSpPr>
        <p:spPr>
          <a:xfrm>
            <a:off x="9274892" y="3657560"/>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68" name="Occupied voxel side face">
            <a:extLst>
              <a:ext uri="{FF2B5EF4-FFF2-40B4-BE49-F238E27FC236}">
                <a16:creationId xmlns:a16="http://schemas.microsoft.com/office/drawing/2014/main" id="{EA03F9EC-611A-42B1-AEAF-453C203E6582}"/>
              </a:ext>
            </a:extLst>
          </p:cNvPr>
          <p:cNvSpPr>
            <a:spLocks noGrp="1"/>
          </p:cNvSpPr>
          <p:nvPr/>
        </p:nvSpPr>
        <p:spPr>
          <a:xfrm>
            <a:off x="9598742" y="3657560"/>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69" name="Filled occupied voxel exposed at cross-section">
            <a:extLst>
              <a:ext uri="{FF2B5EF4-FFF2-40B4-BE49-F238E27FC236}">
                <a16:creationId xmlns:a16="http://schemas.microsoft.com/office/drawing/2014/main" id="{475BC587-D167-4A06-9C56-421AE42BB076}"/>
              </a:ext>
            </a:extLst>
          </p:cNvPr>
          <p:cNvSpPr>
            <a:spLocks noGrp="1"/>
          </p:cNvSpPr>
          <p:nvPr/>
        </p:nvSpPr>
        <p:spPr>
          <a:xfrm>
            <a:off x="9274892" y="3784686"/>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70" name="Occupied voxel roof face">
            <a:extLst>
              <a:ext uri="{FF2B5EF4-FFF2-40B4-BE49-F238E27FC236}">
                <a16:creationId xmlns:a16="http://schemas.microsoft.com/office/drawing/2014/main" id="{FBFCCF1D-55CD-4D4C-B8E8-D21B04DFE40E}"/>
              </a:ext>
            </a:extLst>
          </p:cNvPr>
          <p:cNvSpPr>
            <a:spLocks noGrp="1"/>
          </p:cNvSpPr>
          <p:nvPr/>
        </p:nvSpPr>
        <p:spPr>
          <a:xfrm>
            <a:off x="9598742" y="3657560"/>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71" name="Occupied voxel side face">
            <a:extLst>
              <a:ext uri="{FF2B5EF4-FFF2-40B4-BE49-F238E27FC236}">
                <a16:creationId xmlns:a16="http://schemas.microsoft.com/office/drawing/2014/main" id="{FE049EB5-4589-4848-8290-9E37C5BAECF0}"/>
              </a:ext>
            </a:extLst>
          </p:cNvPr>
          <p:cNvSpPr>
            <a:spLocks noGrp="1"/>
          </p:cNvSpPr>
          <p:nvPr/>
        </p:nvSpPr>
        <p:spPr>
          <a:xfrm>
            <a:off x="9922592" y="3657560"/>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72" name="Filled occupied voxel exposed at cross-section">
            <a:extLst>
              <a:ext uri="{FF2B5EF4-FFF2-40B4-BE49-F238E27FC236}">
                <a16:creationId xmlns:a16="http://schemas.microsoft.com/office/drawing/2014/main" id="{D7A6BCC6-BEC2-419B-B964-C04D9873207F}"/>
              </a:ext>
            </a:extLst>
          </p:cNvPr>
          <p:cNvSpPr>
            <a:spLocks noGrp="1"/>
          </p:cNvSpPr>
          <p:nvPr/>
        </p:nvSpPr>
        <p:spPr>
          <a:xfrm>
            <a:off x="9598742" y="3784686"/>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73" name="Occupied voxel roof face">
            <a:extLst>
              <a:ext uri="{FF2B5EF4-FFF2-40B4-BE49-F238E27FC236}">
                <a16:creationId xmlns:a16="http://schemas.microsoft.com/office/drawing/2014/main" id="{A545E594-8EF1-4935-80B1-4A7421268313}"/>
              </a:ext>
            </a:extLst>
          </p:cNvPr>
          <p:cNvSpPr>
            <a:spLocks noGrp="1"/>
          </p:cNvSpPr>
          <p:nvPr/>
        </p:nvSpPr>
        <p:spPr>
          <a:xfrm>
            <a:off x="7979492" y="3385970"/>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74" name="Occupied voxel side face">
            <a:extLst>
              <a:ext uri="{FF2B5EF4-FFF2-40B4-BE49-F238E27FC236}">
                <a16:creationId xmlns:a16="http://schemas.microsoft.com/office/drawing/2014/main" id="{068CFBB8-5236-4650-B962-DA428AE75BA0}"/>
              </a:ext>
            </a:extLst>
          </p:cNvPr>
          <p:cNvSpPr>
            <a:spLocks noGrp="1"/>
          </p:cNvSpPr>
          <p:nvPr/>
        </p:nvSpPr>
        <p:spPr>
          <a:xfrm>
            <a:off x="8303342" y="3385970"/>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75" name="Filled occupied voxel exposed at cross-section">
            <a:extLst>
              <a:ext uri="{FF2B5EF4-FFF2-40B4-BE49-F238E27FC236}">
                <a16:creationId xmlns:a16="http://schemas.microsoft.com/office/drawing/2014/main" id="{D218D49F-8CBD-4960-B8B2-F5B079B8FDF4}"/>
              </a:ext>
            </a:extLst>
          </p:cNvPr>
          <p:cNvSpPr>
            <a:spLocks noGrp="1"/>
          </p:cNvSpPr>
          <p:nvPr/>
        </p:nvSpPr>
        <p:spPr>
          <a:xfrm>
            <a:off x="7979492" y="3513097"/>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76" name="Occupied voxel roof face">
            <a:extLst>
              <a:ext uri="{FF2B5EF4-FFF2-40B4-BE49-F238E27FC236}">
                <a16:creationId xmlns:a16="http://schemas.microsoft.com/office/drawing/2014/main" id="{609B9B03-5B7A-4D50-A6CE-4D83442914A9}"/>
              </a:ext>
            </a:extLst>
          </p:cNvPr>
          <p:cNvSpPr>
            <a:spLocks noGrp="1"/>
          </p:cNvSpPr>
          <p:nvPr/>
        </p:nvSpPr>
        <p:spPr>
          <a:xfrm>
            <a:off x="8303342" y="3385970"/>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77" name="Occupied voxel side face">
            <a:extLst>
              <a:ext uri="{FF2B5EF4-FFF2-40B4-BE49-F238E27FC236}">
                <a16:creationId xmlns:a16="http://schemas.microsoft.com/office/drawing/2014/main" id="{F237A7CF-653F-4340-95AD-CA1EDCB98CCE}"/>
              </a:ext>
            </a:extLst>
          </p:cNvPr>
          <p:cNvSpPr>
            <a:spLocks noGrp="1"/>
          </p:cNvSpPr>
          <p:nvPr/>
        </p:nvSpPr>
        <p:spPr>
          <a:xfrm>
            <a:off x="8627192" y="3385970"/>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78" name="Filled occupied voxel exposed at cross-section">
            <a:extLst>
              <a:ext uri="{FF2B5EF4-FFF2-40B4-BE49-F238E27FC236}">
                <a16:creationId xmlns:a16="http://schemas.microsoft.com/office/drawing/2014/main" id="{6ED1C9CD-1E7D-417B-8D27-55AA94C85869}"/>
              </a:ext>
            </a:extLst>
          </p:cNvPr>
          <p:cNvSpPr>
            <a:spLocks noGrp="1"/>
          </p:cNvSpPr>
          <p:nvPr/>
        </p:nvSpPr>
        <p:spPr>
          <a:xfrm>
            <a:off x="8303342" y="3513097"/>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79" name="Occupied voxel roof face">
            <a:extLst>
              <a:ext uri="{FF2B5EF4-FFF2-40B4-BE49-F238E27FC236}">
                <a16:creationId xmlns:a16="http://schemas.microsoft.com/office/drawing/2014/main" id="{8EF22C6B-50C1-45C6-B5F2-2CC3905CCA7D}"/>
              </a:ext>
            </a:extLst>
          </p:cNvPr>
          <p:cNvSpPr>
            <a:spLocks noGrp="1"/>
          </p:cNvSpPr>
          <p:nvPr/>
        </p:nvSpPr>
        <p:spPr>
          <a:xfrm>
            <a:off x="8627192" y="3385970"/>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80" name="Occupied voxel side face">
            <a:extLst>
              <a:ext uri="{FF2B5EF4-FFF2-40B4-BE49-F238E27FC236}">
                <a16:creationId xmlns:a16="http://schemas.microsoft.com/office/drawing/2014/main" id="{5EC380AD-CB8C-4192-97ED-FC18FD47E35D}"/>
              </a:ext>
            </a:extLst>
          </p:cNvPr>
          <p:cNvSpPr>
            <a:spLocks noGrp="1"/>
          </p:cNvSpPr>
          <p:nvPr/>
        </p:nvSpPr>
        <p:spPr>
          <a:xfrm>
            <a:off x="8951042" y="3385970"/>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81" name="Filled occupied voxel exposed at cross-section">
            <a:extLst>
              <a:ext uri="{FF2B5EF4-FFF2-40B4-BE49-F238E27FC236}">
                <a16:creationId xmlns:a16="http://schemas.microsoft.com/office/drawing/2014/main" id="{557C061B-D061-473C-81B4-E6468987C05C}"/>
              </a:ext>
            </a:extLst>
          </p:cNvPr>
          <p:cNvSpPr>
            <a:spLocks noGrp="1"/>
          </p:cNvSpPr>
          <p:nvPr/>
        </p:nvSpPr>
        <p:spPr>
          <a:xfrm>
            <a:off x="8627192" y="3513097"/>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82" name="Occupied voxel roof face">
            <a:extLst>
              <a:ext uri="{FF2B5EF4-FFF2-40B4-BE49-F238E27FC236}">
                <a16:creationId xmlns:a16="http://schemas.microsoft.com/office/drawing/2014/main" id="{3D3CEB8D-C580-4F13-8D5D-6866DE70B4C0}"/>
              </a:ext>
            </a:extLst>
          </p:cNvPr>
          <p:cNvSpPr>
            <a:spLocks noGrp="1"/>
          </p:cNvSpPr>
          <p:nvPr/>
        </p:nvSpPr>
        <p:spPr>
          <a:xfrm>
            <a:off x="8951042" y="3385970"/>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83" name="Occupied voxel side face">
            <a:extLst>
              <a:ext uri="{FF2B5EF4-FFF2-40B4-BE49-F238E27FC236}">
                <a16:creationId xmlns:a16="http://schemas.microsoft.com/office/drawing/2014/main" id="{61637A0E-8409-4C8A-B034-65031D16F81F}"/>
              </a:ext>
            </a:extLst>
          </p:cNvPr>
          <p:cNvSpPr>
            <a:spLocks noGrp="1"/>
          </p:cNvSpPr>
          <p:nvPr/>
        </p:nvSpPr>
        <p:spPr>
          <a:xfrm>
            <a:off x="9274892" y="3385970"/>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84" name="Filled occupied voxel exposed at cross-section">
            <a:extLst>
              <a:ext uri="{FF2B5EF4-FFF2-40B4-BE49-F238E27FC236}">
                <a16:creationId xmlns:a16="http://schemas.microsoft.com/office/drawing/2014/main" id="{8520CC54-56FC-46C0-8A0C-70CA0DF4748B}"/>
              </a:ext>
            </a:extLst>
          </p:cNvPr>
          <p:cNvSpPr>
            <a:spLocks noGrp="1"/>
          </p:cNvSpPr>
          <p:nvPr/>
        </p:nvSpPr>
        <p:spPr>
          <a:xfrm>
            <a:off x="8951042" y="3513097"/>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85" name="Occupied voxel roof face">
            <a:extLst>
              <a:ext uri="{FF2B5EF4-FFF2-40B4-BE49-F238E27FC236}">
                <a16:creationId xmlns:a16="http://schemas.microsoft.com/office/drawing/2014/main" id="{1FF55D48-D94E-4113-B2C0-B2367A938A82}"/>
              </a:ext>
            </a:extLst>
          </p:cNvPr>
          <p:cNvSpPr>
            <a:spLocks noGrp="1"/>
          </p:cNvSpPr>
          <p:nvPr/>
        </p:nvSpPr>
        <p:spPr>
          <a:xfrm>
            <a:off x="9274892" y="3385970"/>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86" name="Occupied voxel side face">
            <a:extLst>
              <a:ext uri="{FF2B5EF4-FFF2-40B4-BE49-F238E27FC236}">
                <a16:creationId xmlns:a16="http://schemas.microsoft.com/office/drawing/2014/main" id="{DB2E5980-6367-49EE-B017-0995D7E4145D}"/>
              </a:ext>
            </a:extLst>
          </p:cNvPr>
          <p:cNvSpPr>
            <a:spLocks noGrp="1"/>
          </p:cNvSpPr>
          <p:nvPr/>
        </p:nvSpPr>
        <p:spPr>
          <a:xfrm>
            <a:off x="9598742" y="3385970"/>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87" name="Filled occupied voxel exposed at cross-section">
            <a:extLst>
              <a:ext uri="{FF2B5EF4-FFF2-40B4-BE49-F238E27FC236}">
                <a16:creationId xmlns:a16="http://schemas.microsoft.com/office/drawing/2014/main" id="{C87E5E61-A74D-4C2F-8D3A-AEED9FCCC9BD}"/>
              </a:ext>
            </a:extLst>
          </p:cNvPr>
          <p:cNvSpPr>
            <a:spLocks noGrp="1"/>
          </p:cNvSpPr>
          <p:nvPr/>
        </p:nvSpPr>
        <p:spPr>
          <a:xfrm>
            <a:off x="9274892" y="3513097"/>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88" name="Occupied voxel roof face">
            <a:extLst>
              <a:ext uri="{FF2B5EF4-FFF2-40B4-BE49-F238E27FC236}">
                <a16:creationId xmlns:a16="http://schemas.microsoft.com/office/drawing/2014/main" id="{6621E076-0416-435D-BD63-0B062B3DAB5C}"/>
              </a:ext>
            </a:extLst>
          </p:cNvPr>
          <p:cNvSpPr>
            <a:spLocks noGrp="1"/>
          </p:cNvSpPr>
          <p:nvPr/>
        </p:nvSpPr>
        <p:spPr>
          <a:xfrm>
            <a:off x="9598742" y="3385970"/>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89" name="Occupied voxel side face">
            <a:extLst>
              <a:ext uri="{FF2B5EF4-FFF2-40B4-BE49-F238E27FC236}">
                <a16:creationId xmlns:a16="http://schemas.microsoft.com/office/drawing/2014/main" id="{6307E8B5-2FB7-4F7E-9C93-E33C77F480E6}"/>
              </a:ext>
            </a:extLst>
          </p:cNvPr>
          <p:cNvSpPr>
            <a:spLocks noGrp="1"/>
          </p:cNvSpPr>
          <p:nvPr/>
        </p:nvSpPr>
        <p:spPr>
          <a:xfrm>
            <a:off x="9922592" y="3385970"/>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90" name="Filled occupied voxel exposed at cross-section">
            <a:extLst>
              <a:ext uri="{FF2B5EF4-FFF2-40B4-BE49-F238E27FC236}">
                <a16:creationId xmlns:a16="http://schemas.microsoft.com/office/drawing/2014/main" id="{35CFB5C9-1DFB-4208-A29D-7E65021533FD}"/>
              </a:ext>
            </a:extLst>
          </p:cNvPr>
          <p:cNvSpPr>
            <a:spLocks noGrp="1"/>
          </p:cNvSpPr>
          <p:nvPr/>
        </p:nvSpPr>
        <p:spPr>
          <a:xfrm>
            <a:off x="9598742" y="3513097"/>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91" name="Occupied voxel roof face">
            <a:extLst>
              <a:ext uri="{FF2B5EF4-FFF2-40B4-BE49-F238E27FC236}">
                <a16:creationId xmlns:a16="http://schemas.microsoft.com/office/drawing/2014/main" id="{1CD695B9-AB40-412E-AB8E-45988A1B1979}"/>
              </a:ext>
            </a:extLst>
          </p:cNvPr>
          <p:cNvSpPr>
            <a:spLocks noGrp="1"/>
          </p:cNvSpPr>
          <p:nvPr/>
        </p:nvSpPr>
        <p:spPr>
          <a:xfrm>
            <a:off x="7979492" y="3114381"/>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92" name="Occupied voxel side face">
            <a:extLst>
              <a:ext uri="{FF2B5EF4-FFF2-40B4-BE49-F238E27FC236}">
                <a16:creationId xmlns:a16="http://schemas.microsoft.com/office/drawing/2014/main" id="{A657739C-39E5-4619-B1C7-0530F5379B31}"/>
              </a:ext>
            </a:extLst>
          </p:cNvPr>
          <p:cNvSpPr>
            <a:spLocks noGrp="1"/>
          </p:cNvSpPr>
          <p:nvPr/>
        </p:nvSpPr>
        <p:spPr>
          <a:xfrm>
            <a:off x="8303342" y="3114381"/>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93" name="Filled occupied voxel exposed at cross-section">
            <a:extLst>
              <a:ext uri="{FF2B5EF4-FFF2-40B4-BE49-F238E27FC236}">
                <a16:creationId xmlns:a16="http://schemas.microsoft.com/office/drawing/2014/main" id="{CABD772C-B993-4780-8F6E-132FDEA23FDC}"/>
              </a:ext>
            </a:extLst>
          </p:cNvPr>
          <p:cNvSpPr>
            <a:spLocks noGrp="1"/>
          </p:cNvSpPr>
          <p:nvPr/>
        </p:nvSpPr>
        <p:spPr>
          <a:xfrm>
            <a:off x="7979492" y="3241508"/>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94" name="Occupied voxel roof face">
            <a:extLst>
              <a:ext uri="{FF2B5EF4-FFF2-40B4-BE49-F238E27FC236}">
                <a16:creationId xmlns:a16="http://schemas.microsoft.com/office/drawing/2014/main" id="{84494E4F-9059-4BCB-9C36-A661BAA6B496}"/>
              </a:ext>
            </a:extLst>
          </p:cNvPr>
          <p:cNvSpPr>
            <a:spLocks noGrp="1"/>
          </p:cNvSpPr>
          <p:nvPr/>
        </p:nvSpPr>
        <p:spPr>
          <a:xfrm>
            <a:off x="8303342" y="3114381"/>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95" name="Occupied voxel side face">
            <a:extLst>
              <a:ext uri="{FF2B5EF4-FFF2-40B4-BE49-F238E27FC236}">
                <a16:creationId xmlns:a16="http://schemas.microsoft.com/office/drawing/2014/main" id="{47EB0017-9D93-416E-AA41-180BA26B1DE8}"/>
              </a:ext>
            </a:extLst>
          </p:cNvPr>
          <p:cNvSpPr>
            <a:spLocks noGrp="1"/>
          </p:cNvSpPr>
          <p:nvPr/>
        </p:nvSpPr>
        <p:spPr>
          <a:xfrm>
            <a:off x="8627192" y="3114381"/>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96" name="Filled occupied voxel exposed at cross-section">
            <a:extLst>
              <a:ext uri="{FF2B5EF4-FFF2-40B4-BE49-F238E27FC236}">
                <a16:creationId xmlns:a16="http://schemas.microsoft.com/office/drawing/2014/main" id="{9EEE4AC0-13DE-4283-B062-2C550E4561CE}"/>
              </a:ext>
            </a:extLst>
          </p:cNvPr>
          <p:cNvSpPr>
            <a:spLocks noGrp="1"/>
          </p:cNvSpPr>
          <p:nvPr/>
        </p:nvSpPr>
        <p:spPr>
          <a:xfrm>
            <a:off x="8303342" y="3241508"/>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097" name="Occupied voxel roof face">
            <a:extLst>
              <a:ext uri="{FF2B5EF4-FFF2-40B4-BE49-F238E27FC236}">
                <a16:creationId xmlns:a16="http://schemas.microsoft.com/office/drawing/2014/main" id="{15B886FC-FE0B-41A9-B98D-0EA0714EC628}"/>
              </a:ext>
            </a:extLst>
          </p:cNvPr>
          <p:cNvSpPr>
            <a:spLocks noGrp="1"/>
          </p:cNvSpPr>
          <p:nvPr/>
        </p:nvSpPr>
        <p:spPr>
          <a:xfrm>
            <a:off x="8627192" y="3114381"/>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098" name="Occupied voxel side face">
            <a:extLst>
              <a:ext uri="{FF2B5EF4-FFF2-40B4-BE49-F238E27FC236}">
                <a16:creationId xmlns:a16="http://schemas.microsoft.com/office/drawing/2014/main" id="{9E01ED88-41E8-4ECA-B477-B351E1FB7AFB}"/>
              </a:ext>
            </a:extLst>
          </p:cNvPr>
          <p:cNvSpPr>
            <a:spLocks noGrp="1"/>
          </p:cNvSpPr>
          <p:nvPr/>
        </p:nvSpPr>
        <p:spPr>
          <a:xfrm>
            <a:off x="8951042" y="3114381"/>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099" name="Filled occupied voxel exposed at cross-section">
            <a:extLst>
              <a:ext uri="{FF2B5EF4-FFF2-40B4-BE49-F238E27FC236}">
                <a16:creationId xmlns:a16="http://schemas.microsoft.com/office/drawing/2014/main" id="{54B1794D-9319-42B8-960D-D67C3658C295}"/>
              </a:ext>
            </a:extLst>
          </p:cNvPr>
          <p:cNvSpPr>
            <a:spLocks noGrp="1"/>
          </p:cNvSpPr>
          <p:nvPr/>
        </p:nvSpPr>
        <p:spPr>
          <a:xfrm>
            <a:off x="8627192" y="3241508"/>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00" name="Occupied voxel roof face">
            <a:extLst>
              <a:ext uri="{FF2B5EF4-FFF2-40B4-BE49-F238E27FC236}">
                <a16:creationId xmlns:a16="http://schemas.microsoft.com/office/drawing/2014/main" id="{574BB38E-FA6E-4A35-A319-1A13EDF61C5A}"/>
              </a:ext>
            </a:extLst>
          </p:cNvPr>
          <p:cNvSpPr>
            <a:spLocks noGrp="1"/>
          </p:cNvSpPr>
          <p:nvPr/>
        </p:nvSpPr>
        <p:spPr>
          <a:xfrm>
            <a:off x="8951042" y="3114381"/>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01" name="Occupied voxel side face">
            <a:extLst>
              <a:ext uri="{FF2B5EF4-FFF2-40B4-BE49-F238E27FC236}">
                <a16:creationId xmlns:a16="http://schemas.microsoft.com/office/drawing/2014/main" id="{D676B0D8-391A-41B8-A698-7E353A1F5858}"/>
              </a:ext>
            </a:extLst>
          </p:cNvPr>
          <p:cNvSpPr>
            <a:spLocks noGrp="1"/>
          </p:cNvSpPr>
          <p:nvPr/>
        </p:nvSpPr>
        <p:spPr>
          <a:xfrm>
            <a:off x="9274892" y="3114381"/>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02" name="Filled occupied voxel exposed at cross-section">
            <a:extLst>
              <a:ext uri="{FF2B5EF4-FFF2-40B4-BE49-F238E27FC236}">
                <a16:creationId xmlns:a16="http://schemas.microsoft.com/office/drawing/2014/main" id="{C1BBDC51-3731-46B2-9CB8-B05CD3B858CC}"/>
              </a:ext>
            </a:extLst>
          </p:cNvPr>
          <p:cNvSpPr>
            <a:spLocks noGrp="1"/>
          </p:cNvSpPr>
          <p:nvPr/>
        </p:nvSpPr>
        <p:spPr>
          <a:xfrm>
            <a:off x="8951042" y="3241508"/>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03" name="Occupied voxel roof face">
            <a:extLst>
              <a:ext uri="{FF2B5EF4-FFF2-40B4-BE49-F238E27FC236}">
                <a16:creationId xmlns:a16="http://schemas.microsoft.com/office/drawing/2014/main" id="{8DB04872-5C40-4E60-8650-8F48AC082272}"/>
              </a:ext>
            </a:extLst>
          </p:cNvPr>
          <p:cNvSpPr>
            <a:spLocks noGrp="1"/>
          </p:cNvSpPr>
          <p:nvPr/>
        </p:nvSpPr>
        <p:spPr>
          <a:xfrm>
            <a:off x="9274892" y="3114381"/>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04" name="Occupied voxel side face">
            <a:extLst>
              <a:ext uri="{FF2B5EF4-FFF2-40B4-BE49-F238E27FC236}">
                <a16:creationId xmlns:a16="http://schemas.microsoft.com/office/drawing/2014/main" id="{B360CAB5-48AE-4D78-9AE3-48277D84DAFE}"/>
              </a:ext>
            </a:extLst>
          </p:cNvPr>
          <p:cNvSpPr>
            <a:spLocks noGrp="1"/>
          </p:cNvSpPr>
          <p:nvPr/>
        </p:nvSpPr>
        <p:spPr>
          <a:xfrm>
            <a:off x="9598742" y="3114381"/>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05" name="Filled occupied voxel exposed at cross-section">
            <a:extLst>
              <a:ext uri="{FF2B5EF4-FFF2-40B4-BE49-F238E27FC236}">
                <a16:creationId xmlns:a16="http://schemas.microsoft.com/office/drawing/2014/main" id="{E8985821-2B48-4262-BF3F-5A1B6231C089}"/>
              </a:ext>
            </a:extLst>
          </p:cNvPr>
          <p:cNvSpPr>
            <a:spLocks noGrp="1"/>
          </p:cNvSpPr>
          <p:nvPr/>
        </p:nvSpPr>
        <p:spPr>
          <a:xfrm>
            <a:off x="9274892" y="3241508"/>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06" name="Occupied voxel roof face">
            <a:extLst>
              <a:ext uri="{FF2B5EF4-FFF2-40B4-BE49-F238E27FC236}">
                <a16:creationId xmlns:a16="http://schemas.microsoft.com/office/drawing/2014/main" id="{65AB58D3-25E7-4628-9F41-C2F8F4EF5266}"/>
              </a:ext>
            </a:extLst>
          </p:cNvPr>
          <p:cNvSpPr>
            <a:spLocks noGrp="1"/>
          </p:cNvSpPr>
          <p:nvPr/>
        </p:nvSpPr>
        <p:spPr>
          <a:xfrm>
            <a:off x="9598742" y="3114381"/>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07" name="Occupied voxel side face">
            <a:extLst>
              <a:ext uri="{FF2B5EF4-FFF2-40B4-BE49-F238E27FC236}">
                <a16:creationId xmlns:a16="http://schemas.microsoft.com/office/drawing/2014/main" id="{0D325141-4A33-4C52-96B0-9B9037A4DCD8}"/>
              </a:ext>
            </a:extLst>
          </p:cNvPr>
          <p:cNvSpPr>
            <a:spLocks noGrp="1"/>
          </p:cNvSpPr>
          <p:nvPr/>
        </p:nvSpPr>
        <p:spPr>
          <a:xfrm>
            <a:off x="9922592" y="3114381"/>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08" name="Filled occupied voxel exposed at cross-section">
            <a:extLst>
              <a:ext uri="{FF2B5EF4-FFF2-40B4-BE49-F238E27FC236}">
                <a16:creationId xmlns:a16="http://schemas.microsoft.com/office/drawing/2014/main" id="{697C8C69-1EA5-45A3-A7A7-1820F7566470}"/>
              </a:ext>
            </a:extLst>
          </p:cNvPr>
          <p:cNvSpPr>
            <a:spLocks noGrp="1"/>
          </p:cNvSpPr>
          <p:nvPr/>
        </p:nvSpPr>
        <p:spPr>
          <a:xfrm>
            <a:off x="9598742" y="3241508"/>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09" name="Occupied voxel roof face">
            <a:extLst>
              <a:ext uri="{FF2B5EF4-FFF2-40B4-BE49-F238E27FC236}">
                <a16:creationId xmlns:a16="http://schemas.microsoft.com/office/drawing/2014/main" id="{7C7D1A61-8C25-44F6-B2FD-583BE3B06BC6}"/>
              </a:ext>
            </a:extLst>
          </p:cNvPr>
          <p:cNvSpPr>
            <a:spLocks noGrp="1"/>
          </p:cNvSpPr>
          <p:nvPr/>
        </p:nvSpPr>
        <p:spPr>
          <a:xfrm>
            <a:off x="8627192" y="2842791"/>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10" name="Occupied voxel side face">
            <a:extLst>
              <a:ext uri="{FF2B5EF4-FFF2-40B4-BE49-F238E27FC236}">
                <a16:creationId xmlns:a16="http://schemas.microsoft.com/office/drawing/2014/main" id="{7ACBCEB7-589C-45FC-8C65-80F71AA5672F}"/>
              </a:ext>
            </a:extLst>
          </p:cNvPr>
          <p:cNvSpPr>
            <a:spLocks noGrp="1"/>
          </p:cNvSpPr>
          <p:nvPr/>
        </p:nvSpPr>
        <p:spPr>
          <a:xfrm>
            <a:off x="8951042" y="2842791"/>
            <a:ext cx="228600" cy="398717"/>
          </a:xfrm>
          <a:custGeom>
            <a:avLst/>
            <a:gdLst/>
            <a:ahLst/>
            <a:cxnLst/>
            <a:rect l="0" t="0" r="0" b="0"/>
            <a:pathLst>
              <a:path w="228600" h="398717">
                <a:moveTo>
                  <a:pt x="0" y="398717"/>
                </a:moveTo>
                <a:lnTo>
                  <a:pt x="228600" y="271590"/>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11" name="Filled occupied voxel exposed at cross-section">
            <a:extLst>
              <a:ext uri="{FF2B5EF4-FFF2-40B4-BE49-F238E27FC236}">
                <a16:creationId xmlns:a16="http://schemas.microsoft.com/office/drawing/2014/main" id="{499E7A1E-1395-41DD-AFC0-D820BA48011A}"/>
              </a:ext>
            </a:extLst>
          </p:cNvPr>
          <p:cNvSpPr>
            <a:spLocks noGrp="1"/>
          </p:cNvSpPr>
          <p:nvPr/>
        </p:nvSpPr>
        <p:spPr>
          <a:xfrm>
            <a:off x="8627192" y="2969918"/>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12" name="Occupied voxel roof face">
            <a:extLst>
              <a:ext uri="{FF2B5EF4-FFF2-40B4-BE49-F238E27FC236}">
                <a16:creationId xmlns:a16="http://schemas.microsoft.com/office/drawing/2014/main" id="{892B470E-D05E-483A-B8ED-EE8BC279F9A5}"/>
              </a:ext>
            </a:extLst>
          </p:cNvPr>
          <p:cNvSpPr>
            <a:spLocks noGrp="1"/>
          </p:cNvSpPr>
          <p:nvPr/>
        </p:nvSpPr>
        <p:spPr>
          <a:xfrm>
            <a:off x="8951042" y="2842791"/>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13" name="Occupied voxel side face">
            <a:extLst>
              <a:ext uri="{FF2B5EF4-FFF2-40B4-BE49-F238E27FC236}">
                <a16:creationId xmlns:a16="http://schemas.microsoft.com/office/drawing/2014/main" id="{F8866BEA-E196-48BE-BBB4-BA471128F1C5}"/>
              </a:ext>
            </a:extLst>
          </p:cNvPr>
          <p:cNvSpPr>
            <a:spLocks noGrp="1"/>
          </p:cNvSpPr>
          <p:nvPr/>
        </p:nvSpPr>
        <p:spPr>
          <a:xfrm>
            <a:off x="9274892" y="2842791"/>
            <a:ext cx="228600" cy="398717"/>
          </a:xfrm>
          <a:custGeom>
            <a:avLst/>
            <a:gdLst/>
            <a:ahLst/>
            <a:cxnLst/>
            <a:rect l="0" t="0" r="0" b="0"/>
            <a:pathLst>
              <a:path w="228600" h="398717">
                <a:moveTo>
                  <a:pt x="0" y="398717"/>
                </a:moveTo>
                <a:lnTo>
                  <a:pt x="228600" y="271590"/>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14" name="Filled occupied voxel exposed at cross-section">
            <a:extLst>
              <a:ext uri="{FF2B5EF4-FFF2-40B4-BE49-F238E27FC236}">
                <a16:creationId xmlns:a16="http://schemas.microsoft.com/office/drawing/2014/main" id="{FF742203-5D00-4D36-B4A3-4891C17E4041}"/>
              </a:ext>
            </a:extLst>
          </p:cNvPr>
          <p:cNvSpPr>
            <a:spLocks noGrp="1"/>
          </p:cNvSpPr>
          <p:nvPr/>
        </p:nvSpPr>
        <p:spPr>
          <a:xfrm>
            <a:off x="8951042" y="2969918"/>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15" name="Occupied voxel roof face">
            <a:extLst>
              <a:ext uri="{FF2B5EF4-FFF2-40B4-BE49-F238E27FC236}">
                <a16:creationId xmlns:a16="http://schemas.microsoft.com/office/drawing/2014/main" id="{0A5281A0-88D0-4892-A102-7EE4D91BD869}"/>
              </a:ext>
            </a:extLst>
          </p:cNvPr>
          <p:cNvSpPr>
            <a:spLocks noGrp="1"/>
          </p:cNvSpPr>
          <p:nvPr/>
        </p:nvSpPr>
        <p:spPr>
          <a:xfrm>
            <a:off x="7750892" y="4599455"/>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16" name="Occupied voxel side face">
            <a:extLst>
              <a:ext uri="{FF2B5EF4-FFF2-40B4-BE49-F238E27FC236}">
                <a16:creationId xmlns:a16="http://schemas.microsoft.com/office/drawing/2014/main" id="{BBDAD69A-EA63-48A1-ACB8-5E8B00C6017F}"/>
              </a:ext>
            </a:extLst>
          </p:cNvPr>
          <p:cNvSpPr>
            <a:spLocks noGrp="1"/>
          </p:cNvSpPr>
          <p:nvPr/>
        </p:nvSpPr>
        <p:spPr>
          <a:xfrm>
            <a:off x="8074742" y="4599455"/>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17" name="Filled occupied voxel exposed at cross-section">
            <a:extLst>
              <a:ext uri="{FF2B5EF4-FFF2-40B4-BE49-F238E27FC236}">
                <a16:creationId xmlns:a16="http://schemas.microsoft.com/office/drawing/2014/main" id="{CBC09866-B517-4A8B-9777-8E54B97E6D1C}"/>
              </a:ext>
            </a:extLst>
          </p:cNvPr>
          <p:cNvSpPr>
            <a:spLocks noGrp="1"/>
          </p:cNvSpPr>
          <p:nvPr/>
        </p:nvSpPr>
        <p:spPr>
          <a:xfrm>
            <a:off x="7750892" y="4726582"/>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18" name="Occupied voxel roof face">
            <a:extLst>
              <a:ext uri="{FF2B5EF4-FFF2-40B4-BE49-F238E27FC236}">
                <a16:creationId xmlns:a16="http://schemas.microsoft.com/office/drawing/2014/main" id="{1D684A64-796A-4F24-9203-320E4230794B}"/>
              </a:ext>
            </a:extLst>
          </p:cNvPr>
          <p:cNvSpPr>
            <a:spLocks noGrp="1"/>
          </p:cNvSpPr>
          <p:nvPr/>
        </p:nvSpPr>
        <p:spPr>
          <a:xfrm>
            <a:off x="8074742" y="4599455"/>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19" name="Occupied voxel side face">
            <a:extLst>
              <a:ext uri="{FF2B5EF4-FFF2-40B4-BE49-F238E27FC236}">
                <a16:creationId xmlns:a16="http://schemas.microsoft.com/office/drawing/2014/main" id="{43C32F24-C8F9-4711-AFFB-65D84EC69550}"/>
              </a:ext>
            </a:extLst>
          </p:cNvPr>
          <p:cNvSpPr>
            <a:spLocks noGrp="1"/>
          </p:cNvSpPr>
          <p:nvPr/>
        </p:nvSpPr>
        <p:spPr>
          <a:xfrm>
            <a:off x="8398592" y="4599455"/>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20" name="Filled occupied voxel exposed at cross-section">
            <a:extLst>
              <a:ext uri="{FF2B5EF4-FFF2-40B4-BE49-F238E27FC236}">
                <a16:creationId xmlns:a16="http://schemas.microsoft.com/office/drawing/2014/main" id="{CAE4BB2B-E299-4DA1-AC22-0E2B98EB3DD1}"/>
              </a:ext>
            </a:extLst>
          </p:cNvPr>
          <p:cNvSpPr>
            <a:spLocks noGrp="1"/>
          </p:cNvSpPr>
          <p:nvPr/>
        </p:nvSpPr>
        <p:spPr>
          <a:xfrm>
            <a:off x="8074742" y="4726582"/>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21" name="Occupied voxel roof face">
            <a:extLst>
              <a:ext uri="{FF2B5EF4-FFF2-40B4-BE49-F238E27FC236}">
                <a16:creationId xmlns:a16="http://schemas.microsoft.com/office/drawing/2014/main" id="{105D7649-60E3-4658-A727-10FAB23BD38D}"/>
              </a:ext>
            </a:extLst>
          </p:cNvPr>
          <p:cNvSpPr>
            <a:spLocks noGrp="1"/>
          </p:cNvSpPr>
          <p:nvPr/>
        </p:nvSpPr>
        <p:spPr>
          <a:xfrm>
            <a:off x="8398592" y="4599455"/>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22" name="Occupied voxel side face">
            <a:extLst>
              <a:ext uri="{FF2B5EF4-FFF2-40B4-BE49-F238E27FC236}">
                <a16:creationId xmlns:a16="http://schemas.microsoft.com/office/drawing/2014/main" id="{8F204036-1E42-426E-9701-94DB4129F4CE}"/>
              </a:ext>
            </a:extLst>
          </p:cNvPr>
          <p:cNvSpPr>
            <a:spLocks noGrp="1"/>
          </p:cNvSpPr>
          <p:nvPr/>
        </p:nvSpPr>
        <p:spPr>
          <a:xfrm>
            <a:off x="8722442" y="4599455"/>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23" name="Filled occupied voxel exposed at cross-section">
            <a:extLst>
              <a:ext uri="{FF2B5EF4-FFF2-40B4-BE49-F238E27FC236}">
                <a16:creationId xmlns:a16="http://schemas.microsoft.com/office/drawing/2014/main" id="{30E7A607-2884-4777-A1D9-862169E3980F}"/>
              </a:ext>
            </a:extLst>
          </p:cNvPr>
          <p:cNvSpPr>
            <a:spLocks noGrp="1"/>
          </p:cNvSpPr>
          <p:nvPr/>
        </p:nvSpPr>
        <p:spPr>
          <a:xfrm>
            <a:off x="8398592" y="4726582"/>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24" name="Occupied voxel roof face">
            <a:extLst>
              <a:ext uri="{FF2B5EF4-FFF2-40B4-BE49-F238E27FC236}">
                <a16:creationId xmlns:a16="http://schemas.microsoft.com/office/drawing/2014/main" id="{3F56E114-74EE-480D-8385-47ED18B49466}"/>
              </a:ext>
            </a:extLst>
          </p:cNvPr>
          <p:cNvSpPr>
            <a:spLocks noGrp="1"/>
          </p:cNvSpPr>
          <p:nvPr/>
        </p:nvSpPr>
        <p:spPr>
          <a:xfrm>
            <a:off x="8722442" y="4599455"/>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25" name="Occupied voxel side face">
            <a:extLst>
              <a:ext uri="{FF2B5EF4-FFF2-40B4-BE49-F238E27FC236}">
                <a16:creationId xmlns:a16="http://schemas.microsoft.com/office/drawing/2014/main" id="{65633095-6E09-4384-A4BF-FB70EBD157E2}"/>
              </a:ext>
            </a:extLst>
          </p:cNvPr>
          <p:cNvSpPr>
            <a:spLocks noGrp="1"/>
          </p:cNvSpPr>
          <p:nvPr/>
        </p:nvSpPr>
        <p:spPr>
          <a:xfrm>
            <a:off x="9046292" y="4599455"/>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26" name="Filled occupied voxel exposed at cross-section">
            <a:extLst>
              <a:ext uri="{FF2B5EF4-FFF2-40B4-BE49-F238E27FC236}">
                <a16:creationId xmlns:a16="http://schemas.microsoft.com/office/drawing/2014/main" id="{D3CB12C9-901A-468C-9287-1E55A1F07F28}"/>
              </a:ext>
            </a:extLst>
          </p:cNvPr>
          <p:cNvSpPr>
            <a:spLocks noGrp="1"/>
          </p:cNvSpPr>
          <p:nvPr/>
        </p:nvSpPr>
        <p:spPr>
          <a:xfrm>
            <a:off x="8722442" y="4726582"/>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27" name="Occupied voxel roof face">
            <a:extLst>
              <a:ext uri="{FF2B5EF4-FFF2-40B4-BE49-F238E27FC236}">
                <a16:creationId xmlns:a16="http://schemas.microsoft.com/office/drawing/2014/main" id="{B6FA570F-8D22-4726-B3D1-FD98D7CB4111}"/>
              </a:ext>
            </a:extLst>
          </p:cNvPr>
          <p:cNvSpPr>
            <a:spLocks noGrp="1"/>
          </p:cNvSpPr>
          <p:nvPr/>
        </p:nvSpPr>
        <p:spPr>
          <a:xfrm>
            <a:off x="9046292" y="4599455"/>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28" name="Occupied voxel side face">
            <a:extLst>
              <a:ext uri="{FF2B5EF4-FFF2-40B4-BE49-F238E27FC236}">
                <a16:creationId xmlns:a16="http://schemas.microsoft.com/office/drawing/2014/main" id="{7DFBCDD4-033F-4E08-B0CA-76B99E52B0D2}"/>
              </a:ext>
            </a:extLst>
          </p:cNvPr>
          <p:cNvSpPr>
            <a:spLocks noGrp="1"/>
          </p:cNvSpPr>
          <p:nvPr/>
        </p:nvSpPr>
        <p:spPr>
          <a:xfrm>
            <a:off x="9370142" y="4599455"/>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29" name="Filled occupied voxel exposed at cross-section">
            <a:extLst>
              <a:ext uri="{FF2B5EF4-FFF2-40B4-BE49-F238E27FC236}">
                <a16:creationId xmlns:a16="http://schemas.microsoft.com/office/drawing/2014/main" id="{F35EECC7-F9A3-4C00-8A1C-66EF663B361D}"/>
              </a:ext>
            </a:extLst>
          </p:cNvPr>
          <p:cNvSpPr>
            <a:spLocks noGrp="1"/>
          </p:cNvSpPr>
          <p:nvPr/>
        </p:nvSpPr>
        <p:spPr>
          <a:xfrm>
            <a:off x="9046292" y="4726582"/>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30" name="Occupied voxel roof face">
            <a:extLst>
              <a:ext uri="{FF2B5EF4-FFF2-40B4-BE49-F238E27FC236}">
                <a16:creationId xmlns:a16="http://schemas.microsoft.com/office/drawing/2014/main" id="{E3961CEF-0BFB-4EED-9466-3259D1915027}"/>
              </a:ext>
            </a:extLst>
          </p:cNvPr>
          <p:cNvSpPr>
            <a:spLocks noGrp="1"/>
          </p:cNvSpPr>
          <p:nvPr/>
        </p:nvSpPr>
        <p:spPr>
          <a:xfrm>
            <a:off x="9370142" y="4599455"/>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31" name="Occupied voxel side face">
            <a:extLst>
              <a:ext uri="{FF2B5EF4-FFF2-40B4-BE49-F238E27FC236}">
                <a16:creationId xmlns:a16="http://schemas.microsoft.com/office/drawing/2014/main" id="{62D388C1-BC18-4817-A88B-7F60AF81473D}"/>
              </a:ext>
            </a:extLst>
          </p:cNvPr>
          <p:cNvSpPr>
            <a:spLocks noGrp="1"/>
          </p:cNvSpPr>
          <p:nvPr/>
        </p:nvSpPr>
        <p:spPr>
          <a:xfrm>
            <a:off x="9693992" y="4599455"/>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32" name="Filled occupied voxel exposed at cross-section">
            <a:extLst>
              <a:ext uri="{FF2B5EF4-FFF2-40B4-BE49-F238E27FC236}">
                <a16:creationId xmlns:a16="http://schemas.microsoft.com/office/drawing/2014/main" id="{279B2BFD-5E42-4BC9-A22C-5646FD4B7A96}"/>
              </a:ext>
            </a:extLst>
          </p:cNvPr>
          <p:cNvSpPr>
            <a:spLocks noGrp="1"/>
          </p:cNvSpPr>
          <p:nvPr/>
        </p:nvSpPr>
        <p:spPr>
          <a:xfrm>
            <a:off x="9370142" y="4726582"/>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33" name="Occupied voxel roof face">
            <a:extLst>
              <a:ext uri="{FF2B5EF4-FFF2-40B4-BE49-F238E27FC236}">
                <a16:creationId xmlns:a16="http://schemas.microsoft.com/office/drawing/2014/main" id="{B08AC89F-C5DF-4D9D-974F-93B9DC86A7EA}"/>
              </a:ext>
            </a:extLst>
          </p:cNvPr>
          <p:cNvSpPr>
            <a:spLocks noGrp="1"/>
          </p:cNvSpPr>
          <p:nvPr/>
        </p:nvSpPr>
        <p:spPr>
          <a:xfrm>
            <a:off x="7750892" y="4327866"/>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34" name="Occupied voxel side face">
            <a:extLst>
              <a:ext uri="{FF2B5EF4-FFF2-40B4-BE49-F238E27FC236}">
                <a16:creationId xmlns:a16="http://schemas.microsoft.com/office/drawing/2014/main" id="{4EDD2569-CE56-4A8F-B865-CE6C5BEA97AA}"/>
              </a:ext>
            </a:extLst>
          </p:cNvPr>
          <p:cNvSpPr>
            <a:spLocks noGrp="1"/>
          </p:cNvSpPr>
          <p:nvPr/>
        </p:nvSpPr>
        <p:spPr>
          <a:xfrm>
            <a:off x="8074742" y="4327866"/>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35" name="Filled occupied voxel exposed at cross-section">
            <a:extLst>
              <a:ext uri="{FF2B5EF4-FFF2-40B4-BE49-F238E27FC236}">
                <a16:creationId xmlns:a16="http://schemas.microsoft.com/office/drawing/2014/main" id="{16F0B1BB-6315-4661-A6C9-55B5FF9C6F69}"/>
              </a:ext>
            </a:extLst>
          </p:cNvPr>
          <p:cNvSpPr>
            <a:spLocks noGrp="1"/>
          </p:cNvSpPr>
          <p:nvPr/>
        </p:nvSpPr>
        <p:spPr>
          <a:xfrm>
            <a:off x="7750892" y="4454993"/>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36" name="Occupied voxel roof face">
            <a:extLst>
              <a:ext uri="{FF2B5EF4-FFF2-40B4-BE49-F238E27FC236}">
                <a16:creationId xmlns:a16="http://schemas.microsoft.com/office/drawing/2014/main" id="{18682E1C-D678-4274-A6B7-85707DB163DE}"/>
              </a:ext>
            </a:extLst>
          </p:cNvPr>
          <p:cNvSpPr>
            <a:spLocks noGrp="1"/>
          </p:cNvSpPr>
          <p:nvPr/>
        </p:nvSpPr>
        <p:spPr>
          <a:xfrm>
            <a:off x="8074742" y="4327866"/>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37" name="Occupied voxel side face">
            <a:extLst>
              <a:ext uri="{FF2B5EF4-FFF2-40B4-BE49-F238E27FC236}">
                <a16:creationId xmlns:a16="http://schemas.microsoft.com/office/drawing/2014/main" id="{C9372E69-8C2D-4772-AFC4-78FF915DD3DA}"/>
              </a:ext>
            </a:extLst>
          </p:cNvPr>
          <p:cNvSpPr>
            <a:spLocks noGrp="1"/>
          </p:cNvSpPr>
          <p:nvPr/>
        </p:nvSpPr>
        <p:spPr>
          <a:xfrm>
            <a:off x="8398592" y="4327866"/>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38" name="Filled occupied voxel exposed at cross-section">
            <a:extLst>
              <a:ext uri="{FF2B5EF4-FFF2-40B4-BE49-F238E27FC236}">
                <a16:creationId xmlns:a16="http://schemas.microsoft.com/office/drawing/2014/main" id="{1ABE6B94-D1A8-4929-AE6C-F620F88728FE}"/>
              </a:ext>
            </a:extLst>
          </p:cNvPr>
          <p:cNvSpPr>
            <a:spLocks noGrp="1"/>
          </p:cNvSpPr>
          <p:nvPr/>
        </p:nvSpPr>
        <p:spPr>
          <a:xfrm>
            <a:off x="8074742" y="4454993"/>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39" name="Occupied voxel roof face">
            <a:extLst>
              <a:ext uri="{FF2B5EF4-FFF2-40B4-BE49-F238E27FC236}">
                <a16:creationId xmlns:a16="http://schemas.microsoft.com/office/drawing/2014/main" id="{9097FB85-0C00-4A1B-A38B-6832D8208CAA}"/>
              </a:ext>
            </a:extLst>
          </p:cNvPr>
          <p:cNvSpPr>
            <a:spLocks noGrp="1"/>
          </p:cNvSpPr>
          <p:nvPr/>
        </p:nvSpPr>
        <p:spPr>
          <a:xfrm>
            <a:off x="8398592" y="4327866"/>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40" name="Occupied voxel side face">
            <a:extLst>
              <a:ext uri="{FF2B5EF4-FFF2-40B4-BE49-F238E27FC236}">
                <a16:creationId xmlns:a16="http://schemas.microsoft.com/office/drawing/2014/main" id="{75535005-3961-4C79-A79F-9307F378B91F}"/>
              </a:ext>
            </a:extLst>
          </p:cNvPr>
          <p:cNvSpPr>
            <a:spLocks noGrp="1"/>
          </p:cNvSpPr>
          <p:nvPr/>
        </p:nvSpPr>
        <p:spPr>
          <a:xfrm>
            <a:off x="8722442" y="4327866"/>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41" name="Filled occupied voxel exposed at cross-section">
            <a:extLst>
              <a:ext uri="{FF2B5EF4-FFF2-40B4-BE49-F238E27FC236}">
                <a16:creationId xmlns:a16="http://schemas.microsoft.com/office/drawing/2014/main" id="{2C6BB619-C028-46CA-A47C-96AD72CE6950}"/>
              </a:ext>
            </a:extLst>
          </p:cNvPr>
          <p:cNvSpPr>
            <a:spLocks noGrp="1"/>
          </p:cNvSpPr>
          <p:nvPr/>
        </p:nvSpPr>
        <p:spPr>
          <a:xfrm>
            <a:off x="8398592" y="4454993"/>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42" name="Occupied voxel roof face">
            <a:extLst>
              <a:ext uri="{FF2B5EF4-FFF2-40B4-BE49-F238E27FC236}">
                <a16:creationId xmlns:a16="http://schemas.microsoft.com/office/drawing/2014/main" id="{9FBEFD73-F91B-42EB-8EBC-42E5084CD3DE}"/>
              </a:ext>
            </a:extLst>
          </p:cNvPr>
          <p:cNvSpPr>
            <a:spLocks noGrp="1"/>
          </p:cNvSpPr>
          <p:nvPr/>
        </p:nvSpPr>
        <p:spPr>
          <a:xfrm>
            <a:off x="8722442" y="4327866"/>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43" name="Occupied voxel side face">
            <a:extLst>
              <a:ext uri="{FF2B5EF4-FFF2-40B4-BE49-F238E27FC236}">
                <a16:creationId xmlns:a16="http://schemas.microsoft.com/office/drawing/2014/main" id="{FF99E855-ACEC-4D27-939A-1E6617C2D3C9}"/>
              </a:ext>
            </a:extLst>
          </p:cNvPr>
          <p:cNvSpPr>
            <a:spLocks noGrp="1"/>
          </p:cNvSpPr>
          <p:nvPr/>
        </p:nvSpPr>
        <p:spPr>
          <a:xfrm>
            <a:off x="9046292" y="4327866"/>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44" name="Filled occupied voxel exposed at cross-section">
            <a:extLst>
              <a:ext uri="{FF2B5EF4-FFF2-40B4-BE49-F238E27FC236}">
                <a16:creationId xmlns:a16="http://schemas.microsoft.com/office/drawing/2014/main" id="{A7F653FA-98B1-4BE0-A61A-631433E8F624}"/>
              </a:ext>
            </a:extLst>
          </p:cNvPr>
          <p:cNvSpPr>
            <a:spLocks noGrp="1"/>
          </p:cNvSpPr>
          <p:nvPr/>
        </p:nvSpPr>
        <p:spPr>
          <a:xfrm>
            <a:off x="8722442" y="4454993"/>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45" name="Occupied voxel roof face">
            <a:extLst>
              <a:ext uri="{FF2B5EF4-FFF2-40B4-BE49-F238E27FC236}">
                <a16:creationId xmlns:a16="http://schemas.microsoft.com/office/drawing/2014/main" id="{4D9D98EC-9BC0-4D90-B1E2-92CF3AD49A53}"/>
              </a:ext>
            </a:extLst>
          </p:cNvPr>
          <p:cNvSpPr>
            <a:spLocks noGrp="1"/>
          </p:cNvSpPr>
          <p:nvPr/>
        </p:nvSpPr>
        <p:spPr>
          <a:xfrm>
            <a:off x="9046292" y="4327866"/>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46" name="Occupied voxel side face">
            <a:extLst>
              <a:ext uri="{FF2B5EF4-FFF2-40B4-BE49-F238E27FC236}">
                <a16:creationId xmlns:a16="http://schemas.microsoft.com/office/drawing/2014/main" id="{1F9A3A2F-789A-4057-856E-4197E81D1ED4}"/>
              </a:ext>
            </a:extLst>
          </p:cNvPr>
          <p:cNvSpPr>
            <a:spLocks noGrp="1"/>
          </p:cNvSpPr>
          <p:nvPr/>
        </p:nvSpPr>
        <p:spPr>
          <a:xfrm>
            <a:off x="9370142" y="4327866"/>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47" name="Filled occupied voxel exposed at cross-section">
            <a:extLst>
              <a:ext uri="{FF2B5EF4-FFF2-40B4-BE49-F238E27FC236}">
                <a16:creationId xmlns:a16="http://schemas.microsoft.com/office/drawing/2014/main" id="{D3FC33FF-B390-4FEB-BF70-AEB3FC3EC3D4}"/>
              </a:ext>
            </a:extLst>
          </p:cNvPr>
          <p:cNvSpPr>
            <a:spLocks noGrp="1"/>
          </p:cNvSpPr>
          <p:nvPr/>
        </p:nvSpPr>
        <p:spPr>
          <a:xfrm>
            <a:off x="9046292" y="4454993"/>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48" name="Occupied voxel roof face">
            <a:extLst>
              <a:ext uri="{FF2B5EF4-FFF2-40B4-BE49-F238E27FC236}">
                <a16:creationId xmlns:a16="http://schemas.microsoft.com/office/drawing/2014/main" id="{863EC892-9950-46F5-A775-07BBE27F77BB}"/>
              </a:ext>
            </a:extLst>
          </p:cNvPr>
          <p:cNvSpPr>
            <a:spLocks noGrp="1"/>
          </p:cNvSpPr>
          <p:nvPr/>
        </p:nvSpPr>
        <p:spPr>
          <a:xfrm>
            <a:off x="9370142" y="4327866"/>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49" name="Occupied voxel side face">
            <a:extLst>
              <a:ext uri="{FF2B5EF4-FFF2-40B4-BE49-F238E27FC236}">
                <a16:creationId xmlns:a16="http://schemas.microsoft.com/office/drawing/2014/main" id="{6A10E7A5-524A-44CC-BF3A-3B454C6776BA}"/>
              </a:ext>
            </a:extLst>
          </p:cNvPr>
          <p:cNvSpPr>
            <a:spLocks noGrp="1"/>
          </p:cNvSpPr>
          <p:nvPr/>
        </p:nvSpPr>
        <p:spPr>
          <a:xfrm>
            <a:off x="9693992" y="4327866"/>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50" name="Filled occupied voxel exposed at cross-section">
            <a:extLst>
              <a:ext uri="{FF2B5EF4-FFF2-40B4-BE49-F238E27FC236}">
                <a16:creationId xmlns:a16="http://schemas.microsoft.com/office/drawing/2014/main" id="{2EFBC112-A401-4E30-9BE4-15CA12170535}"/>
              </a:ext>
            </a:extLst>
          </p:cNvPr>
          <p:cNvSpPr>
            <a:spLocks noGrp="1"/>
          </p:cNvSpPr>
          <p:nvPr/>
        </p:nvSpPr>
        <p:spPr>
          <a:xfrm>
            <a:off x="9370142" y="4454993"/>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51" name="Occupied voxel roof face">
            <a:extLst>
              <a:ext uri="{FF2B5EF4-FFF2-40B4-BE49-F238E27FC236}">
                <a16:creationId xmlns:a16="http://schemas.microsoft.com/office/drawing/2014/main" id="{1B3A425F-07B1-4731-9D1B-8EE5E71CEF82}"/>
              </a:ext>
            </a:extLst>
          </p:cNvPr>
          <p:cNvSpPr>
            <a:spLocks noGrp="1"/>
          </p:cNvSpPr>
          <p:nvPr/>
        </p:nvSpPr>
        <p:spPr>
          <a:xfrm>
            <a:off x="7750892" y="4056276"/>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52" name="Occupied voxel side face">
            <a:extLst>
              <a:ext uri="{FF2B5EF4-FFF2-40B4-BE49-F238E27FC236}">
                <a16:creationId xmlns:a16="http://schemas.microsoft.com/office/drawing/2014/main" id="{E823BE14-BE55-4EC7-81B1-8D2F7268E459}"/>
              </a:ext>
            </a:extLst>
          </p:cNvPr>
          <p:cNvSpPr>
            <a:spLocks noGrp="1"/>
          </p:cNvSpPr>
          <p:nvPr/>
        </p:nvSpPr>
        <p:spPr>
          <a:xfrm>
            <a:off x="8074742" y="4056276"/>
            <a:ext cx="228600" cy="398717"/>
          </a:xfrm>
          <a:custGeom>
            <a:avLst/>
            <a:gdLst/>
            <a:ahLst/>
            <a:cxnLst/>
            <a:rect l="0" t="0" r="0" b="0"/>
            <a:pathLst>
              <a:path w="228600" h="398717">
                <a:moveTo>
                  <a:pt x="0" y="398717"/>
                </a:moveTo>
                <a:lnTo>
                  <a:pt x="228600" y="271590"/>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53" name="Filled occupied voxel exposed at cross-section">
            <a:extLst>
              <a:ext uri="{FF2B5EF4-FFF2-40B4-BE49-F238E27FC236}">
                <a16:creationId xmlns:a16="http://schemas.microsoft.com/office/drawing/2014/main" id="{D7B82FCF-9E35-4150-BBBA-BCAAE3264435}"/>
              </a:ext>
            </a:extLst>
          </p:cNvPr>
          <p:cNvSpPr>
            <a:spLocks noGrp="1"/>
          </p:cNvSpPr>
          <p:nvPr/>
        </p:nvSpPr>
        <p:spPr>
          <a:xfrm>
            <a:off x="7750892" y="4183403"/>
            <a:ext cx="323850" cy="271590"/>
          </a:xfrm>
          <a:custGeom>
            <a:avLst/>
            <a:gdLst/>
            <a:ahLst/>
            <a:cxnLst/>
            <a:rect l="0" t="0" r="0" b="0"/>
            <a:pathLst>
              <a:path w="323850" h="271590">
                <a:moveTo>
                  <a:pt x="0" y="271590"/>
                </a:moveTo>
                <a:lnTo>
                  <a:pt x="323850" y="271590"/>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54" name="Occupied voxel roof face">
            <a:extLst>
              <a:ext uri="{FF2B5EF4-FFF2-40B4-BE49-F238E27FC236}">
                <a16:creationId xmlns:a16="http://schemas.microsoft.com/office/drawing/2014/main" id="{1DF0FF05-F884-423E-9AC3-C50F28C06DDE}"/>
              </a:ext>
            </a:extLst>
          </p:cNvPr>
          <p:cNvSpPr>
            <a:spLocks noGrp="1"/>
          </p:cNvSpPr>
          <p:nvPr/>
        </p:nvSpPr>
        <p:spPr>
          <a:xfrm>
            <a:off x="8074742" y="4056276"/>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55" name="Occupied voxel side face">
            <a:extLst>
              <a:ext uri="{FF2B5EF4-FFF2-40B4-BE49-F238E27FC236}">
                <a16:creationId xmlns:a16="http://schemas.microsoft.com/office/drawing/2014/main" id="{2094C3B7-0A90-44A0-BB6E-0D830E6D9A21}"/>
              </a:ext>
            </a:extLst>
          </p:cNvPr>
          <p:cNvSpPr>
            <a:spLocks noGrp="1"/>
          </p:cNvSpPr>
          <p:nvPr/>
        </p:nvSpPr>
        <p:spPr>
          <a:xfrm>
            <a:off x="8398592" y="4056276"/>
            <a:ext cx="228600" cy="398717"/>
          </a:xfrm>
          <a:custGeom>
            <a:avLst/>
            <a:gdLst/>
            <a:ahLst/>
            <a:cxnLst/>
            <a:rect l="0" t="0" r="0" b="0"/>
            <a:pathLst>
              <a:path w="228600" h="398717">
                <a:moveTo>
                  <a:pt x="0" y="398717"/>
                </a:moveTo>
                <a:lnTo>
                  <a:pt x="228600" y="271590"/>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56" name="Filled occupied voxel exposed at cross-section">
            <a:extLst>
              <a:ext uri="{FF2B5EF4-FFF2-40B4-BE49-F238E27FC236}">
                <a16:creationId xmlns:a16="http://schemas.microsoft.com/office/drawing/2014/main" id="{AF0D4474-76A5-482F-8019-26F54D4C972E}"/>
              </a:ext>
            </a:extLst>
          </p:cNvPr>
          <p:cNvSpPr>
            <a:spLocks noGrp="1"/>
          </p:cNvSpPr>
          <p:nvPr/>
        </p:nvSpPr>
        <p:spPr>
          <a:xfrm>
            <a:off x="8074742" y="4183403"/>
            <a:ext cx="323850" cy="271590"/>
          </a:xfrm>
          <a:custGeom>
            <a:avLst/>
            <a:gdLst/>
            <a:ahLst/>
            <a:cxnLst/>
            <a:rect l="0" t="0" r="0" b="0"/>
            <a:pathLst>
              <a:path w="323850" h="271590">
                <a:moveTo>
                  <a:pt x="0" y="271590"/>
                </a:moveTo>
                <a:lnTo>
                  <a:pt x="323850" y="271590"/>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57" name="Occupied voxel roof face">
            <a:extLst>
              <a:ext uri="{FF2B5EF4-FFF2-40B4-BE49-F238E27FC236}">
                <a16:creationId xmlns:a16="http://schemas.microsoft.com/office/drawing/2014/main" id="{20D7CBF9-0A8B-4703-82BD-60203F9418E9}"/>
              </a:ext>
            </a:extLst>
          </p:cNvPr>
          <p:cNvSpPr>
            <a:spLocks noGrp="1"/>
          </p:cNvSpPr>
          <p:nvPr/>
        </p:nvSpPr>
        <p:spPr>
          <a:xfrm>
            <a:off x="8398592" y="4056276"/>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58" name="Occupied voxel side face">
            <a:extLst>
              <a:ext uri="{FF2B5EF4-FFF2-40B4-BE49-F238E27FC236}">
                <a16:creationId xmlns:a16="http://schemas.microsoft.com/office/drawing/2014/main" id="{DF4035C9-43B4-4ED8-8246-58BE2EE9664C}"/>
              </a:ext>
            </a:extLst>
          </p:cNvPr>
          <p:cNvSpPr>
            <a:spLocks noGrp="1"/>
          </p:cNvSpPr>
          <p:nvPr/>
        </p:nvSpPr>
        <p:spPr>
          <a:xfrm>
            <a:off x="8722442" y="4056276"/>
            <a:ext cx="228600" cy="398717"/>
          </a:xfrm>
          <a:custGeom>
            <a:avLst/>
            <a:gdLst/>
            <a:ahLst/>
            <a:cxnLst/>
            <a:rect l="0" t="0" r="0" b="0"/>
            <a:pathLst>
              <a:path w="228600" h="398717">
                <a:moveTo>
                  <a:pt x="0" y="398717"/>
                </a:moveTo>
                <a:lnTo>
                  <a:pt x="228600" y="271590"/>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59" name="Filled occupied voxel exposed at cross-section">
            <a:extLst>
              <a:ext uri="{FF2B5EF4-FFF2-40B4-BE49-F238E27FC236}">
                <a16:creationId xmlns:a16="http://schemas.microsoft.com/office/drawing/2014/main" id="{383FA9E4-3B7D-4B9C-BE9D-0A52D1C4A188}"/>
              </a:ext>
            </a:extLst>
          </p:cNvPr>
          <p:cNvSpPr>
            <a:spLocks noGrp="1"/>
          </p:cNvSpPr>
          <p:nvPr/>
        </p:nvSpPr>
        <p:spPr>
          <a:xfrm>
            <a:off x="8398592" y="4183403"/>
            <a:ext cx="323850" cy="271590"/>
          </a:xfrm>
          <a:custGeom>
            <a:avLst/>
            <a:gdLst/>
            <a:ahLst/>
            <a:cxnLst/>
            <a:rect l="0" t="0" r="0" b="0"/>
            <a:pathLst>
              <a:path w="323850" h="271590">
                <a:moveTo>
                  <a:pt x="0" y="271590"/>
                </a:moveTo>
                <a:lnTo>
                  <a:pt x="323850" y="271590"/>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60" name="Occupied voxel roof face">
            <a:extLst>
              <a:ext uri="{FF2B5EF4-FFF2-40B4-BE49-F238E27FC236}">
                <a16:creationId xmlns:a16="http://schemas.microsoft.com/office/drawing/2014/main" id="{A97E5BBD-7FD5-4451-8511-075A117890E0}"/>
              </a:ext>
            </a:extLst>
          </p:cNvPr>
          <p:cNvSpPr>
            <a:spLocks noGrp="1"/>
          </p:cNvSpPr>
          <p:nvPr/>
        </p:nvSpPr>
        <p:spPr>
          <a:xfrm>
            <a:off x="8722442" y="4056276"/>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61" name="Occupied voxel side face">
            <a:extLst>
              <a:ext uri="{FF2B5EF4-FFF2-40B4-BE49-F238E27FC236}">
                <a16:creationId xmlns:a16="http://schemas.microsoft.com/office/drawing/2014/main" id="{82572C6E-8E41-471D-A1AD-955C12F2CC0B}"/>
              </a:ext>
            </a:extLst>
          </p:cNvPr>
          <p:cNvSpPr>
            <a:spLocks noGrp="1"/>
          </p:cNvSpPr>
          <p:nvPr/>
        </p:nvSpPr>
        <p:spPr>
          <a:xfrm>
            <a:off x="9046292" y="4056276"/>
            <a:ext cx="228600" cy="398717"/>
          </a:xfrm>
          <a:custGeom>
            <a:avLst/>
            <a:gdLst/>
            <a:ahLst/>
            <a:cxnLst/>
            <a:rect l="0" t="0" r="0" b="0"/>
            <a:pathLst>
              <a:path w="228600" h="398717">
                <a:moveTo>
                  <a:pt x="0" y="398717"/>
                </a:moveTo>
                <a:lnTo>
                  <a:pt x="228600" y="271590"/>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62" name="Filled occupied voxel exposed at cross-section">
            <a:extLst>
              <a:ext uri="{FF2B5EF4-FFF2-40B4-BE49-F238E27FC236}">
                <a16:creationId xmlns:a16="http://schemas.microsoft.com/office/drawing/2014/main" id="{91E6DE5C-0633-457B-AB0C-D6D4F87429CB}"/>
              </a:ext>
            </a:extLst>
          </p:cNvPr>
          <p:cNvSpPr>
            <a:spLocks noGrp="1"/>
          </p:cNvSpPr>
          <p:nvPr/>
        </p:nvSpPr>
        <p:spPr>
          <a:xfrm>
            <a:off x="8722442" y="4183403"/>
            <a:ext cx="323850" cy="271590"/>
          </a:xfrm>
          <a:custGeom>
            <a:avLst/>
            <a:gdLst/>
            <a:ahLst/>
            <a:cxnLst/>
            <a:rect l="0" t="0" r="0" b="0"/>
            <a:pathLst>
              <a:path w="323850" h="271590">
                <a:moveTo>
                  <a:pt x="0" y="271590"/>
                </a:moveTo>
                <a:lnTo>
                  <a:pt x="323850" y="271590"/>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63" name="Occupied voxel roof face">
            <a:extLst>
              <a:ext uri="{FF2B5EF4-FFF2-40B4-BE49-F238E27FC236}">
                <a16:creationId xmlns:a16="http://schemas.microsoft.com/office/drawing/2014/main" id="{FC09BEB9-F864-44A0-ABEE-211C53A90296}"/>
              </a:ext>
            </a:extLst>
          </p:cNvPr>
          <p:cNvSpPr>
            <a:spLocks noGrp="1"/>
          </p:cNvSpPr>
          <p:nvPr/>
        </p:nvSpPr>
        <p:spPr>
          <a:xfrm>
            <a:off x="9046292" y="4056276"/>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64" name="Occupied voxel side face">
            <a:extLst>
              <a:ext uri="{FF2B5EF4-FFF2-40B4-BE49-F238E27FC236}">
                <a16:creationId xmlns:a16="http://schemas.microsoft.com/office/drawing/2014/main" id="{D617934F-721E-48C8-93CF-DBBC7930CFA5}"/>
              </a:ext>
            </a:extLst>
          </p:cNvPr>
          <p:cNvSpPr>
            <a:spLocks noGrp="1"/>
          </p:cNvSpPr>
          <p:nvPr/>
        </p:nvSpPr>
        <p:spPr>
          <a:xfrm>
            <a:off x="9370142" y="4056276"/>
            <a:ext cx="228600" cy="398717"/>
          </a:xfrm>
          <a:custGeom>
            <a:avLst/>
            <a:gdLst/>
            <a:ahLst/>
            <a:cxnLst/>
            <a:rect l="0" t="0" r="0" b="0"/>
            <a:pathLst>
              <a:path w="228600" h="398717">
                <a:moveTo>
                  <a:pt x="0" y="398717"/>
                </a:moveTo>
                <a:lnTo>
                  <a:pt x="228600" y="271590"/>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65" name="Filled occupied voxel exposed at cross-section">
            <a:extLst>
              <a:ext uri="{FF2B5EF4-FFF2-40B4-BE49-F238E27FC236}">
                <a16:creationId xmlns:a16="http://schemas.microsoft.com/office/drawing/2014/main" id="{92C73F0F-B86F-4F25-8913-B264A3E53E72}"/>
              </a:ext>
            </a:extLst>
          </p:cNvPr>
          <p:cNvSpPr>
            <a:spLocks noGrp="1"/>
          </p:cNvSpPr>
          <p:nvPr/>
        </p:nvSpPr>
        <p:spPr>
          <a:xfrm>
            <a:off x="9046292" y="4183403"/>
            <a:ext cx="323850" cy="271590"/>
          </a:xfrm>
          <a:custGeom>
            <a:avLst/>
            <a:gdLst/>
            <a:ahLst/>
            <a:cxnLst/>
            <a:rect l="0" t="0" r="0" b="0"/>
            <a:pathLst>
              <a:path w="323850" h="271590">
                <a:moveTo>
                  <a:pt x="0" y="271590"/>
                </a:moveTo>
                <a:lnTo>
                  <a:pt x="323850" y="271590"/>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66" name="Occupied voxel roof face">
            <a:extLst>
              <a:ext uri="{FF2B5EF4-FFF2-40B4-BE49-F238E27FC236}">
                <a16:creationId xmlns:a16="http://schemas.microsoft.com/office/drawing/2014/main" id="{9C378FF4-E7B5-416E-B0EC-30CB2C29ED08}"/>
              </a:ext>
            </a:extLst>
          </p:cNvPr>
          <p:cNvSpPr>
            <a:spLocks noGrp="1"/>
          </p:cNvSpPr>
          <p:nvPr/>
        </p:nvSpPr>
        <p:spPr>
          <a:xfrm>
            <a:off x="9370142" y="4056276"/>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67" name="Occupied voxel side face">
            <a:extLst>
              <a:ext uri="{FF2B5EF4-FFF2-40B4-BE49-F238E27FC236}">
                <a16:creationId xmlns:a16="http://schemas.microsoft.com/office/drawing/2014/main" id="{9590EB99-1F73-40FB-854B-A1D8D870FB70}"/>
              </a:ext>
            </a:extLst>
          </p:cNvPr>
          <p:cNvSpPr>
            <a:spLocks noGrp="1"/>
          </p:cNvSpPr>
          <p:nvPr/>
        </p:nvSpPr>
        <p:spPr>
          <a:xfrm>
            <a:off x="9693992" y="4056276"/>
            <a:ext cx="228600" cy="398717"/>
          </a:xfrm>
          <a:custGeom>
            <a:avLst/>
            <a:gdLst/>
            <a:ahLst/>
            <a:cxnLst/>
            <a:rect l="0" t="0" r="0" b="0"/>
            <a:pathLst>
              <a:path w="228600" h="398717">
                <a:moveTo>
                  <a:pt x="0" y="398717"/>
                </a:moveTo>
                <a:lnTo>
                  <a:pt x="228600" y="271590"/>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68" name="Filled occupied voxel exposed at cross-section">
            <a:extLst>
              <a:ext uri="{FF2B5EF4-FFF2-40B4-BE49-F238E27FC236}">
                <a16:creationId xmlns:a16="http://schemas.microsoft.com/office/drawing/2014/main" id="{E0197D05-4408-405E-9A60-BBF96CC5905A}"/>
              </a:ext>
            </a:extLst>
          </p:cNvPr>
          <p:cNvSpPr>
            <a:spLocks noGrp="1"/>
          </p:cNvSpPr>
          <p:nvPr/>
        </p:nvSpPr>
        <p:spPr>
          <a:xfrm>
            <a:off x="9370142" y="4183403"/>
            <a:ext cx="323850" cy="271590"/>
          </a:xfrm>
          <a:custGeom>
            <a:avLst/>
            <a:gdLst/>
            <a:ahLst/>
            <a:cxnLst/>
            <a:rect l="0" t="0" r="0" b="0"/>
            <a:pathLst>
              <a:path w="323850" h="271590">
                <a:moveTo>
                  <a:pt x="0" y="271590"/>
                </a:moveTo>
                <a:lnTo>
                  <a:pt x="323850" y="271590"/>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69" name="Occupied voxel roof face">
            <a:extLst>
              <a:ext uri="{FF2B5EF4-FFF2-40B4-BE49-F238E27FC236}">
                <a16:creationId xmlns:a16="http://schemas.microsoft.com/office/drawing/2014/main" id="{F4210C73-05DE-42D9-B3E2-04E8FA6B0E8C}"/>
              </a:ext>
            </a:extLst>
          </p:cNvPr>
          <p:cNvSpPr>
            <a:spLocks noGrp="1"/>
          </p:cNvSpPr>
          <p:nvPr/>
        </p:nvSpPr>
        <p:spPr>
          <a:xfrm>
            <a:off x="7750892" y="3784686"/>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70" name="Occupied voxel side face">
            <a:extLst>
              <a:ext uri="{FF2B5EF4-FFF2-40B4-BE49-F238E27FC236}">
                <a16:creationId xmlns:a16="http://schemas.microsoft.com/office/drawing/2014/main" id="{C1B25580-4600-412F-9E76-98D143969C93}"/>
              </a:ext>
            </a:extLst>
          </p:cNvPr>
          <p:cNvSpPr>
            <a:spLocks noGrp="1"/>
          </p:cNvSpPr>
          <p:nvPr/>
        </p:nvSpPr>
        <p:spPr>
          <a:xfrm>
            <a:off x="8074742" y="3784686"/>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71" name="Filled occupied voxel exposed at cross-section">
            <a:extLst>
              <a:ext uri="{FF2B5EF4-FFF2-40B4-BE49-F238E27FC236}">
                <a16:creationId xmlns:a16="http://schemas.microsoft.com/office/drawing/2014/main" id="{EB7DB76C-D843-4109-8C21-701C7684501A}"/>
              </a:ext>
            </a:extLst>
          </p:cNvPr>
          <p:cNvSpPr>
            <a:spLocks noGrp="1"/>
          </p:cNvSpPr>
          <p:nvPr/>
        </p:nvSpPr>
        <p:spPr>
          <a:xfrm>
            <a:off x="7750892" y="3911813"/>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72" name="Occupied voxel roof face">
            <a:extLst>
              <a:ext uri="{FF2B5EF4-FFF2-40B4-BE49-F238E27FC236}">
                <a16:creationId xmlns:a16="http://schemas.microsoft.com/office/drawing/2014/main" id="{DED97EC6-FCD5-4BAE-9F65-8CE1355A8BA6}"/>
              </a:ext>
            </a:extLst>
          </p:cNvPr>
          <p:cNvSpPr>
            <a:spLocks noGrp="1"/>
          </p:cNvSpPr>
          <p:nvPr/>
        </p:nvSpPr>
        <p:spPr>
          <a:xfrm>
            <a:off x="8074742" y="3784686"/>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73" name="Occupied voxel side face">
            <a:extLst>
              <a:ext uri="{FF2B5EF4-FFF2-40B4-BE49-F238E27FC236}">
                <a16:creationId xmlns:a16="http://schemas.microsoft.com/office/drawing/2014/main" id="{2670880F-EE2B-473C-917F-B04AA0CCF394}"/>
              </a:ext>
            </a:extLst>
          </p:cNvPr>
          <p:cNvSpPr>
            <a:spLocks noGrp="1"/>
          </p:cNvSpPr>
          <p:nvPr/>
        </p:nvSpPr>
        <p:spPr>
          <a:xfrm>
            <a:off x="8398592" y="3784686"/>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74" name="Filled occupied voxel exposed at cross-section">
            <a:extLst>
              <a:ext uri="{FF2B5EF4-FFF2-40B4-BE49-F238E27FC236}">
                <a16:creationId xmlns:a16="http://schemas.microsoft.com/office/drawing/2014/main" id="{AF2EAE95-0641-4265-9671-9CCF46E8DAC3}"/>
              </a:ext>
            </a:extLst>
          </p:cNvPr>
          <p:cNvSpPr>
            <a:spLocks noGrp="1"/>
          </p:cNvSpPr>
          <p:nvPr/>
        </p:nvSpPr>
        <p:spPr>
          <a:xfrm>
            <a:off x="8074742" y="3911813"/>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75" name="Occupied voxel roof face">
            <a:extLst>
              <a:ext uri="{FF2B5EF4-FFF2-40B4-BE49-F238E27FC236}">
                <a16:creationId xmlns:a16="http://schemas.microsoft.com/office/drawing/2014/main" id="{04046781-04C2-4AD5-A480-385709374540}"/>
              </a:ext>
            </a:extLst>
          </p:cNvPr>
          <p:cNvSpPr>
            <a:spLocks noGrp="1"/>
          </p:cNvSpPr>
          <p:nvPr/>
        </p:nvSpPr>
        <p:spPr>
          <a:xfrm>
            <a:off x="8398592" y="3784686"/>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76" name="Occupied voxel side face">
            <a:extLst>
              <a:ext uri="{FF2B5EF4-FFF2-40B4-BE49-F238E27FC236}">
                <a16:creationId xmlns:a16="http://schemas.microsoft.com/office/drawing/2014/main" id="{35A20C54-F1BF-4F31-B3C3-6D13E015F7FA}"/>
              </a:ext>
            </a:extLst>
          </p:cNvPr>
          <p:cNvSpPr>
            <a:spLocks noGrp="1"/>
          </p:cNvSpPr>
          <p:nvPr/>
        </p:nvSpPr>
        <p:spPr>
          <a:xfrm>
            <a:off x="8722442" y="3784686"/>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77" name="Filled occupied voxel exposed at cross-section">
            <a:extLst>
              <a:ext uri="{FF2B5EF4-FFF2-40B4-BE49-F238E27FC236}">
                <a16:creationId xmlns:a16="http://schemas.microsoft.com/office/drawing/2014/main" id="{B2664830-1ADD-4425-AF08-8C7DE025EEBF}"/>
              </a:ext>
            </a:extLst>
          </p:cNvPr>
          <p:cNvSpPr>
            <a:spLocks noGrp="1"/>
          </p:cNvSpPr>
          <p:nvPr/>
        </p:nvSpPr>
        <p:spPr>
          <a:xfrm>
            <a:off x="8398592" y="3911813"/>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78" name="Occupied voxel roof face">
            <a:extLst>
              <a:ext uri="{FF2B5EF4-FFF2-40B4-BE49-F238E27FC236}">
                <a16:creationId xmlns:a16="http://schemas.microsoft.com/office/drawing/2014/main" id="{381CAECD-C11D-4E21-A7C1-60F9E12F1A88}"/>
              </a:ext>
            </a:extLst>
          </p:cNvPr>
          <p:cNvSpPr>
            <a:spLocks noGrp="1"/>
          </p:cNvSpPr>
          <p:nvPr/>
        </p:nvSpPr>
        <p:spPr>
          <a:xfrm>
            <a:off x="8722442" y="3784686"/>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79" name="Occupied voxel side face">
            <a:extLst>
              <a:ext uri="{FF2B5EF4-FFF2-40B4-BE49-F238E27FC236}">
                <a16:creationId xmlns:a16="http://schemas.microsoft.com/office/drawing/2014/main" id="{B6E1C998-6D17-46DE-86C1-370E84B0114F}"/>
              </a:ext>
            </a:extLst>
          </p:cNvPr>
          <p:cNvSpPr>
            <a:spLocks noGrp="1"/>
          </p:cNvSpPr>
          <p:nvPr/>
        </p:nvSpPr>
        <p:spPr>
          <a:xfrm>
            <a:off x="9046292" y="3784686"/>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80" name="Filled occupied voxel exposed at cross-section">
            <a:extLst>
              <a:ext uri="{FF2B5EF4-FFF2-40B4-BE49-F238E27FC236}">
                <a16:creationId xmlns:a16="http://schemas.microsoft.com/office/drawing/2014/main" id="{F7A4EFE1-9A66-4E6A-BD54-F7DBFE3BDB48}"/>
              </a:ext>
            </a:extLst>
          </p:cNvPr>
          <p:cNvSpPr>
            <a:spLocks noGrp="1"/>
          </p:cNvSpPr>
          <p:nvPr/>
        </p:nvSpPr>
        <p:spPr>
          <a:xfrm>
            <a:off x="8722442" y="3911813"/>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81" name="Occupied voxel roof face">
            <a:extLst>
              <a:ext uri="{FF2B5EF4-FFF2-40B4-BE49-F238E27FC236}">
                <a16:creationId xmlns:a16="http://schemas.microsoft.com/office/drawing/2014/main" id="{6692E7FE-4E7B-4670-A96B-57C5F7F7F0D5}"/>
              </a:ext>
            </a:extLst>
          </p:cNvPr>
          <p:cNvSpPr>
            <a:spLocks noGrp="1"/>
          </p:cNvSpPr>
          <p:nvPr/>
        </p:nvSpPr>
        <p:spPr>
          <a:xfrm>
            <a:off x="9046292" y="3784686"/>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82" name="Occupied voxel side face">
            <a:extLst>
              <a:ext uri="{FF2B5EF4-FFF2-40B4-BE49-F238E27FC236}">
                <a16:creationId xmlns:a16="http://schemas.microsoft.com/office/drawing/2014/main" id="{A8DCAD8F-2082-4AC9-B1A4-9A9117312373}"/>
              </a:ext>
            </a:extLst>
          </p:cNvPr>
          <p:cNvSpPr>
            <a:spLocks noGrp="1"/>
          </p:cNvSpPr>
          <p:nvPr/>
        </p:nvSpPr>
        <p:spPr>
          <a:xfrm>
            <a:off x="9370142" y="3784686"/>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83" name="Filled occupied voxel exposed at cross-section">
            <a:extLst>
              <a:ext uri="{FF2B5EF4-FFF2-40B4-BE49-F238E27FC236}">
                <a16:creationId xmlns:a16="http://schemas.microsoft.com/office/drawing/2014/main" id="{D4779C02-1236-49B2-AE0F-11AB773F6145}"/>
              </a:ext>
            </a:extLst>
          </p:cNvPr>
          <p:cNvSpPr>
            <a:spLocks noGrp="1"/>
          </p:cNvSpPr>
          <p:nvPr/>
        </p:nvSpPr>
        <p:spPr>
          <a:xfrm>
            <a:off x="9046292" y="3911813"/>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84" name="Occupied voxel roof face">
            <a:extLst>
              <a:ext uri="{FF2B5EF4-FFF2-40B4-BE49-F238E27FC236}">
                <a16:creationId xmlns:a16="http://schemas.microsoft.com/office/drawing/2014/main" id="{4A451E8E-A7E9-40E3-B234-2CCE5CC2C6F7}"/>
              </a:ext>
            </a:extLst>
          </p:cNvPr>
          <p:cNvSpPr>
            <a:spLocks noGrp="1"/>
          </p:cNvSpPr>
          <p:nvPr/>
        </p:nvSpPr>
        <p:spPr>
          <a:xfrm>
            <a:off x="9370142" y="3784686"/>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85" name="Occupied voxel side face">
            <a:extLst>
              <a:ext uri="{FF2B5EF4-FFF2-40B4-BE49-F238E27FC236}">
                <a16:creationId xmlns:a16="http://schemas.microsoft.com/office/drawing/2014/main" id="{11C47C9E-620B-48C2-BBCA-E1867527BF54}"/>
              </a:ext>
            </a:extLst>
          </p:cNvPr>
          <p:cNvSpPr>
            <a:spLocks noGrp="1"/>
          </p:cNvSpPr>
          <p:nvPr/>
        </p:nvSpPr>
        <p:spPr>
          <a:xfrm>
            <a:off x="9693992" y="3784686"/>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86" name="Filled occupied voxel exposed at cross-section">
            <a:extLst>
              <a:ext uri="{FF2B5EF4-FFF2-40B4-BE49-F238E27FC236}">
                <a16:creationId xmlns:a16="http://schemas.microsoft.com/office/drawing/2014/main" id="{0033B347-A250-4FD1-AAC8-30D82B2D6169}"/>
              </a:ext>
            </a:extLst>
          </p:cNvPr>
          <p:cNvSpPr>
            <a:spLocks noGrp="1"/>
          </p:cNvSpPr>
          <p:nvPr/>
        </p:nvSpPr>
        <p:spPr>
          <a:xfrm>
            <a:off x="9370142" y="3911813"/>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87" name="Occupied voxel roof face">
            <a:extLst>
              <a:ext uri="{FF2B5EF4-FFF2-40B4-BE49-F238E27FC236}">
                <a16:creationId xmlns:a16="http://schemas.microsoft.com/office/drawing/2014/main" id="{A4BC39A9-6430-49C6-91A9-ABBA303A277F}"/>
              </a:ext>
            </a:extLst>
          </p:cNvPr>
          <p:cNvSpPr>
            <a:spLocks noGrp="1"/>
          </p:cNvSpPr>
          <p:nvPr/>
        </p:nvSpPr>
        <p:spPr>
          <a:xfrm>
            <a:off x="7750892" y="3513097"/>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88" name="Occupied voxel side face">
            <a:extLst>
              <a:ext uri="{FF2B5EF4-FFF2-40B4-BE49-F238E27FC236}">
                <a16:creationId xmlns:a16="http://schemas.microsoft.com/office/drawing/2014/main" id="{FF50EDAD-0961-482C-AEE1-0346A05D766A}"/>
              </a:ext>
            </a:extLst>
          </p:cNvPr>
          <p:cNvSpPr>
            <a:spLocks noGrp="1"/>
          </p:cNvSpPr>
          <p:nvPr/>
        </p:nvSpPr>
        <p:spPr>
          <a:xfrm>
            <a:off x="8074742" y="3513097"/>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89" name="Filled occupied voxel exposed at cross-section">
            <a:extLst>
              <a:ext uri="{FF2B5EF4-FFF2-40B4-BE49-F238E27FC236}">
                <a16:creationId xmlns:a16="http://schemas.microsoft.com/office/drawing/2014/main" id="{6DF88239-BF7C-4811-991B-4DB02A10ECB0}"/>
              </a:ext>
            </a:extLst>
          </p:cNvPr>
          <p:cNvSpPr>
            <a:spLocks noGrp="1"/>
          </p:cNvSpPr>
          <p:nvPr/>
        </p:nvSpPr>
        <p:spPr>
          <a:xfrm>
            <a:off x="7750892" y="3640224"/>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90" name="Occupied voxel roof face">
            <a:extLst>
              <a:ext uri="{FF2B5EF4-FFF2-40B4-BE49-F238E27FC236}">
                <a16:creationId xmlns:a16="http://schemas.microsoft.com/office/drawing/2014/main" id="{59A4E19E-CE0E-4219-8103-525DBB5264E0}"/>
              </a:ext>
            </a:extLst>
          </p:cNvPr>
          <p:cNvSpPr>
            <a:spLocks noGrp="1"/>
          </p:cNvSpPr>
          <p:nvPr/>
        </p:nvSpPr>
        <p:spPr>
          <a:xfrm>
            <a:off x="8074742" y="3513097"/>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91" name="Occupied voxel side face">
            <a:extLst>
              <a:ext uri="{FF2B5EF4-FFF2-40B4-BE49-F238E27FC236}">
                <a16:creationId xmlns:a16="http://schemas.microsoft.com/office/drawing/2014/main" id="{A53A52B3-0A00-4166-BD19-58359EEF4C67}"/>
              </a:ext>
            </a:extLst>
          </p:cNvPr>
          <p:cNvSpPr>
            <a:spLocks noGrp="1"/>
          </p:cNvSpPr>
          <p:nvPr/>
        </p:nvSpPr>
        <p:spPr>
          <a:xfrm>
            <a:off x="8398592" y="3513097"/>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92" name="Filled occupied voxel exposed at cross-section">
            <a:extLst>
              <a:ext uri="{FF2B5EF4-FFF2-40B4-BE49-F238E27FC236}">
                <a16:creationId xmlns:a16="http://schemas.microsoft.com/office/drawing/2014/main" id="{A635D02D-B243-41DC-8AC5-34DB85B30DE7}"/>
              </a:ext>
            </a:extLst>
          </p:cNvPr>
          <p:cNvSpPr>
            <a:spLocks noGrp="1"/>
          </p:cNvSpPr>
          <p:nvPr/>
        </p:nvSpPr>
        <p:spPr>
          <a:xfrm>
            <a:off x="8074742" y="3640224"/>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93" name="Occupied voxel roof face">
            <a:extLst>
              <a:ext uri="{FF2B5EF4-FFF2-40B4-BE49-F238E27FC236}">
                <a16:creationId xmlns:a16="http://schemas.microsoft.com/office/drawing/2014/main" id="{3E7F1364-7B9B-4F5A-8B27-01954DD2D065}"/>
              </a:ext>
            </a:extLst>
          </p:cNvPr>
          <p:cNvSpPr>
            <a:spLocks noGrp="1"/>
          </p:cNvSpPr>
          <p:nvPr/>
        </p:nvSpPr>
        <p:spPr>
          <a:xfrm>
            <a:off x="8398592" y="3513097"/>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94" name="Occupied voxel side face">
            <a:extLst>
              <a:ext uri="{FF2B5EF4-FFF2-40B4-BE49-F238E27FC236}">
                <a16:creationId xmlns:a16="http://schemas.microsoft.com/office/drawing/2014/main" id="{027D04FE-6CAD-406D-B605-B94DE16F59EB}"/>
              </a:ext>
            </a:extLst>
          </p:cNvPr>
          <p:cNvSpPr>
            <a:spLocks noGrp="1"/>
          </p:cNvSpPr>
          <p:nvPr/>
        </p:nvSpPr>
        <p:spPr>
          <a:xfrm>
            <a:off x="8722442" y="3513097"/>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95" name="Filled occupied voxel exposed at cross-section">
            <a:extLst>
              <a:ext uri="{FF2B5EF4-FFF2-40B4-BE49-F238E27FC236}">
                <a16:creationId xmlns:a16="http://schemas.microsoft.com/office/drawing/2014/main" id="{EBA2284C-0F4D-432D-90E9-DEE4E77C4388}"/>
              </a:ext>
            </a:extLst>
          </p:cNvPr>
          <p:cNvSpPr>
            <a:spLocks noGrp="1"/>
          </p:cNvSpPr>
          <p:nvPr/>
        </p:nvSpPr>
        <p:spPr>
          <a:xfrm>
            <a:off x="8398592" y="3640224"/>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96" name="Occupied voxel roof face">
            <a:extLst>
              <a:ext uri="{FF2B5EF4-FFF2-40B4-BE49-F238E27FC236}">
                <a16:creationId xmlns:a16="http://schemas.microsoft.com/office/drawing/2014/main" id="{2555213D-6C5F-452C-949B-4466C42525D0}"/>
              </a:ext>
            </a:extLst>
          </p:cNvPr>
          <p:cNvSpPr>
            <a:spLocks noGrp="1"/>
          </p:cNvSpPr>
          <p:nvPr/>
        </p:nvSpPr>
        <p:spPr>
          <a:xfrm>
            <a:off x="8722442" y="3513097"/>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197" name="Occupied voxel side face">
            <a:extLst>
              <a:ext uri="{FF2B5EF4-FFF2-40B4-BE49-F238E27FC236}">
                <a16:creationId xmlns:a16="http://schemas.microsoft.com/office/drawing/2014/main" id="{F1A8CCDF-6248-4B8C-83A0-56485D4A90AB}"/>
              </a:ext>
            </a:extLst>
          </p:cNvPr>
          <p:cNvSpPr>
            <a:spLocks noGrp="1"/>
          </p:cNvSpPr>
          <p:nvPr/>
        </p:nvSpPr>
        <p:spPr>
          <a:xfrm>
            <a:off x="9046292" y="3513097"/>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198" name="Filled occupied voxel exposed at cross-section">
            <a:extLst>
              <a:ext uri="{FF2B5EF4-FFF2-40B4-BE49-F238E27FC236}">
                <a16:creationId xmlns:a16="http://schemas.microsoft.com/office/drawing/2014/main" id="{BE9436A9-2CF1-451A-8DF3-9EA45B1C7034}"/>
              </a:ext>
            </a:extLst>
          </p:cNvPr>
          <p:cNvSpPr>
            <a:spLocks noGrp="1"/>
          </p:cNvSpPr>
          <p:nvPr/>
        </p:nvSpPr>
        <p:spPr>
          <a:xfrm>
            <a:off x="8722442" y="3640224"/>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199" name="Occupied voxel roof face">
            <a:extLst>
              <a:ext uri="{FF2B5EF4-FFF2-40B4-BE49-F238E27FC236}">
                <a16:creationId xmlns:a16="http://schemas.microsoft.com/office/drawing/2014/main" id="{BD0B752C-4FB5-4878-82A5-320699617418}"/>
              </a:ext>
            </a:extLst>
          </p:cNvPr>
          <p:cNvSpPr>
            <a:spLocks noGrp="1"/>
          </p:cNvSpPr>
          <p:nvPr/>
        </p:nvSpPr>
        <p:spPr>
          <a:xfrm>
            <a:off x="9046292" y="3513097"/>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00" name="Occupied voxel side face">
            <a:extLst>
              <a:ext uri="{FF2B5EF4-FFF2-40B4-BE49-F238E27FC236}">
                <a16:creationId xmlns:a16="http://schemas.microsoft.com/office/drawing/2014/main" id="{031FF3A0-376C-4C6A-BBE3-A30ED18FC778}"/>
              </a:ext>
            </a:extLst>
          </p:cNvPr>
          <p:cNvSpPr>
            <a:spLocks noGrp="1"/>
          </p:cNvSpPr>
          <p:nvPr/>
        </p:nvSpPr>
        <p:spPr>
          <a:xfrm>
            <a:off x="9370142" y="3513097"/>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01" name="Filled occupied voxel exposed at cross-section">
            <a:extLst>
              <a:ext uri="{FF2B5EF4-FFF2-40B4-BE49-F238E27FC236}">
                <a16:creationId xmlns:a16="http://schemas.microsoft.com/office/drawing/2014/main" id="{B524459B-8E58-4EF2-BD53-19DFDF6CA924}"/>
              </a:ext>
            </a:extLst>
          </p:cNvPr>
          <p:cNvSpPr>
            <a:spLocks noGrp="1"/>
          </p:cNvSpPr>
          <p:nvPr/>
        </p:nvSpPr>
        <p:spPr>
          <a:xfrm>
            <a:off x="9046292" y="3640224"/>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202" name="Occupied voxel roof face">
            <a:extLst>
              <a:ext uri="{FF2B5EF4-FFF2-40B4-BE49-F238E27FC236}">
                <a16:creationId xmlns:a16="http://schemas.microsoft.com/office/drawing/2014/main" id="{ABB4A99A-7F1D-4A86-9123-C12790F8C91E}"/>
              </a:ext>
            </a:extLst>
          </p:cNvPr>
          <p:cNvSpPr>
            <a:spLocks noGrp="1"/>
          </p:cNvSpPr>
          <p:nvPr/>
        </p:nvSpPr>
        <p:spPr>
          <a:xfrm>
            <a:off x="9370142" y="3513097"/>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03" name="Occupied voxel side face">
            <a:extLst>
              <a:ext uri="{FF2B5EF4-FFF2-40B4-BE49-F238E27FC236}">
                <a16:creationId xmlns:a16="http://schemas.microsoft.com/office/drawing/2014/main" id="{D5078594-DCE3-4284-806A-D14F2A5522CB}"/>
              </a:ext>
            </a:extLst>
          </p:cNvPr>
          <p:cNvSpPr>
            <a:spLocks noGrp="1"/>
          </p:cNvSpPr>
          <p:nvPr/>
        </p:nvSpPr>
        <p:spPr>
          <a:xfrm>
            <a:off x="9693992" y="3513097"/>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04" name="Filled occupied voxel exposed at cross-section">
            <a:extLst>
              <a:ext uri="{FF2B5EF4-FFF2-40B4-BE49-F238E27FC236}">
                <a16:creationId xmlns:a16="http://schemas.microsoft.com/office/drawing/2014/main" id="{DD80B5FF-E878-48C8-AB99-63F580B022AD}"/>
              </a:ext>
            </a:extLst>
          </p:cNvPr>
          <p:cNvSpPr>
            <a:spLocks noGrp="1"/>
          </p:cNvSpPr>
          <p:nvPr/>
        </p:nvSpPr>
        <p:spPr>
          <a:xfrm>
            <a:off x="9370142" y="3640224"/>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205" name="Occupied voxel roof face">
            <a:extLst>
              <a:ext uri="{FF2B5EF4-FFF2-40B4-BE49-F238E27FC236}">
                <a16:creationId xmlns:a16="http://schemas.microsoft.com/office/drawing/2014/main" id="{ABCFCFE6-7B05-41BE-89D6-BBE7684D6630}"/>
              </a:ext>
            </a:extLst>
          </p:cNvPr>
          <p:cNvSpPr>
            <a:spLocks noGrp="1"/>
          </p:cNvSpPr>
          <p:nvPr/>
        </p:nvSpPr>
        <p:spPr>
          <a:xfrm>
            <a:off x="7750892" y="3241508"/>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06" name="Occupied voxel side face">
            <a:extLst>
              <a:ext uri="{FF2B5EF4-FFF2-40B4-BE49-F238E27FC236}">
                <a16:creationId xmlns:a16="http://schemas.microsoft.com/office/drawing/2014/main" id="{61697257-D73E-4162-A3C8-BD802288C1BE}"/>
              </a:ext>
            </a:extLst>
          </p:cNvPr>
          <p:cNvSpPr>
            <a:spLocks noGrp="1"/>
          </p:cNvSpPr>
          <p:nvPr/>
        </p:nvSpPr>
        <p:spPr>
          <a:xfrm>
            <a:off x="8074742" y="3241508"/>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07" name="Filled occupied voxel exposed at cross-section">
            <a:extLst>
              <a:ext uri="{FF2B5EF4-FFF2-40B4-BE49-F238E27FC236}">
                <a16:creationId xmlns:a16="http://schemas.microsoft.com/office/drawing/2014/main" id="{E056D667-A1BF-4532-A77E-BF2FE21E0CEA}"/>
              </a:ext>
            </a:extLst>
          </p:cNvPr>
          <p:cNvSpPr>
            <a:spLocks noGrp="1"/>
          </p:cNvSpPr>
          <p:nvPr/>
        </p:nvSpPr>
        <p:spPr>
          <a:xfrm>
            <a:off x="7750892" y="3368634"/>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208" name="Occupied voxel roof face">
            <a:extLst>
              <a:ext uri="{FF2B5EF4-FFF2-40B4-BE49-F238E27FC236}">
                <a16:creationId xmlns:a16="http://schemas.microsoft.com/office/drawing/2014/main" id="{417AA254-9E40-4E06-985E-D24B8916AF01}"/>
              </a:ext>
            </a:extLst>
          </p:cNvPr>
          <p:cNvSpPr>
            <a:spLocks noGrp="1"/>
          </p:cNvSpPr>
          <p:nvPr/>
        </p:nvSpPr>
        <p:spPr>
          <a:xfrm>
            <a:off x="8074742" y="3241508"/>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09" name="Occupied voxel side face">
            <a:extLst>
              <a:ext uri="{FF2B5EF4-FFF2-40B4-BE49-F238E27FC236}">
                <a16:creationId xmlns:a16="http://schemas.microsoft.com/office/drawing/2014/main" id="{935D498A-7182-4B54-8019-C656944BD1E7}"/>
              </a:ext>
            </a:extLst>
          </p:cNvPr>
          <p:cNvSpPr>
            <a:spLocks noGrp="1"/>
          </p:cNvSpPr>
          <p:nvPr/>
        </p:nvSpPr>
        <p:spPr>
          <a:xfrm>
            <a:off x="8398592" y="3241508"/>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10" name="Filled occupied voxel exposed at cross-section">
            <a:extLst>
              <a:ext uri="{FF2B5EF4-FFF2-40B4-BE49-F238E27FC236}">
                <a16:creationId xmlns:a16="http://schemas.microsoft.com/office/drawing/2014/main" id="{56417ABF-97E4-45C5-B626-86CD34E2B10A}"/>
              </a:ext>
            </a:extLst>
          </p:cNvPr>
          <p:cNvSpPr>
            <a:spLocks noGrp="1"/>
          </p:cNvSpPr>
          <p:nvPr/>
        </p:nvSpPr>
        <p:spPr>
          <a:xfrm>
            <a:off x="8074742" y="3368634"/>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211" name="Occupied voxel roof face">
            <a:extLst>
              <a:ext uri="{FF2B5EF4-FFF2-40B4-BE49-F238E27FC236}">
                <a16:creationId xmlns:a16="http://schemas.microsoft.com/office/drawing/2014/main" id="{20B4F58E-C83F-495A-8513-1871EDA2CC6F}"/>
              </a:ext>
            </a:extLst>
          </p:cNvPr>
          <p:cNvSpPr>
            <a:spLocks noGrp="1"/>
          </p:cNvSpPr>
          <p:nvPr/>
        </p:nvSpPr>
        <p:spPr>
          <a:xfrm>
            <a:off x="8398592" y="3241508"/>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12" name="Occupied voxel side face">
            <a:extLst>
              <a:ext uri="{FF2B5EF4-FFF2-40B4-BE49-F238E27FC236}">
                <a16:creationId xmlns:a16="http://schemas.microsoft.com/office/drawing/2014/main" id="{A5F1B3D4-9D4F-4CC2-8F16-96378D895C1B}"/>
              </a:ext>
            </a:extLst>
          </p:cNvPr>
          <p:cNvSpPr>
            <a:spLocks noGrp="1"/>
          </p:cNvSpPr>
          <p:nvPr/>
        </p:nvSpPr>
        <p:spPr>
          <a:xfrm>
            <a:off x="8722442" y="3241508"/>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13" name="Filled occupied voxel exposed at cross-section">
            <a:extLst>
              <a:ext uri="{FF2B5EF4-FFF2-40B4-BE49-F238E27FC236}">
                <a16:creationId xmlns:a16="http://schemas.microsoft.com/office/drawing/2014/main" id="{C5F0D8AF-A684-407E-BF5D-447044355381}"/>
              </a:ext>
            </a:extLst>
          </p:cNvPr>
          <p:cNvSpPr>
            <a:spLocks noGrp="1"/>
          </p:cNvSpPr>
          <p:nvPr/>
        </p:nvSpPr>
        <p:spPr>
          <a:xfrm>
            <a:off x="8398592" y="3368634"/>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214" name="Occupied voxel roof face">
            <a:extLst>
              <a:ext uri="{FF2B5EF4-FFF2-40B4-BE49-F238E27FC236}">
                <a16:creationId xmlns:a16="http://schemas.microsoft.com/office/drawing/2014/main" id="{8C0DB45D-4820-432B-9856-235DFCBD33D9}"/>
              </a:ext>
            </a:extLst>
          </p:cNvPr>
          <p:cNvSpPr>
            <a:spLocks noGrp="1"/>
          </p:cNvSpPr>
          <p:nvPr/>
        </p:nvSpPr>
        <p:spPr>
          <a:xfrm>
            <a:off x="8722442" y="3241508"/>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15" name="Occupied voxel side face">
            <a:extLst>
              <a:ext uri="{FF2B5EF4-FFF2-40B4-BE49-F238E27FC236}">
                <a16:creationId xmlns:a16="http://schemas.microsoft.com/office/drawing/2014/main" id="{829338E4-D144-417D-AE74-74322414A803}"/>
              </a:ext>
            </a:extLst>
          </p:cNvPr>
          <p:cNvSpPr>
            <a:spLocks noGrp="1"/>
          </p:cNvSpPr>
          <p:nvPr/>
        </p:nvSpPr>
        <p:spPr>
          <a:xfrm>
            <a:off x="9046292" y="3241508"/>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16" name="Filled occupied voxel exposed at cross-section">
            <a:extLst>
              <a:ext uri="{FF2B5EF4-FFF2-40B4-BE49-F238E27FC236}">
                <a16:creationId xmlns:a16="http://schemas.microsoft.com/office/drawing/2014/main" id="{98BC710C-137E-4201-ACCA-72B4053DFB95}"/>
              </a:ext>
            </a:extLst>
          </p:cNvPr>
          <p:cNvSpPr>
            <a:spLocks noGrp="1"/>
          </p:cNvSpPr>
          <p:nvPr/>
        </p:nvSpPr>
        <p:spPr>
          <a:xfrm>
            <a:off x="8722442" y="3368634"/>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217" name="Occupied voxel roof face">
            <a:extLst>
              <a:ext uri="{FF2B5EF4-FFF2-40B4-BE49-F238E27FC236}">
                <a16:creationId xmlns:a16="http://schemas.microsoft.com/office/drawing/2014/main" id="{ACD5E418-27C0-455C-8675-0B1A0A746A68}"/>
              </a:ext>
            </a:extLst>
          </p:cNvPr>
          <p:cNvSpPr>
            <a:spLocks noGrp="1"/>
          </p:cNvSpPr>
          <p:nvPr/>
        </p:nvSpPr>
        <p:spPr>
          <a:xfrm>
            <a:off x="9046292" y="3241508"/>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18" name="Occupied voxel side face">
            <a:extLst>
              <a:ext uri="{FF2B5EF4-FFF2-40B4-BE49-F238E27FC236}">
                <a16:creationId xmlns:a16="http://schemas.microsoft.com/office/drawing/2014/main" id="{21AB0252-17B9-4925-A2B0-CF27CE9F7EBE}"/>
              </a:ext>
            </a:extLst>
          </p:cNvPr>
          <p:cNvSpPr>
            <a:spLocks noGrp="1"/>
          </p:cNvSpPr>
          <p:nvPr/>
        </p:nvSpPr>
        <p:spPr>
          <a:xfrm>
            <a:off x="9370142" y="3241508"/>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19" name="Filled occupied voxel exposed at cross-section">
            <a:extLst>
              <a:ext uri="{FF2B5EF4-FFF2-40B4-BE49-F238E27FC236}">
                <a16:creationId xmlns:a16="http://schemas.microsoft.com/office/drawing/2014/main" id="{DB2D2D84-1530-4AC6-8B1B-5280ABFBCA4E}"/>
              </a:ext>
            </a:extLst>
          </p:cNvPr>
          <p:cNvSpPr>
            <a:spLocks noGrp="1"/>
          </p:cNvSpPr>
          <p:nvPr/>
        </p:nvSpPr>
        <p:spPr>
          <a:xfrm>
            <a:off x="9046292" y="3368634"/>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220" name="Occupied voxel roof face">
            <a:extLst>
              <a:ext uri="{FF2B5EF4-FFF2-40B4-BE49-F238E27FC236}">
                <a16:creationId xmlns:a16="http://schemas.microsoft.com/office/drawing/2014/main" id="{28B74B07-44D4-4CF5-A6F2-FBA98725FA70}"/>
              </a:ext>
            </a:extLst>
          </p:cNvPr>
          <p:cNvSpPr>
            <a:spLocks noGrp="1"/>
          </p:cNvSpPr>
          <p:nvPr/>
        </p:nvSpPr>
        <p:spPr>
          <a:xfrm>
            <a:off x="9370142" y="3241508"/>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21" name="Occupied voxel side face">
            <a:extLst>
              <a:ext uri="{FF2B5EF4-FFF2-40B4-BE49-F238E27FC236}">
                <a16:creationId xmlns:a16="http://schemas.microsoft.com/office/drawing/2014/main" id="{AC21B4E5-DD80-46A8-909B-A593A0097218}"/>
              </a:ext>
            </a:extLst>
          </p:cNvPr>
          <p:cNvSpPr>
            <a:spLocks noGrp="1"/>
          </p:cNvSpPr>
          <p:nvPr/>
        </p:nvSpPr>
        <p:spPr>
          <a:xfrm>
            <a:off x="9693992" y="3241508"/>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22" name="Filled occupied voxel exposed at cross-section">
            <a:extLst>
              <a:ext uri="{FF2B5EF4-FFF2-40B4-BE49-F238E27FC236}">
                <a16:creationId xmlns:a16="http://schemas.microsoft.com/office/drawing/2014/main" id="{7366CBD9-EE50-4BB7-8D7D-151189722E62}"/>
              </a:ext>
            </a:extLst>
          </p:cNvPr>
          <p:cNvSpPr>
            <a:spLocks noGrp="1"/>
          </p:cNvSpPr>
          <p:nvPr/>
        </p:nvSpPr>
        <p:spPr>
          <a:xfrm>
            <a:off x="9370142" y="3368634"/>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223" name="Occupied voxel roof face">
            <a:extLst>
              <a:ext uri="{FF2B5EF4-FFF2-40B4-BE49-F238E27FC236}">
                <a16:creationId xmlns:a16="http://schemas.microsoft.com/office/drawing/2014/main" id="{CF8CEE52-A831-4F9B-95CC-9584A70F0513}"/>
              </a:ext>
            </a:extLst>
          </p:cNvPr>
          <p:cNvSpPr>
            <a:spLocks noGrp="1"/>
          </p:cNvSpPr>
          <p:nvPr/>
        </p:nvSpPr>
        <p:spPr>
          <a:xfrm>
            <a:off x="8398592" y="2969918"/>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24" name="Occupied voxel side face">
            <a:extLst>
              <a:ext uri="{FF2B5EF4-FFF2-40B4-BE49-F238E27FC236}">
                <a16:creationId xmlns:a16="http://schemas.microsoft.com/office/drawing/2014/main" id="{32AD469D-C68E-4615-BF3C-2D0FD69DC2F4}"/>
              </a:ext>
            </a:extLst>
          </p:cNvPr>
          <p:cNvSpPr>
            <a:spLocks noGrp="1"/>
          </p:cNvSpPr>
          <p:nvPr/>
        </p:nvSpPr>
        <p:spPr>
          <a:xfrm>
            <a:off x="8722442" y="2969918"/>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25" name="Filled occupied voxel exposed at cross-section">
            <a:extLst>
              <a:ext uri="{FF2B5EF4-FFF2-40B4-BE49-F238E27FC236}">
                <a16:creationId xmlns:a16="http://schemas.microsoft.com/office/drawing/2014/main" id="{AEAAAF86-28E3-495C-A0CC-CDD60C5FA9A1}"/>
              </a:ext>
            </a:extLst>
          </p:cNvPr>
          <p:cNvSpPr>
            <a:spLocks noGrp="1"/>
          </p:cNvSpPr>
          <p:nvPr/>
        </p:nvSpPr>
        <p:spPr>
          <a:xfrm>
            <a:off x="8398592" y="3097045"/>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226" name="Occupied voxel roof face">
            <a:extLst>
              <a:ext uri="{FF2B5EF4-FFF2-40B4-BE49-F238E27FC236}">
                <a16:creationId xmlns:a16="http://schemas.microsoft.com/office/drawing/2014/main" id="{92B9EAE1-1C32-4DDB-92BB-36ED5614C72B}"/>
              </a:ext>
            </a:extLst>
          </p:cNvPr>
          <p:cNvSpPr>
            <a:spLocks noGrp="1"/>
          </p:cNvSpPr>
          <p:nvPr/>
        </p:nvSpPr>
        <p:spPr>
          <a:xfrm>
            <a:off x="8722442" y="2969918"/>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27" name="Occupied voxel side face">
            <a:extLst>
              <a:ext uri="{FF2B5EF4-FFF2-40B4-BE49-F238E27FC236}">
                <a16:creationId xmlns:a16="http://schemas.microsoft.com/office/drawing/2014/main" id="{5AE9E16D-CD7F-49DF-933B-572D6980A6DD}"/>
              </a:ext>
            </a:extLst>
          </p:cNvPr>
          <p:cNvSpPr>
            <a:spLocks noGrp="1"/>
          </p:cNvSpPr>
          <p:nvPr/>
        </p:nvSpPr>
        <p:spPr>
          <a:xfrm>
            <a:off x="9046292" y="2969918"/>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28" name="Filled occupied voxel exposed at cross-section">
            <a:extLst>
              <a:ext uri="{FF2B5EF4-FFF2-40B4-BE49-F238E27FC236}">
                <a16:creationId xmlns:a16="http://schemas.microsoft.com/office/drawing/2014/main" id="{F4EA2D5F-652C-4D31-841A-73F8C4E4F247}"/>
              </a:ext>
            </a:extLst>
          </p:cNvPr>
          <p:cNvSpPr>
            <a:spLocks noGrp="1"/>
          </p:cNvSpPr>
          <p:nvPr/>
        </p:nvSpPr>
        <p:spPr>
          <a:xfrm>
            <a:off x="8722442" y="3097045"/>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24C66"/>
          </a:solidFill>
          <a:ln w="7620">
            <a:solidFill>
              <a:srgbClr val="70BED5"/>
            </a:solidFill>
          </a:ln>
        </p:spPr>
        <p:txBody>
          <a:bodyPr/>
          <a:lstStyle/>
          <a:p>
            <a:endParaRPr lang="zh-CN" altLang="en-US"/>
          </a:p>
        </p:txBody>
      </p:sp>
      <p:sp>
        <p:nvSpPr>
          <p:cNvPr id="1229" name="Occupied voxel roof face">
            <a:extLst>
              <a:ext uri="{FF2B5EF4-FFF2-40B4-BE49-F238E27FC236}">
                <a16:creationId xmlns:a16="http://schemas.microsoft.com/office/drawing/2014/main" id="{6774F2DB-8871-49D2-8BFD-FB66831593B3}"/>
              </a:ext>
            </a:extLst>
          </p:cNvPr>
          <p:cNvSpPr>
            <a:spLocks noGrp="1"/>
          </p:cNvSpPr>
          <p:nvPr/>
        </p:nvSpPr>
        <p:spPr>
          <a:xfrm>
            <a:off x="7522292" y="4726582"/>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30" name="Occupied voxel side face">
            <a:extLst>
              <a:ext uri="{FF2B5EF4-FFF2-40B4-BE49-F238E27FC236}">
                <a16:creationId xmlns:a16="http://schemas.microsoft.com/office/drawing/2014/main" id="{DEF01A86-A84A-4F04-92C1-3CEBA7B8B499}"/>
              </a:ext>
            </a:extLst>
          </p:cNvPr>
          <p:cNvSpPr>
            <a:spLocks noGrp="1"/>
          </p:cNvSpPr>
          <p:nvPr/>
        </p:nvSpPr>
        <p:spPr>
          <a:xfrm>
            <a:off x="7846142" y="4726582"/>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31" name="Filled occupied voxel exposed at cross-section">
            <a:extLst>
              <a:ext uri="{FF2B5EF4-FFF2-40B4-BE49-F238E27FC236}">
                <a16:creationId xmlns:a16="http://schemas.microsoft.com/office/drawing/2014/main" id="{CFA1B454-D139-4BC3-892A-09476FFA0A7F}"/>
              </a:ext>
            </a:extLst>
          </p:cNvPr>
          <p:cNvSpPr>
            <a:spLocks noGrp="1"/>
          </p:cNvSpPr>
          <p:nvPr/>
        </p:nvSpPr>
        <p:spPr>
          <a:xfrm>
            <a:off x="7522292" y="4853709"/>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232" name="Occupied voxel roof face">
            <a:extLst>
              <a:ext uri="{FF2B5EF4-FFF2-40B4-BE49-F238E27FC236}">
                <a16:creationId xmlns:a16="http://schemas.microsoft.com/office/drawing/2014/main" id="{8D075552-1686-4FDC-9F5D-69076F7F0474}"/>
              </a:ext>
            </a:extLst>
          </p:cNvPr>
          <p:cNvSpPr>
            <a:spLocks noGrp="1"/>
          </p:cNvSpPr>
          <p:nvPr/>
        </p:nvSpPr>
        <p:spPr>
          <a:xfrm>
            <a:off x="7846142" y="4726582"/>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33" name="Occupied voxel side face">
            <a:extLst>
              <a:ext uri="{FF2B5EF4-FFF2-40B4-BE49-F238E27FC236}">
                <a16:creationId xmlns:a16="http://schemas.microsoft.com/office/drawing/2014/main" id="{C6DE1708-D9BB-4158-BB83-335D94AE91C7}"/>
              </a:ext>
            </a:extLst>
          </p:cNvPr>
          <p:cNvSpPr>
            <a:spLocks noGrp="1"/>
          </p:cNvSpPr>
          <p:nvPr/>
        </p:nvSpPr>
        <p:spPr>
          <a:xfrm>
            <a:off x="8169992" y="4726582"/>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34" name="Filled occupied voxel exposed at cross-section">
            <a:extLst>
              <a:ext uri="{FF2B5EF4-FFF2-40B4-BE49-F238E27FC236}">
                <a16:creationId xmlns:a16="http://schemas.microsoft.com/office/drawing/2014/main" id="{D5B76ED0-1F2C-4E89-8181-4EBA4E2ED46D}"/>
              </a:ext>
            </a:extLst>
          </p:cNvPr>
          <p:cNvSpPr>
            <a:spLocks noGrp="1"/>
          </p:cNvSpPr>
          <p:nvPr/>
        </p:nvSpPr>
        <p:spPr>
          <a:xfrm>
            <a:off x="7846142" y="4853709"/>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235" name="Occupied voxel roof face">
            <a:extLst>
              <a:ext uri="{FF2B5EF4-FFF2-40B4-BE49-F238E27FC236}">
                <a16:creationId xmlns:a16="http://schemas.microsoft.com/office/drawing/2014/main" id="{00FE0A12-40A4-4D16-ACD0-46C74CE38F9E}"/>
              </a:ext>
            </a:extLst>
          </p:cNvPr>
          <p:cNvSpPr>
            <a:spLocks noGrp="1"/>
          </p:cNvSpPr>
          <p:nvPr/>
        </p:nvSpPr>
        <p:spPr>
          <a:xfrm>
            <a:off x="8169992" y="4726582"/>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36" name="Occupied voxel side face">
            <a:extLst>
              <a:ext uri="{FF2B5EF4-FFF2-40B4-BE49-F238E27FC236}">
                <a16:creationId xmlns:a16="http://schemas.microsoft.com/office/drawing/2014/main" id="{B1E6158F-AE15-4F67-80A4-88EEE2C8D9B2}"/>
              </a:ext>
            </a:extLst>
          </p:cNvPr>
          <p:cNvSpPr>
            <a:spLocks noGrp="1"/>
          </p:cNvSpPr>
          <p:nvPr/>
        </p:nvSpPr>
        <p:spPr>
          <a:xfrm>
            <a:off x="8493842" y="4726582"/>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37" name="Filled occupied voxel exposed at cross-section">
            <a:extLst>
              <a:ext uri="{FF2B5EF4-FFF2-40B4-BE49-F238E27FC236}">
                <a16:creationId xmlns:a16="http://schemas.microsoft.com/office/drawing/2014/main" id="{442667C7-FD56-490C-BAD8-855FB82F33AE}"/>
              </a:ext>
            </a:extLst>
          </p:cNvPr>
          <p:cNvSpPr>
            <a:spLocks noGrp="1"/>
          </p:cNvSpPr>
          <p:nvPr/>
        </p:nvSpPr>
        <p:spPr>
          <a:xfrm>
            <a:off x="8169992" y="4853709"/>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238" name="Occupied voxel roof face">
            <a:extLst>
              <a:ext uri="{FF2B5EF4-FFF2-40B4-BE49-F238E27FC236}">
                <a16:creationId xmlns:a16="http://schemas.microsoft.com/office/drawing/2014/main" id="{B0D86925-D434-4590-AABF-46FD8EB90F93}"/>
              </a:ext>
            </a:extLst>
          </p:cNvPr>
          <p:cNvSpPr>
            <a:spLocks noGrp="1"/>
          </p:cNvSpPr>
          <p:nvPr/>
        </p:nvSpPr>
        <p:spPr>
          <a:xfrm>
            <a:off x="8493842" y="4726582"/>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39" name="Occupied voxel side face">
            <a:extLst>
              <a:ext uri="{FF2B5EF4-FFF2-40B4-BE49-F238E27FC236}">
                <a16:creationId xmlns:a16="http://schemas.microsoft.com/office/drawing/2014/main" id="{AB82E354-0798-4E7A-8BC0-4BA85F63A90E}"/>
              </a:ext>
            </a:extLst>
          </p:cNvPr>
          <p:cNvSpPr>
            <a:spLocks noGrp="1"/>
          </p:cNvSpPr>
          <p:nvPr/>
        </p:nvSpPr>
        <p:spPr>
          <a:xfrm>
            <a:off x="8817692" y="4726582"/>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40" name="Filled occupied voxel exposed at cross-section">
            <a:extLst>
              <a:ext uri="{FF2B5EF4-FFF2-40B4-BE49-F238E27FC236}">
                <a16:creationId xmlns:a16="http://schemas.microsoft.com/office/drawing/2014/main" id="{DCA46B35-5BAE-4F87-B8EA-10426CF5A37D}"/>
              </a:ext>
            </a:extLst>
          </p:cNvPr>
          <p:cNvSpPr>
            <a:spLocks noGrp="1"/>
          </p:cNvSpPr>
          <p:nvPr/>
        </p:nvSpPr>
        <p:spPr>
          <a:xfrm>
            <a:off x="8493842" y="4853709"/>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241" name="Occupied voxel roof face">
            <a:extLst>
              <a:ext uri="{FF2B5EF4-FFF2-40B4-BE49-F238E27FC236}">
                <a16:creationId xmlns:a16="http://schemas.microsoft.com/office/drawing/2014/main" id="{714DAD48-45F1-4B90-9CD1-81DC58AA3535}"/>
              </a:ext>
            </a:extLst>
          </p:cNvPr>
          <p:cNvSpPr>
            <a:spLocks noGrp="1"/>
          </p:cNvSpPr>
          <p:nvPr/>
        </p:nvSpPr>
        <p:spPr>
          <a:xfrm>
            <a:off x="8817692" y="4726582"/>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42" name="Occupied voxel side face">
            <a:extLst>
              <a:ext uri="{FF2B5EF4-FFF2-40B4-BE49-F238E27FC236}">
                <a16:creationId xmlns:a16="http://schemas.microsoft.com/office/drawing/2014/main" id="{A97FB92B-A084-4F76-9AC2-68A585FEB577}"/>
              </a:ext>
            </a:extLst>
          </p:cNvPr>
          <p:cNvSpPr>
            <a:spLocks noGrp="1"/>
          </p:cNvSpPr>
          <p:nvPr/>
        </p:nvSpPr>
        <p:spPr>
          <a:xfrm>
            <a:off x="9141542" y="4726582"/>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43" name="Filled occupied voxel exposed at cross-section">
            <a:extLst>
              <a:ext uri="{FF2B5EF4-FFF2-40B4-BE49-F238E27FC236}">
                <a16:creationId xmlns:a16="http://schemas.microsoft.com/office/drawing/2014/main" id="{C93DDA30-7CF4-43C4-9CCB-1FCB0878DD27}"/>
              </a:ext>
            </a:extLst>
          </p:cNvPr>
          <p:cNvSpPr>
            <a:spLocks noGrp="1"/>
          </p:cNvSpPr>
          <p:nvPr/>
        </p:nvSpPr>
        <p:spPr>
          <a:xfrm>
            <a:off x="8817692" y="4853709"/>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244" name="Occupied voxel roof face">
            <a:extLst>
              <a:ext uri="{FF2B5EF4-FFF2-40B4-BE49-F238E27FC236}">
                <a16:creationId xmlns:a16="http://schemas.microsoft.com/office/drawing/2014/main" id="{D8D2B8B8-E883-47BB-AF50-A078E2258DAA}"/>
              </a:ext>
            </a:extLst>
          </p:cNvPr>
          <p:cNvSpPr>
            <a:spLocks noGrp="1"/>
          </p:cNvSpPr>
          <p:nvPr/>
        </p:nvSpPr>
        <p:spPr>
          <a:xfrm>
            <a:off x="9141542" y="4726582"/>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45" name="Occupied voxel side face">
            <a:extLst>
              <a:ext uri="{FF2B5EF4-FFF2-40B4-BE49-F238E27FC236}">
                <a16:creationId xmlns:a16="http://schemas.microsoft.com/office/drawing/2014/main" id="{8DCF5990-4B87-46C2-971B-FBF5DE48B7A7}"/>
              </a:ext>
            </a:extLst>
          </p:cNvPr>
          <p:cNvSpPr>
            <a:spLocks noGrp="1"/>
          </p:cNvSpPr>
          <p:nvPr/>
        </p:nvSpPr>
        <p:spPr>
          <a:xfrm>
            <a:off x="9465392" y="4726582"/>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46" name="Filled occupied voxel exposed at cross-section">
            <a:extLst>
              <a:ext uri="{FF2B5EF4-FFF2-40B4-BE49-F238E27FC236}">
                <a16:creationId xmlns:a16="http://schemas.microsoft.com/office/drawing/2014/main" id="{EB2F36AC-9CF2-4C42-8FED-56818938C346}"/>
              </a:ext>
            </a:extLst>
          </p:cNvPr>
          <p:cNvSpPr>
            <a:spLocks noGrp="1"/>
          </p:cNvSpPr>
          <p:nvPr/>
        </p:nvSpPr>
        <p:spPr>
          <a:xfrm>
            <a:off x="9141542" y="4853709"/>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247" name="Occupied voxel roof face">
            <a:extLst>
              <a:ext uri="{FF2B5EF4-FFF2-40B4-BE49-F238E27FC236}">
                <a16:creationId xmlns:a16="http://schemas.microsoft.com/office/drawing/2014/main" id="{30D4B4F2-9D9C-4CBC-A041-11E52F3309C8}"/>
              </a:ext>
            </a:extLst>
          </p:cNvPr>
          <p:cNvSpPr>
            <a:spLocks noGrp="1"/>
          </p:cNvSpPr>
          <p:nvPr/>
        </p:nvSpPr>
        <p:spPr>
          <a:xfrm>
            <a:off x="7522292" y="4454993"/>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48" name="Occupied voxel side face">
            <a:extLst>
              <a:ext uri="{FF2B5EF4-FFF2-40B4-BE49-F238E27FC236}">
                <a16:creationId xmlns:a16="http://schemas.microsoft.com/office/drawing/2014/main" id="{5E79C32B-B05D-4610-97A6-E55D5518C973}"/>
              </a:ext>
            </a:extLst>
          </p:cNvPr>
          <p:cNvSpPr>
            <a:spLocks noGrp="1"/>
          </p:cNvSpPr>
          <p:nvPr/>
        </p:nvSpPr>
        <p:spPr>
          <a:xfrm>
            <a:off x="7846142" y="4454993"/>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49" name="Filled occupied voxel exposed at cross-section">
            <a:extLst>
              <a:ext uri="{FF2B5EF4-FFF2-40B4-BE49-F238E27FC236}">
                <a16:creationId xmlns:a16="http://schemas.microsoft.com/office/drawing/2014/main" id="{666129A7-AA57-4A80-96CA-F5D42787763E}"/>
              </a:ext>
            </a:extLst>
          </p:cNvPr>
          <p:cNvSpPr>
            <a:spLocks noGrp="1"/>
          </p:cNvSpPr>
          <p:nvPr/>
        </p:nvSpPr>
        <p:spPr>
          <a:xfrm>
            <a:off x="7522292" y="4582120"/>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250" name="Occupied voxel roof face">
            <a:extLst>
              <a:ext uri="{FF2B5EF4-FFF2-40B4-BE49-F238E27FC236}">
                <a16:creationId xmlns:a16="http://schemas.microsoft.com/office/drawing/2014/main" id="{A7B015CF-E840-45C1-BEEA-C2D9C18EAE25}"/>
              </a:ext>
            </a:extLst>
          </p:cNvPr>
          <p:cNvSpPr>
            <a:spLocks noGrp="1"/>
          </p:cNvSpPr>
          <p:nvPr/>
        </p:nvSpPr>
        <p:spPr>
          <a:xfrm>
            <a:off x="7846142" y="4454993"/>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51" name="Occupied voxel side face">
            <a:extLst>
              <a:ext uri="{FF2B5EF4-FFF2-40B4-BE49-F238E27FC236}">
                <a16:creationId xmlns:a16="http://schemas.microsoft.com/office/drawing/2014/main" id="{7C956C05-9F60-4C7B-AAF5-844AF5B47C37}"/>
              </a:ext>
            </a:extLst>
          </p:cNvPr>
          <p:cNvSpPr>
            <a:spLocks noGrp="1"/>
          </p:cNvSpPr>
          <p:nvPr/>
        </p:nvSpPr>
        <p:spPr>
          <a:xfrm>
            <a:off x="8169992" y="4454993"/>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52" name="Filled occupied voxel exposed at cross-section">
            <a:extLst>
              <a:ext uri="{FF2B5EF4-FFF2-40B4-BE49-F238E27FC236}">
                <a16:creationId xmlns:a16="http://schemas.microsoft.com/office/drawing/2014/main" id="{1146CFB3-FA43-4AB2-AD90-86F7DE54A4D2}"/>
              </a:ext>
            </a:extLst>
          </p:cNvPr>
          <p:cNvSpPr>
            <a:spLocks noGrp="1"/>
          </p:cNvSpPr>
          <p:nvPr/>
        </p:nvSpPr>
        <p:spPr>
          <a:xfrm>
            <a:off x="7846142" y="4582120"/>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253" name="Occupied voxel roof face">
            <a:extLst>
              <a:ext uri="{FF2B5EF4-FFF2-40B4-BE49-F238E27FC236}">
                <a16:creationId xmlns:a16="http://schemas.microsoft.com/office/drawing/2014/main" id="{534A845A-A2B7-49A3-A058-66C39F52758C}"/>
              </a:ext>
            </a:extLst>
          </p:cNvPr>
          <p:cNvSpPr>
            <a:spLocks noGrp="1"/>
          </p:cNvSpPr>
          <p:nvPr/>
        </p:nvSpPr>
        <p:spPr>
          <a:xfrm>
            <a:off x="8169992" y="4454993"/>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54" name="Occupied voxel side face">
            <a:extLst>
              <a:ext uri="{FF2B5EF4-FFF2-40B4-BE49-F238E27FC236}">
                <a16:creationId xmlns:a16="http://schemas.microsoft.com/office/drawing/2014/main" id="{D8429CC0-39EE-4D16-A371-6E1BD98E0DAC}"/>
              </a:ext>
            </a:extLst>
          </p:cNvPr>
          <p:cNvSpPr>
            <a:spLocks noGrp="1"/>
          </p:cNvSpPr>
          <p:nvPr/>
        </p:nvSpPr>
        <p:spPr>
          <a:xfrm>
            <a:off x="8493842" y="4454993"/>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55" name="Filled occupied voxel exposed at cross-section">
            <a:extLst>
              <a:ext uri="{FF2B5EF4-FFF2-40B4-BE49-F238E27FC236}">
                <a16:creationId xmlns:a16="http://schemas.microsoft.com/office/drawing/2014/main" id="{831B98B1-9085-4619-9A48-B12820D29D6A}"/>
              </a:ext>
            </a:extLst>
          </p:cNvPr>
          <p:cNvSpPr>
            <a:spLocks noGrp="1"/>
          </p:cNvSpPr>
          <p:nvPr/>
        </p:nvSpPr>
        <p:spPr>
          <a:xfrm>
            <a:off x="8169992" y="4582120"/>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256" name="Occupied voxel roof face">
            <a:extLst>
              <a:ext uri="{FF2B5EF4-FFF2-40B4-BE49-F238E27FC236}">
                <a16:creationId xmlns:a16="http://schemas.microsoft.com/office/drawing/2014/main" id="{FBA6B2B0-539F-4BBE-B3AB-109576B2F6B2}"/>
              </a:ext>
            </a:extLst>
          </p:cNvPr>
          <p:cNvSpPr>
            <a:spLocks noGrp="1"/>
          </p:cNvSpPr>
          <p:nvPr/>
        </p:nvSpPr>
        <p:spPr>
          <a:xfrm>
            <a:off x="8493842" y="4454993"/>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57" name="Occupied voxel side face">
            <a:extLst>
              <a:ext uri="{FF2B5EF4-FFF2-40B4-BE49-F238E27FC236}">
                <a16:creationId xmlns:a16="http://schemas.microsoft.com/office/drawing/2014/main" id="{32E12D8C-18DC-4A65-B6E7-B5A7C53E415A}"/>
              </a:ext>
            </a:extLst>
          </p:cNvPr>
          <p:cNvSpPr>
            <a:spLocks noGrp="1"/>
          </p:cNvSpPr>
          <p:nvPr/>
        </p:nvSpPr>
        <p:spPr>
          <a:xfrm>
            <a:off x="8817692" y="4454993"/>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58" name="Filled occupied voxel exposed at cross-section">
            <a:extLst>
              <a:ext uri="{FF2B5EF4-FFF2-40B4-BE49-F238E27FC236}">
                <a16:creationId xmlns:a16="http://schemas.microsoft.com/office/drawing/2014/main" id="{8AA68DB0-F712-46F9-A39E-D2A1B2781012}"/>
              </a:ext>
            </a:extLst>
          </p:cNvPr>
          <p:cNvSpPr>
            <a:spLocks noGrp="1"/>
          </p:cNvSpPr>
          <p:nvPr/>
        </p:nvSpPr>
        <p:spPr>
          <a:xfrm>
            <a:off x="8493842" y="4582120"/>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259" name="Occupied voxel roof face">
            <a:extLst>
              <a:ext uri="{FF2B5EF4-FFF2-40B4-BE49-F238E27FC236}">
                <a16:creationId xmlns:a16="http://schemas.microsoft.com/office/drawing/2014/main" id="{A156C6AE-2DF1-4069-99D7-5408D59B49D3}"/>
              </a:ext>
            </a:extLst>
          </p:cNvPr>
          <p:cNvSpPr>
            <a:spLocks noGrp="1"/>
          </p:cNvSpPr>
          <p:nvPr/>
        </p:nvSpPr>
        <p:spPr>
          <a:xfrm>
            <a:off x="8817692" y="4454993"/>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60" name="Occupied voxel side face">
            <a:extLst>
              <a:ext uri="{FF2B5EF4-FFF2-40B4-BE49-F238E27FC236}">
                <a16:creationId xmlns:a16="http://schemas.microsoft.com/office/drawing/2014/main" id="{D6E3FD44-BEF6-47A3-8E79-21C080457CEE}"/>
              </a:ext>
            </a:extLst>
          </p:cNvPr>
          <p:cNvSpPr>
            <a:spLocks noGrp="1"/>
          </p:cNvSpPr>
          <p:nvPr/>
        </p:nvSpPr>
        <p:spPr>
          <a:xfrm>
            <a:off x="9141542" y="4454993"/>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61" name="Filled occupied voxel exposed at cross-section">
            <a:extLst>
              <a:ext uri="{FF2B5EF4-FFF2-40B4-BE49-F238E27FC236}">
                <a16:creationId xmlns:a16="http://schemas.microsoft.com/office/drawing/2014/main" id="{20475158-82B5-48C4-8BA2-CDEDFCF068ED}"/>
              </a:ext>
            </a:extLst>
          </p:cNvPr>
          <p:cNvSpPr>
            <a:spLocks noGrp="1"/>
          </p:cNvSpPr>
          <p:nvPr/>
        </p:nvSpPr>
        <p:spPr>
          <a:xfrm>
            <a:off x="8817692" y="4582120"/>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262" name="Occupied voxel roof face">
            <a:extLst>
              <a:ext uri="{FF2B5EF4-FFF2-40B4-BE49-F238E27FC236}">
                <a16:creationId xmlns:a16="http://schemas.microsoft.com/office/drawing/2014/main" id="{503FCEFE-D1B3-4329-9735-E2DDE1820915}"/>
              </a:ext>
            </a:extLst>
          </p:cNvPr>
          <p:cNvSpPr>
            <a:spLocks noGrp="1"/>
          </p:cNvSpPr>
          <p:nvPr/>
        </p:nvSpPr>
        <p:spPr>
          <a:xfrm>
            <a:off x="9141542" y="4454993"/>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63" name="Occupied voxel side face">
            <a:extLst>
              <a:ext uri="{FF2B5EF4-FFF2-40B4-BE49-F238E27FC236}">
                <a16:creationId xmlns:a16="http://schemas.microsoft.com/office/drawing/2014/main" id="{FC479F15-9A7D-4459-AF08-E5BB96B67A1E}"/>
              </a:ext>
            </a:extLst>
          </p:cNvPr>
          <p:cNvSpPr>
            <a:spLocks noGrp="1"/>
          </p:cNvSpPr>
          <p:nvPr/>
        </p:nvSpPr>
        <p:spPr>
          <a:xfrm>
            <a:off x="9465392" y="4454993"/>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64" name="Filled occupied voxel exposed at cross-section">
            <a:extLst>
              <a:ext uri="{FF2B5EF4-FFF2-40B4-BE49-F238E27FC236}">
                <a16:creationId xmlns:a16="http://schemas.microsoft.com/office/drawing/2014/main" id="{1167D190-A678-44EE-B968-0E38C6C7CE5B}"/>
              </a:ext>
            </a:extLst>
          </p:cNvPr>
          <p:cNvSpPr>
            <a:spLocks noGrp="1"/>
          </p:cNvSpPr>
          <p:nvPr/>
        </p:nvSpPr>
        <p:spPr>
          <a:xfrm>
            <a:off x="9141542" y="4582120"/>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265" name="Occupied voxel roof face">
            <a:extLst>
              <a:ext uri="{FF2B5EF4-FFF2-40B4-BE49-F238E27FC236}">
                <a16:creationId xmlns:a16="http://schemas.microsoft.com/office/drawing/2014/main" id="{F6C05555-87E2-40FE-8B34-EF01F4F4855E}"/>
              </a:ext>
            </a:extLst>
          </p:cNvPr>
          <p:cNvSpPr>
            <a:spLocks noGrp="1"/>
          </p:cNvSpPr>
          <p:nvPr/>
        </p:nvSpPr>
        <p:spPr>
          <a:xfrm>
            <a:off x="7522292" y="4183403"/>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66" name="Occupied voxel side face">
            <a:extLst>
              <a:ext uri="{FF2B5EF4-FFF2-40B4-BE49-F238E27FC236}">
                <a16:creationId xmlns:a16="http://schemas.microsoft.com/office/drawing/2014/main" id="{38CE9327-7075-4B08-81F4-3E71727D0B17}"/>
              </a:ext>
            </a:extLst>
          </p:cNvPr>
          <p:cNvSpPr>
            <a:spLocks noGrp="1"/>
          </p:cNvSpPr>
          <p:nvPr/>
        </p:nvSpPr>
        <p:spPr>
          <a:xfrm>
            <a:off x="7846142" y="4183403"/>
            <a:ext cx="228600" cy="398717"/>
          </a:xfrm>
          <a:custGeom>
            <a:avLst/>
            <a:gdLst/>
            <a:ahLst/>
            <a:cxnLst/>
            <a:rect l="0" t="0" r="0" b="0"/>
            <a:pathLst>
              <a:path w="228600" h="398717">
                <a:moveTo>
                  <a:pt x="0" y="398717"/>
                </a:moveTo>
                <a:lnTo>
                  <a:pt x="228600" y="271590"/>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67" name="Filled occupied voxel exposed at cross-section">
            <a:extLst>
              <a:ext uri="{FF2B5EF4-FFF2-40B4-BE49-F238E27FC236}">
                <a16:creationId xmlns:a16="http://schemas.microsoft.com/office/drawing/2014/main" id="{AD57CA76-4D2F-4759-BAD3-BD4919F5C109}"/>
              </a:ext>
            </a:extLst>
          </p:cNvPr>
          <p:cNvSpPr>
            <a:spLocks noGrp="1"/>
          </p:cNvSpPr>
          <p:nvPr/>
        </p:nvSpPr>
        <p:spPr>
          <a:xfrm>
            <a:off x="7522292" y="4310530"/>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268" name="Occupied voxel roof face">
            <a:extLst>
              <a:ext uri="{FF2B5EF4-FFF2-40B4-BE49-F238E27FC236}">
                <a16:creationId xmlns:a16="http://schemas.microsoft.com/office/drawing/2014/main" id="{83D9B826-3057-458F-8E71-D1BEC3927623}"/>
              </a:ext>
            </a:extLst>
          </p:cNvPr>
          <p:cNvSpPr>
            <a:spLocks noGrp="1"/>
          </p:cNvSpPr>
          <p:nvPr/>
        </p:nvSpPr>
        <p:spPr>
          <a:xfrm>
            <a:off x="7846142" y="4183403"/>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69" name="Occupied voxel side face">
            <a:extLst>
              <a:ext uri="{FF2B5EF4-FFF2-40B4-BE49-F238E27FC236}">
                <a16:creationId xmlns:a16="http://schemas.microsoft.com/office/drawing/2014/main" id="{FCAE5BE6-7D38-4F47-9379-12253398DE58}"/>
              </a:ext>
            </a:extLst>
          </p:cNvPr>
          <p:cNvSpPr>
            <a:spLocks noGrp="1"/>
          </p:cNvSpPr>
          <p:nvPr/>
        </p:nvSpPr>
        <p:spPr>
          <a:xfrm>
            <a:off x="8169992" y="4183403"/>
            <a:ext cx="228600" cy="398717"/>
          </a:xfrm>
          <a:custGeom>
            <a:avLst/>
            <a:gdLst/>
            <a:ahLst/>
            <a:cxnLst/>
            <a:rect l="0" t="0" r="0" b="0"/>
            <a:pathLst>
              <a:path w="228600" h="398717">
                <a:moveTo>
                  <a:pt x="0" y="398717"/>
                </a:moveTo>
                <a:lnTo>
                  <a:pt x="228600" y="271590"/>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70" name="Filled occupied voxel exposed at cross-section">
            <a:extLst>
              <a:ext uri="{FF2B5EF4-FFF2-40B4-BE49-F238E27FC236}">
                <a16:creationId xmlns:a16="http://schemas.microsoft.com/office/drawing/2014/main" id="{52EF99A0-F3C1-4C3C-9294-1A4AF952CDCF}"/>
              </a:ext>
            </a:extLst>
          </p:cNvPr>
          <p:cNvSpPr>
            <a:spLocks noGrp="1"/>
          </p:cNvSpPr>
          <p:nvPr/>
        </p:nvSpPr>
        <p:spPr>
          <a:xfrm>
            <a:off x="7846142" y="4310530"/>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271" name="Occupied voxel roof face">
            <a:extLst>
              <a:ext uri="{FF2B5EF4-FFF2-40B4-BE49-F238E27FC236}">
                <a16:creationId xmlns:a16="http://schemas.microsoft.com/office/drawing/2014/main" id="{D5C0274A-773F-4CED-B881-EF7EBA060E7F}"/>
              </a:ext>
            </a:extLst>
          </p:cNvPr>
          <p:cNvSpPr>
            <a:spLocks noGrp="1"/>
          </p:cNvSpPr>
          <p:nvPr/>
        </p:nvSpPr>
        <p:spPr>
          <a:xfrm>
            <a:off x="8169992" y="4183403"/>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72" name="Occupied voxel side face">
            <a:extLst>
              <a:ext uri="{FF2B5EF4-FFF2-40B4-BE49-F238E27FC236}">
                <a16:creationId xmlns:a16="http://schemas.microsoft.com/office/drawing/2014/main" id="{3B1CC2E2-44B5-4006-B6E0-5026C05B2F1D}"/>
              </a:ext>
            </a:extLst>
          </p:cNvPr>
          <p:cNvSpPr>
            <a:spLocks noGrp="1"/>
          </p:cNvSpPr>
          <p:nvPr/>
        </p:nvSpPr>
        <p:spPr>
          <a:xfrm>
            <a:off x="8493842" y="4183403"/>
            <a:ext cx="228600" cy="398717"/>
          </a:xfrm>
          <a:custGeom>
            <a:avLst/>
            <a:gdLst/>
            <a:ahLst/>
            <a:cxnLst/>
            <a:rect l="0" t="0" r="0" b="0"/>
            <a:pathLst>
              <a:path w="228600" h="398717">
                <a:moveTo>
                  <a:pt x="0" y="398717"/>
                </a:moveTo>
                <a:lnTo>
                  <a:pt x="228600" y="271590"/>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73" name="Filled occupied voxel exposed at cross-section">
            <a:extLst>
              <a:ext uri="{FF2B5EF4-FFF2-40B4-BE49-F238E27FC236}">
                <a16:creationId xmlns:a16="http://schemas.microsoft.com/office/drawing/2014/main" id="{124FAC2D-DDCA-4140-9696-1001545C5200}"/>
              </a:ext>
            </a:extLst>
          </p:cNvPr>
          <p:cNvSpPr>
            <a:spLocks noGrp="1"/>
          </p:cNvSpPr>
          <p:nvPr/>
        </p:nvSpPr>
        <p:spPr>
          <a:xfrm>
            <a:off x="8169992" y="4310530"/>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274" name="Occupied voxel roof face">
            <a:extLst>
              <a:ext uri="{FF2B5EF4-FFF2-40B4-BE49-F238E27FC236}">
                <a16:creationId xmlns:a16="http://schemas.microsoft.com/office/drawing/2014/main" id="{FD577CB9-F030-49B3-8A47-9AF336BA2878}"/>
              </a:ext>
            </a:extLst>
          </p:cNvPr>
          <p:cNvSpPr>
            <a:spLocks noGrp="1"/>
          </p:cNvSpPr>
          <p:nvPr/>
        </p:nvSpPr>
        <p:spPr>
          <a:xfrm>
            <a:off x="8493842" y="4183403"/>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75" name="Occupied voxel side face">
            <a:extLst>
              <a:ext uri="{FF2B5EF4-FFF2-40B4-BE49-F238E27FC236}">
                <a16:creationId xmlns:a16="http://schemas.microsoft.com/office/drawing/2014/main" id="{DD90C0FE-E92C-4CAF-AEF8-15C2957F6182}"/>
              </a:ext>
            </a:extLst>
          </p:cNvPr>
          <p:cNvSpPr>
            <a:spLocks noGrp="1"/>
          </p:cNvSpPr>
          <p:nvPr/>
        </p:nvSpPr>
        <p:spPr>
          <a:xfrm>
            <a:off x="8817692" y="4183403"/>
            <a:ext cx="228600" cy="398717"/>
          </a:xfrm>
          <a:custGeom>
            <a:avLst/>
            <a:gdLst/>
            <a:ahLst/>
            <a:cxnLst/>
            <a:rect l="0" t="0" r="0" b="0"/>
            <a:pathLst>
              <a:path w="228600" h="398717">
                <a:moveTo>
                  <a:pt x="0" y="398717"/>
                </a:moveTo>
                <a:lnTo>
                  <a:pt x="228600" y="271590"/>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76" name="Filled occupied voxel exposed at cross-section">
            <a:extLst>
              <a:ext uri="{FF2B5EF4-FFF2-40B4-BE49-F238E27FC236}">
                <a16:creationId xmlns:a16="http://schemas.microsoft.com/office/drawing/2014/main" id="{F64165CC-3282-4E13-A6AA-92DEE7257AD7}"/>
              </a:ext>
            </a:extLst>
          </p:cNvPr>
          <p:cNvSpPr>
            <a:spLocks noGrp="1"/>
          </p:cNvSpPr>
          <p:nvPr/>
        </p:nvSpPr>
        <p:spPr>
          <a:xfrm>
            <a:off x="8493842" y="4310530"/>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277" name="Occupied voxel roof face">
            <a:extLst>
              <a:ext uri="{FF2B5EF4-FFF2-40B4-BE49-F238E27FC236}">
                <a16:creationId xmlns:a16="http://schemas.microsoft.com/office/drawing/2014/main" id="{49602FB1-EF21-485D-A267-D7C580159AF2}"/>
              </a:ext>
            </a:extLst>
          </p:cNvPr>
          <p:cNvSpPr>
            <a:spLocks noGrp="1"/>
          </p:cNvSpPr>
          <p:nvPr/>
        </p:nvSpPr>
        <p:spPr>
          <a:xfrm>
            <a:off x="8817692" y="4183403"/>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78" name="Occupied voxel side face">
            <a:extLst>
              <a:ext uri="{FF2B5EF4-FFF2-40B4-BE49-F238E27FC236}">
                <a16:creationId xmlns:a16="http://schemas.microsoft.com/office/drawing/2014/main" id="{69B27320-E1D5-432C-9DEE-AA52FC77DDCD}"/>
              </a:ext>
            </a:extLst>
          </p:cNvPr>
          <p:cNvSpPr>
            <a:spLocks noGrp="1"/>
          </p:cNvSpPr>
          <p:nvPr/>
        </p:nvSpPr>
        <p:spPr>
          <a:xfrm>
            <a:off x="9141542" y="4183403"/>
            <a:ext cx="228600" cy="398717"/>
          </a:xfrm>
          <a:custGeom>
            <a:avLst/>
            <a:gdLst/>
            <a:ahLst/>
            <a:cxnLst/>
            <a:rect l="0" t="0" r="0" b="0"/>
            <a:pathLst>
              <a:path w="228600" h="398717">
                <a:moveTo>
                  <a:pt x="0" y="398717"/>
                </a:moveTo>
                <a:lnTo>
                  <a:pt x="228600" y="271590"/>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79" name="Filled occupied voxel exposed at cross-section">
            <a:extLst>
              <a:ext uri="{FF2B5EF4-FFF2-40B4-BE49-F238E27FC236}">
                <a16:creationId xmlns:a16="http://schemas.microsoft.com/office/drawing/2014/main" id="{FD952ADC-7A38-4053-BC9E-6D501D1D2CEF}"/>
              </a:ext>
            </a:extLst>
          </p:cNvPr>
          <p:cNvSpPr>
            <a:spLocks noGrp="1"/>
          </p:cNvSpPr>
          <p:nvPr/>
        </p:nvSpPr>
        <p:spPr>
          <a:xfrm>
            <a:off x="8817692" y="4310530"/>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280" name="Occupied voxel roof face">
            <a:extLst>
              <a:ext uri="{FF2B5EF4-FFF2-40B4-BE49-F238E27FC236}">
                <a16:creationId xmlns:a16="http://schemas.microsoft.com/office/drawing/2014/main" id="{FEAB6025-CEBF-48C4-8E1D-9007F306CC6C}"/>
              </a:ext>
            </a:extLst>
          </p:cNvPr>
          <p:cNvSpPr>
            <a:spLocks noGrp="1"/>
          </p:cNvSpPr>
          <p:nvPr/>
        </p:nvSpPr>
        <p:spPr>
          <a:xfrm>
            <a:off x="9141542" y="4183403"/>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81" name="Occupied voxel side face">
            <a:extLst>
              <a:ext uri="{FF2B5EF4-FFF2-40B4-BE49-F238E27FC236}">
                <a16:creationId xmlns:a16="http://schemas.microsoft.com/office/drawing/2014/main" id="{265C6B2B-9C39-4FD0-AABB-C274F6349C3A}"/>
              </a:ext>
            </a:extLst>
          </p:cNvPr>
          <p:cNvSpPr>
            <a:spLocks noGrp="1"/>
          </p:cNvSpPr>
          <p:nvPr/>
        </p:nvSpPr>
        <p:spPr>
          <a:xfrm>
            <a:off x="9465392" y="4183403"/>
            <a:ext cx="228600" cy="398717"/>
          </a:xfrm>
          <a:custGeom>
            <a:avLst/>
            <a:gdLst/>
            <a:ahLst/>
            <a:cxnLst/>
            <a:rect l="0" t="0" r="0" b="0"/>
            <a:pathLst>
              <a:path w="228600" h="398717">
                <a:moveTo>
                  <a:pt x="0" y="398717"/>
                </a:moveTo>
                <a:lnTo>
                  <a:pt x="228600" y="271590"/>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82" name="Filled occupied voxel exposed at cross-section">
            <a:extLst>
              <a:ext uri="{FF2B5EF4-FFF2-40B4-BE49-F238E27FC236}">
                <a16:creationId xmlns:a16="http://schemas.microsoft.com/office/drawing/2014/main" id="{A50CEF19-7EF0-43B8-8557-A2B47CA17703}"/>
              </a:ext>
            </a:extLst>
          </p:cNvPr>
          <p:cNvSpPr>
            <a:spLocks noGrp="1"/>
          </p:cNvSpPr>
          <p:nvPr/>
        </p:nvSpPr>
        <p:spPr>
          <a:xfrm>
            <a:off x="9141542" y="4310530"/>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283" name="Occupied voxel roof face">
            <a:extLst>
              <a:ext uri="{FF2B5EF4-FFF2-40B4-BE49-F238E27FC236}">
                <a16:creationId xmlns:a16="http://schemas.microsoft.com/office/drawing/2014/main" id="{33F9CBFD-456F-413B-B71C-E63CD971C7F1}"/>
              </a:ext>
            </a:extLst>
          </p:cNvPr>
          <p:cNvSpPr>
            <a:spLocks noGrp="1"/>
          </p:cNvSpPr>
          <p:nvPr/>
        </p:nvSpPr>
        <p:spPr>
          <a:xfrm>
            <a:off x="7522292" y="3911813"/>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84" name="Occupied voxel side face">
            <a:extLst>
              <a:ext uri="{FF2B5EF4-FFF2-40B4-BE49-F238E27FC236}">
                <a16:creationId xmlns:a16="http://schemas.microsoft.com/office/drawing/2014/main" id="{672CACD1-9086-458C-BA5D-CA1674BED712}"/>
              </a:ext>
            </a:extLst>
          </p:cNvPr>
          <p:cNvSpPr>
            <a:spLocks noGrp="1"/>
          </p:cNvSpPr>
          <p:nvPr/>
        </p:nvSpPr>
        <p:spPr>
          <a:xfrm>
            <a:off x="7846142" y="3911813"/>
            <a:ext cx="228600" cy="398717"/>
          </a:xfrm>
          <a:custGeom>
            <a:avLst/>
            <a:gdLst/>
            <a:ahLst/>
            <a:cxnLst/>
            <a:rect l="0" t="0" r="0" b="0"/>
            <a:pathLst>
              <a:path w="228600" h="398717">
                <a:moveTo>
                  <a:pt x="0" y="398717"/>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85" name="Filled occupied voxel exposed at cross-section">
            <a:extLst>
              <a:ext uri="{FF2B5EF4-FFF2-40B4-BE49-F238E27FC236}">
                <a16:creationId xmlns:a16="http://schemas.microsoft.com/office/drawing/2014/main" id="{A7D72B7A-73B5-4BC2-BADE-A999C82E1A81}"/>
              </a:ext>
            </a:extLst>
          </p:cNvPr>
          <p:cNvSpPr>
            <a:spLocks noGrp="1"/>
          </p:cNvSpPr>
          <p:nvPr/>
        </p:nvSpPr>
        <p:spPr>
          <a:xfrm>
            <a:off x="7522292" y="4038941"/>
            <a:ext cx="323850" cy="271590"/>
          </a:xfrm>
          <a:custGeom>
            <a:avLst/>
            <a:gdLst/>
            <a:ahLst/>
            <a:cxnLst/>
            <a:rect l="0" t="0" r="0" b="0"/>
            <a:pathLst>
              <a:path w="323850" h="271590">
                <a:moveTo>
                  <a:pt x="0" y="271590"/>
                </a:moveTo>
                <a:lnTo>
                  <a:pt x="323850" y="271590"/>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286" name="Occupied voxel roof face">
            <a:extLst>
              <a:ext uri="{FF2B5EF4-FFF2-40B4-BE49-F238E27FC236}">
                <a16:creationId xmlns:a16="http://schemas.microsoft.com/office/drawing/2014/main" id="{ACC32EE3-80CD-4A1F-AE99-B6DF3B98E011}"/>
              </a:ext>
            </a:extLst>
          </p:cNvPr>
          <p:cNvSpPr>
            <a:spLocks noGrp="1"/>
          </p:cNvSpPr>
          <p:nvPr/>
        </p:nvSpPr>
        <p:spPr>
          <a:xfrm>
            <a:off x="7846142" y="3911813"/>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87" name="Occupied voxel side face">
            <a:extLst>
              <a:ext uri="{FF2B5EF4-FFF2-40B4-BE49-F238E27FC236}">
                <a16:creationId xmlns:a16="http://schemas.microsoft.com/office/drawing/2014/main" id="{AD35E89B-BEDF-4766-A307-D2BF17A94EFF}"/>
              </a:ext>
            </a:extLst>
          </p:cNvPr>
          <p:cNvSpPr>
            <a:spLocks noGrp="1"/>
          </p:cNvSpPr>
          <p:nvPr/>
        </p:nvSpPr>
        <p:spPr>
          <a:xfrm>
            <a:off x="8169992" y="3911813"/>
            <a:ext cx="228600" cy="398717"/>
          </a:xfrm>
          <a:custGeom>
            <a:avLst/>
            <a:gdLst/>
            <a:ahLst/>
            <a:cxnLst/>
            <a:rect l="0" t="0" r="0" b="0"/>
            <a:pathLst>
              <a:path w="228600" h="398717">
                <a:moveTo>
                  <a:pt x="0" y="398717"/>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88" name="Filled occupied voxel exposed at cross-section">
            <a:extLst>
              <a:ext uri="{FF2B5EF4-FFF2-40B4-BE49-F238E27FC236}">
                <a16:creationId xmlns:a16="http://schemas.microsoft.com/office/drawing/2014/main" id="{5ED0D979-928C-4938-AE03-FC72606536C3}"/>
              </a:ext>
            </a:extLst>
          </p:cNvPr>
          <p:cNvSpPr>
            <a:spLocks noGrp="1"/>
          </p:cNvSpPr>
          <p:nvPr/>
        </p:nvSpPr>
        <p:spPr>
          <a:xfrm>
            <a:off x="7846142" y="4038941"/>
            <a:ext cx="323850" cy="271590"/>
          </a:xfrm>
          <a:custGeom>
            <a:avLst/>
            <a:gdLst/>
            <a:ahLst/>
            <a:cxnLst/>
            <a:rect l="0" t="0" r="0" b="0"/>
            <a:pathLst>
              <a:path w="323850" h="271590">
                <a:moveTo>
                  <a:pt x="0" y="271590"/>
                </a:moveTo>
                <a:lnTo>
                  <a:pt x="323850" y="271590"/>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289" name="Occupied voxel roof face">
            <a:extLst>
              <a:ext uri="{FF2B5EF4-FFF2-40B4-BE49-F238E27FC236}">
                <a16:creationId xmlns:a16="http://schemas.microsoft.com/office/drawing/2014/main" id="{9AA629D0-EF54-4F5E-8BBF-6A1D6458774C}"/>
              </a:ext>
            </a:extLst>
          </p:cNvPr>
          <p:cNvSpPr>
            <a:spLocks noGrp="1"/>
          </p:cNvSpPr>
          <p:nvPr/>
        </p:nvSpPr>
        <p:spPr>
          <a:xfrm>
            <a:off x="8169992" y="3911813"/>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90" name="Occupied voxel side face">
            <a:extLst>
              <a:ext uri="{FF2B5EF4-FFF2-40B4-BE49-F238E27FC236}">
                <a16:creationId xmlns:a16="http://schemas.microsoft.com/office/drawing/2014/main" id="{747C901C-9129-4D64-9E4B-F4C52058E838}"/>
              </a:ext>
            </a:extLst>
          </p:cNvPr>
          <p:cNvSpPr>
            <a:spLocks noGrp="1"/>
          </p:cNvSpPr>
          <p:nvPr/>
        </p:nvSpPr>
        <p:spPr>
          <a:xfrm>
            <a:off x="8493842" y="3911813"/>
            <a:ext cx="228600" cy="398717"/>
          </a:xfrm>
          <a:custGeom>
            <a:avLst/>
            <a:gdLst/>
            <a:ahLst/>
            <a:cxnLst/>
            <a:rect l="0" t="0" r="0" b="0"/>
            <a:pathLst>
              <a:path w="228600" h="398717">
                <a:moveTo>
                  <a:pt x="0" y="398717"/>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91" name="Filled occupied voxel exposed at cross-section">
            <a:extLst>
              <a:ext uri="{FF2B5EF4-FFF2-40B4-BE49-F238E27FC236}">
                <a16:creationId xmlns:a16="http://schemas.microsoft.com/office/drawing/2014/main" id="{DF9FF06B-8860-43BA-8EC6-17CA0E09CC2D}"/>
              </a:ext>
            </a:extLst>
          </p:cNvPr>
          <p:cNvSpPr>
            <a:spLocks noGrp="1"/>
          </p:cNvSpPr>
          <p:nvPr/>
        </p:nvSpPr>
        <p:spPr>
          <a:xfrm>
            <a:off x="8169992" y="4038941"/>
            <a:ext cx="323850" cy="271590"/>
          </a:xfrm>
          <a:custGeom>
            <a:avLst/>
            <a:gdLst/>
            <a:ahLst/>
            <a:cxnLst/>
            <a:rect l="0" t="0" r="0" b="0"/>
            <a:pathLst>
              <a:path w="323850" h="271590">
                <a:moveTo>
                  <a:pt x="0" y="271590"/>
                </a:moveTo>
                <a:lnTo>
                  <a:pt x="323850" y="271590"/>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292" name="Occupied voxel roof face">
            <a:extLst>
              <a:ext uri="{FF2B5EF4-FFF2-40B4-BE49-F238E27FC236}">
                <a16:creationId xmlns:a16="http://schemas.microsoft.com/office/drawing/2014/main" id="{A9CB3CF9-49C8-4339-9CC9-D93237B1F88D}"/>
              </a:ext>
            </a:extLst>
          </p:cNvPr>
          <p:cNvSpPr>
            <a:spLocks noGrp="1"/>
          </p:cNvSpPr>
          <p:nvPr/>
        </p:nvSpPr>
        <p:spPr>
          <a:xfrm>
            <a:off x="8493842" y="3911813"/>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93" name="Occupied voxel side face">
            <a:extLst>
              <a:ext uri="{FF2B5EF4-FFF2-40B4-BE49-F238E27FC236}">
                <a16:creationId xmlns:a16="http://schemas.microsoft.com/office/drawing/2014/main" id="{6B0A8AEA-BDA3-4B89-944D-2273B6BA9BC1}"/>
              </a:ext>
            </a:extLst>
          </p:cNvPr>
          <p:cNvSpPr>
            <a:spLocks noGrp="1"/>
          </p:cNvSpPr>
          <p:nvPr/>
        </p:nvSpPr>
        <p:spPr>
          <a:xfrm>
            <a:off x="8817692" y="3911813"/>
            <a:ext cx="228600" cy="398717"/>
          </a:xfrm>
          <a:custGeom>
            <a:avLst/>
            <a:gdLst/>
            <a:ahLst/>
            <a:cxnLst/>
            <a:rect l="0" t="0" r="0" b="0"/>
            <a:pathLst>
              <a:path w="228600" h="398717">
                <a:moveTo>
                  <a:pt x="0" y="398717"/>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94" name="Filled occupied voxel exposed at cross-section">
            <a:extLst>
              <a:ext uri="{FF2B5EF4-FFF2-40B4-BE49-F238E27FC236}">
                <a16:creationId xmlns:a16="http://schemas.microsoft.com/office/drawing/2014/main" id="{7928FDB8-A384-4215-9FAE-39195E6CFD51}"/>
              </a:ext>
            </a:extLst>
          </p:cNvPr>
          <p:cNvSpPr>
            <a:spLocks noGrp="1"/>
          </p:cNvSpPr>
          <p:nvPr/>
        </p:nvSpPr>
        <p:spPr>
          <a:xfrm>
            <a:off x="8493842" y="4038941"/>
            <a:ext cx="323850" cy="271590"/>
          </a:xfrm>
          <a:custGeom>
            <a:avLst/>
            <a:gdLst/>
            <a:ahLst/>
            <a:cxnLst/>
            <a:rect l="0" t="0" r="0" b="0"/>
            <a:pathLst>
              <a:path w="323850" h="271590">
                <a:moveTo>
                  <a:pt x="0" y="271590"/>
                </a:moveTo>
                <a:lnTo>
                  <a:pt x="323850" y="271590"/>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295" name="Occupied voxel roof face">
            <a:extLst>
              <a:ext uri="{FF2B5EF4-FFF2-40B4-BE49-F238E27FC236}">
                <a16:creationId xmlns:a16="http://schemas.microsoft.com/office/drawing/2014/main" id="{2FAFCC98-596C-44AC-B041-A1FB1357DDCE}"/>
              </a:ext>
            </a:extLst>
          </p:cNvPr>
          <p:cNvSpPr>
            <a:spLocks noGrp="1"/>
          </p:cNvSpPr>
          <p:nvPr/>
        </p:nvSpPr>
        <p:spPr>
          <a:xfrm>
            <a:off x="8817692" y="3911813"/>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96" name="Occupied voxel side face">
            <a:extLst>
              <a:ext uri="{FF2B5EF4-FFF2-40B4-BE49-F238E27FC236}">
                <a16:creationId xmlns:a16="http://schemas.microsoft.com/office/drawing/2014/main" id="{EA1A5DFA-0766-45CA-85DC-83778070CF17}"/>
              </a:ext>
            </a:extLst>
          </p:cNvPr>
          <p:cNvSpPr>
            <a:spLocks noGrp="1"/>
          </p:cNvSpPr>
          <p:nvPr/>
        </p:nvSpPr>
        <p:spPr>
          <a:xfrm>
            <a:off x="9141542" y="3911813"/>
            <a:ext cx="228600" cy="398717"/>
          </a:xfrm>
          <a:custGeom>
            <a:avLst/>
            <a:gdLst/>
            <a:ahLst/>
            <a:cxnLst/>
            <a:rect l="0" t="0" r="0" b="0"/>
            <a:pathLst>
              <a:path w="228600" h="398717">
                <a:moveTo>
                  <a:pt x="0" y="398717"/>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297" name="Filled occupied voxel exposed at cross-section">
            <a:extLst>
              <a:ext uri="{FF2B5EF4-FFF2-40B4-BE49-F238E27FC236}">
                <a16:creationId xmlns:a16="http://schemas.microsoft.com/office/drawing/2014/main" id="{34741139-3495-43F2-AA49-362AB78E0080}"/>
              </a:ext>
            </a:extLst>
          </p:cNvPr>
          <p:cNvSpPr>
            <a:spLocks noGrp="1"/>
          </p:cNvSpPr>
          <p:nvPr/>
        </p:nvSpPr>
        <p:spPr>
          <a:xfrm>
            <a:off x="8817692" y="4038941"/>
            <a:ext cx="323850" cy="271590"/>
          </a:xfrm>
          <a:custGeom>
            <a:avLst/>
            <a:gdLst/>
            <a:ahLst/>
            <a:cxnLst/>
            <a:rect l="0" t="0" r="0" b="0"/>
            <a:pathLst>
              <a:path w="323850" h="271590">
                <a:moveTo>
                  <a:pt x="0" y="271590"/>
                </a:moveTo>
                <a:lnTo>
                  <a:pt x="323850" y="271590"/>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298" name="Occupied voxel roof face">
            <a:extLst>
              <a:ext uri="{FF2B5EF4-FFF2-40B4-BE49-F238E27FC236}">
                <a16:creationId xmlns:a16="http://schemas.microsoft.com/office/drawing/2014/main" id="{ECC1BEB2-481E-45EE-A3D4-B2E0BCA77736}"/>
              </a:ext>
            </a:extLst>
          </p:cNvPr>
          <p:cNvSpPr>
            <a:spLocks noGrp="1"/>
          </p:cNvSpPr>
          <p:nvPr/>
        </p:nvSpPr>
        <p:spPr>
          <a:xfrm>
            <a:off x="9141542" y="3911813"/>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299" name="Occupied voxel side face">
            <a:extLst>
              <a:ext uri="{FF2B5EF4-FFF2-40B4-BE49-F238E27FC236}">
                <a16:creationId xmlns:a16="http://schemas.microsoft.com/office/drawing/2014/main" id="{0DBF4D2D-1419-427B-ABFE-185F7F4A7D60}"/>
              </a:ext>
            </a:extLst>
          </p:cNvPr>
          <p:cNvSpPr>
            <a:spLocks noGrp="1"/>
          </p:cNvSpPr>
          <p:nvPr/>
        </p:nvSpPr>
        <p:spPr>
          <a:xfrm>
            <a:off x="9465392" y="3911813"/>
            <a:ext cx="228600" cy="398717"/>
          </a:xfrm>
          <a:custGeom>
            <a:avLst/>
            <a:gdLst/>
            <a:ahLst/>
            <a:cxnLst/>
            <a:rect l="0" t="0" r="0" b="0"/>
            <a:pathLst>
              <a:path w="228600" h="398717">
                <a:moveTo>
                  <a:pt x="0" y="398717"/>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300" name="Filled occupied voxel exposed at cross-section">
            <a:extLst>
              <a:ext uri="{FF2B5EF4-FFF2-40B4-BE49-F238E27FC236}">
                <a16:creationId xmlns:a16="http://schemas.microsoft.com/office/drawing/2014/main" id="{AA175279-FF38-412E-9BA3-20625E554D4A}"/>
              </a:ext>
            </a:extLst>
          </p:cNvPr>
          <p:cNvSpPr>
            <a:spLocks noGrp="1"/>
          </p:cNvSpPr>
          <p:nvPr/>
        </p:nvSpPr>
        <p:spPr>
          <a:xfrm>
            <a:off x="9141542" y="4038941"/>
            <a:ext cx="323850" cy="271590"/>
          </a:xfrm>
          <a:custGeom>
            <a:avLst/>
            <a:gdLst/>
            <a:ahLst/>
            <a:cxnLst/>
            <a:rect l="0" t="0" r="0" b="0"/>
            <a:pathLst>
              <a:path w="323850" h="271590">
                <a:moveTo>
                  <a:pt x="0" y="271590"/>
                </a:moveTo>
                <a:lnTo>
                  <a:pt x="323850" y="271590"/>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301" name="Occupied voxel roof face">
            <a:extLst>
              <a:ext uri="{FF2B5EF4-FFF2-40B4-BE49-F238E27FC236}">
                <a16:creationId xmlns:a16="http://schemas.microsoft.com/office/drawing/2014/main" id="{C198B25C-A176-42B9-A43E-D90D6BFF2BDD}"/>
              </a:ext>
            </a:extLst>
          </p:cNvPr>
          <p:cNvSpPr>
            <a:spLocks noGrp="1"/>
          </p:cNvSpPr>
          <p:nvPr/>
        </p:nvSpPr>
        <p:spPr>
          <a:xfrm>
            <a:off x="7522292" y="3640224"/>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302" name="Occupied voxel side face">
            <a:extLst>
              <a:ext uri="{FF2B5EF4-FFF2-40B4-BE49-F238E27FC236}">
                <a16:creationId xmlns:a16="http://schemas.microsoft.com/office/drawing/2014/main" id="{A36291FA-F41E-4BB3-9CC7-E89407100FAC}"/>
              </a:ext>
            </a:extLst>
          </p:cNvPr>
          <p:cNvSpPr>
            <a:spLocks noGrp="1"/>
          </p:cNvSpPr>
          <p:nvPr/>
        </p:nvSpPr>
        <p:spPr>
          <a:xfrm>
            <a:off x="7846142" y="3640224"/>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303" name="Filled occupied voxel exposed at cross-section">
            <a:extLst>
              <a:ext uri="{FF2B5EF4-FFF2-40B4-BE49-F238E27FC236}">
                <a16:creationId xmlns:a16="http://schemas.microsoft.com/office/drawing/2014/main" id="{19B10BF1-E468-4F9B-A359-B1B064D90183}"/>
              </a:ext>
            </a:extLst>
          </p:cNvPr>
          <p:cNvSpPr>
            <a:spLocks noGrp="1"/>
          </p:cNvSpPr>
          <p:nvPr/>
        </p:nvSpPr>
        <p:spPr>
          <a:xfrm>
            <a:off x="7522292" y="3767351"/>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304" name="Occupied voxel roof face">
            <a:extLst>
              <a:ext uri="{FF2B5EF4-FFF2-40B4-BE49-F238E27FC236}">
                <a16:creationId xmlns:a16="http://schemas.microsoft.com/office/drawing/2014/main" id="{9F0C42AB-0551-4E3D-83E0-6C894EA53C40}"/>
              </a:ext>
            </a:extLst>
          </p:cNvPr>
          <p:cNvSpPr>
            <a:spLocks noGrp="1"/>
          </p:cNvSpPr>
          <p:nvPr/>
        </p:nvSpPr>
        <p:spPr>
          <a:xfrm>
            <a:off x="7846142" y="3640224"/>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305" name="Occupied voxel side face">
            <a:extLst>
              <a:ext uri="{FF2B5EF4-FFF2-40B4-BE49-F238E27FC236}">
                <a16:creationId xmlns:a16="http://schemas.microsoft.com/office/drawing/2014/main" id="{B85C17AE-73DD-4F41-8829-50C24C2E0B86}"/>
              </a:ext>
            </a:extLst>
          </p:cNvPr>
          <p:cNvSpPr>
            <a:spLocks noGrp="1"/>
          </p:cNvSpPr>
          <p:nvPr/>
        </p:nvSpPr>
        <p:spPr>
          <a:xfrm>
            <a:off x="8169992" y="3640224"/>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306" name="Filled occupied voxel exposed at cross-section">
            <a:extLst>
              <a:ext uri="{FF2B5EF4-FFF2-40B4-BE49-F238E27FC236}">
                <a16:creationId xmlns:a16="http://schemas.microsoft.com/office/drawing/2014/main" id="{0C645351-CB1C-4567-81DB-D3E842E2A5E4}"/>
              </a:ext>
            </a:extLst>
          </p:cNvPr>
          <p:cNvSpPr>
            <a:spLocks noGrp="1"/>
          </p:cNvSpPr>
          <p:nvPr/>
        </p:nvSpPr>
        <p:spPr>
          <a:xfrm>
            <a:off x="7846142" y="3767351"/>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307" name="Occupied voxel roof face">
            <a:extLst>
              <a:ext uri="{FF2B5EF4-FFF2-40B4-BE49-F238E27FC236}">
                <a16:creationId xmlns:a16="http://schemas.microsoft.com/office/drawing/2014/main" id="{8DF95971-5C3D-4FC5-A062-55AE5A302CF1}"/>
              </a:ext>
            </a:extLst>
          </p:cNvPr>
          <p:cNvSpPr>
            <a:spLocks noGrp="1"/>
          </p:cNvSpPr>
          <p:nvPr/>
        </p:nvSpPr>
        <p:spPr>
          <a:xfrm>
            <a:off x="8169992" y="3640224"/>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308" name="Occupied voxel side face">
            <a:extLst>
              <a:ext uri="{FF2B5EF4-FFF2-40B4-BE49-F238E27FC236}">
                <a16:creationId xmlns:a16="http://schemas.microsoft.com/office/drawing/2014/main" id="{1345381E-46E0-4FE6-8D64-DEBF5662E8F3}"/>
              </a:ext>
            </a:extLst>
          </p:cNvPr>
          <p:cNvSpPr>
            <a:spLocks noGrp="1"/>
          </p:cNvSpPr>
          <p:nvPr/>
        </p:nvSpPr>
        <p:spPr>
          <a:xfrm>
            <a:off x="8493842" y="3640224"/>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309" name="Filled occupied voxel exposed at cross-section">
            <a:extLst>
              <a:ext uri="{FF2B5EF4-FFF2-40B4-BE49-F238E27FC236}">
                <a16:creationId xmlns:a16="http://schemas.microsoft.com/office/drawing/2014/main" id="{4F9A02EC-663C-4066-9B15-F677AE8D8F83}"/>
              </a:ext>
            </a:extLst>
          </p:cNvPr>
          <p:cNvSpPr>
            <a:spLocks noGrp="1"/>
          </p:cNvSpPr>
          <p:nvPr/>
        </p:nvSpPr>
        <p:spPr>
          <a:xfrm>
            <a:off x="8169992" y="3767351"/>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310" name="Occupied voxel roof face">
            <a:extLst>
              <a:ext uri="{FF2B5EF4-FFF2-40B4-BE49-F238E27FC236}">
                <a16:creationId xmlns:a16="http://schemas.microsoft.com/office/drawing/2014/main" id="{36C403AA-C5C3-4A34-B53E-2A5AFCF3CF17}"/>
              </a:ext>
            </a:extLst>
          </p:cNvPr>
          <p:cNvSpPr>
            <a:spLocks noGrp="1"/>
          </p:cNvSpPr>
          <p:nvPr/>
        </p:nvSpPr>
        <p:spPr>
          <a:xfrm>
            <a:off x="8493842" y="3640224"/>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311" name="Occupied voxel side face">
            <a:extLst>
              <a:ext uri="{FF2B5EF4-FFF2-40B4-BE49-F238E27FC236}">
                <a16:creationId xmlns:a16="http://schemas.microsoft.com/office/drawing/2014/main" id="{5B2FB5C2-DAFA-4764-BD41-C7B7AFDC745D}"/>
              </a:ext>
            </a:extLst>
          </p:cNvPr>
          <p:cNvSpPr>
            <a:spLocks noGrp="1"/>
          </p:cNvSpPr>
          <p:nvPr/>
        </p:nvSpPr>
        <p:spPr>
          <a:xfrm>
            <a:off x="8817692" y="3640224"/>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312" name="Filled occupied voxel exposed at cross-section">
            <a:extLst>
              <a:ext uri="{FF2B5EF4-FFF2-40B4-BE49-F238E27FC236}">
                <a16:creationId xmlns:a16="http://schemas.microsoft.com/office/drawing/2014/main" id="{2D0A8164-8E6E-489D-9785-4670136E2A04}"/>
              </a:ext>
            </a:extLst>
          </p:cNvPr>
          <p:cNvSpPr>
            <a:spLocks noGrp="1"/>
          </p:cNvSpPr>
          <p:nvPr/>
        </p:nvSpPr>
        <p:spPr>
          <a:xfrm>
            <a:off x="8493842" y="3767351"/>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313" name="Occupied voxel roof face">
            <a:extLst>
              <a:ext uri="{FF2B5EF4-FFF2-40B4-BE49-F238E27FC236}">
                <a16:creationId xmlns:a16="http://schemas.microsoft.com/office/drawing/2014/main" id="{972A9C1A-8B2C-4720-8B2C-F031378AA561}"/>
              </a:ext>
            </a:extLst>
          </p:cNvPr>
          <p:cNvSpPr>
            <a:spLocks noGrp="1"/>
          </p:cNvSpPr>
          <p:nvPr/>
        </p:nvSpPr>
        <p:spPr>
          <a:xfrm>
            <a:off x="8817692" y="3640224"/>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314" name="Occupied voxel side face">
            <a:extLst>
              <a:ext uri="{FF2B5EF4-FFF2-40B4-BE49-F238E27FC236}">
                <a16:creationId xmlns:a16="http://schemas.microsoft.com/office/drawing/2014/main" id="{87DAEEB6-D65E-4239-8317-C7E379C4646C}"/>
              </a:ext>
            </a:extLst>
          </p:cNvPr>
          <p:cNvSpPr>
            <a:spLocks noGrp="1"/>
          </p:cNvSpPr>
          <p:nvPr/>
        </p:nvSpPr>
        <p:spPr>
          <a:xfrm>
            <a:off x="9141542" y="3640224"/>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315" name="Filled occupied voxel exposed at cross-section">
            <a:extLst>
              <a:ext uri="{FF2B5EF4-FFF2-40B4-BE49-F238E27FC236}">
                <a16:creationId xmlns:a16="http://schemas.microsoft.com/office/drawing/2014/main" id="{90CB6152-BAEF-42B4-9253-2210426EBB6C}"/>
              </a:ext>
            </a:extLst>
          </p:cNvPr>
          <p:cNvSpPr>
            <a:spLocks noGrp="1"/>
          </p:cNvSpPr>
          <p:nvPr/>
        </p:nvSpPr>
        <p:spPr>
          <a:xfrm>
            <a:off x="8817692" y="3767351"/>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316" name="Occupied voxel roof face">
            <a:extLst>
              <a:ext uri="{FF2B5EF4-FFF2-40B4-BE49-F238E27FC236}">
                <a16:creationId xmlns:a16="http://schemas.microsoft.com/office/drawing/2014/main" id="{9DABEF3C-6870-48C4-8FAC-CD140A7899F9}"/>
              </a:ext>
            </a:extLst>
          </p:cNvPr>
          <p:cNvSpPr>
            <a:spLocks noGrp="1"/>
          </p:cNvSpPr>
          <p:nvPr/>
        </p:nvSpPr>
        <p:spPr>
          <a:xfrm>
            <a:off x="9141542" y="3640224"/>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317" name="Occupied voxel side face">
            <a:extLst>
              <a:ext uri="{FF2B5EF4-FFF2-40B4-BE49-F238E27FC236}">
                <a16:creationId xmlns:a16="http://schemas.microsoft.com/office/drawing/2014/main" id="{96894A6A-B8FF-4BE6-B376-BCFD4997570F}"/>
              </a:ext>
            </a:extLst>
          </p:cNvPr>
          <p:cNvSpPr>
            <a:spLocks noGrp="1"/>
          </p:cNvSpPr>
          <p:nvPr/>
        </p:nvSpPr>
        <p:spPr>
          <a:xfrm>
            <a:off x="9465392" y="3640224"/>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318" name="Filled occupied voxel exposed at cross-section">
            <a:extLst>
              <a:ext uri="{FF2B5EF4-FFF2-40B4-BE49-F238E27FC236}">
                <a16:creationId xmlns:a16="http://schemas.microsoft.com/office/drawing/2014/main" id="{7D4DEAF8-D547-48E0-B8D1-E9154941FFAB}"/>
              </a:ext>
            </a:extLst>
          </p:cNvPr>
          <p:cNvSpPr>
            <a:spLocks noGrp="1"/>
          </p:cNvSpPr>
          <p:nvPr/>
        </p:nvSpPr>
        <p:spPr>
          <a:xfrm>
            <a:off x="9141542" y="3767351"/>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319" name="Occupied voxel roof face">
            <a:extLst>
              <a:ext uri="{FF2B5EF4-FFF2-40B4-BE49-F238E27FC236}">
                <a16:creationId xmlns:a16="http://schemas.microsoft.com/office/drawing/2014/main" id="{7B1C3FED-A4D4-46F0-90C6-2F9E4D4AD6ED}"/>
              </a:ext>
            </a:extLst>
          </p:cNvPr>
          <p:cNvSpPr>
            <a:spLocks noGrp="1"/>
          </p:cNvSpPr>
          <p:nvPr/>
        </p:nvSpPr>
        <p:spPr>
          <a:xfrm>
            <a:off x="7522292" y="3368634"/>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320" name="Occupied voxel side face">
            <a:extLst>
              <a:ext uri="{FF2B5EF4-FFF2-40B4-BE49-F238E27FC236}">
                <a16:creationId xmlns:a16="http://schemas.microsoft.com/office/drawing/2014/main" id="{BE2E76ED-0324-4AF2-ACA7-DF8C55488BEF}"/>
              </a:ext>
            </a:extLst>
          </p:cNvPr>
          <p:cNvSpPr>
            <a:spLocks noGrp="1"/>
          </p:cNvSpPr>
          <p:nvPr/>
        </p:nvSpPr>
        <p:spPr>
          <a:xfrm>
            <a:off x="7846142" y="3368634"/>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321" name="Filled occupied voxel exposed at cross-section">
            <a:extLst>
              <a:ext uri="{FF2B5EF4-FFF2-40B4-BE49-F238E27FC236}">
                <a16:creationId xmlns:a16="http://schemas.microsoft.com/office/drawing/2014/main" id="{33BD2B31-644A-4372-98E9-6921266356A2}"/>
              </a:ext>
            </a:extLst>
          </p:cNvPr>
          <p:cNvSpPr>
            <a:spLocks noGrp="1"/>
          </p:cNvSpPr>
          <p:nvPr/>
        </p:nvSpPr>
        <p:spPr>
          <a:xfrm>
            <a:off x="7522292" y="3495762"/>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322" name="Occupied voxel roof face">
            <a:extLst>
              <a:ext uri="{FF2B5EF4-FFF2-40B4-BE49-F238E27FC236}">
                <a16:creationId xmlns:a16="http://schemas.microsoft.com/office/drawing/2014/main" id="{82AD951F-1CC0-4D68-A930-61B62452AC4B}"/>
              </a:ext>
            </a:extLst>
          </p:cNvPr>
          <p:cNvSpPr>
            <a:spLocks noGrp="1"/>
          </p:cNvSpPr>
          <p:nvPr/>
        </p:nvSpPr>
        <p:spPr>
          <a:xfrm>
            <a:off x="7846142" y="3368634"/>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323" name="Occupied voxel side face">
            <a:extLst>
              <a:ext uri="{FF2B5EF4-FFF2-40B4-BE49-F238E27FC236}">
                <a16:creationId xmlns:a16="http://schemas.microsoft.com/office/drawing/2014/main" id="{0F5505F2-B0CC-456E-8EF1-E5A6EB00D8B9}"/>
              </a:ext>
            </a:extLst>
          </p:cNvPr>
          <p:cNvSpPr>
            <a:spLocks noGrp="1"/>
          </p:cNvSpPr>
          <p:nvPr/>
        </p:nvSpPr>
        <p:spPr>
          <a:xfrm>
            <a:off x="8169992" y="3368634"/>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324" name="Filled occupied voxel exposed at cross-section">
            <a:extLst>
              <a:ext uri="{FF2B5EF4-FFF2-40B4-BE49-F238E27FC236}">
                <a16:creationId xmlns:a16="http://schemas.microsoft.com/office/drawing/2014/main" id="{62AD8984-B642-45A2-8FA1-5B2806416E9B}"/>
              </a:ext>
            </a:extLst>
          </p:cNvPr>
          <p:cNvSpPr>
            <a:spLocks noGrp="1"/>
          </p:cNvSpPr>
          <p:nvPr/>
        </p:nvSpPr>
        <p:spPr>
          <a:xfrm>
            <a:off x="7846142" y="3495762"/>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325" name="Occupied voxel roof face">
            <a:extLst>
              <a:ext uri="{FF2B5EF4-FFF2-40B4-BE49-F238E27FC236}">
                <a16:creationId xmlns:a16="http://schemas.microsoft.com/office/drawing/2014/main" id="{C397235C-5375-4BBE-8E79-45AD29DE1EA9}"/>
              </a:ext>
            </a:extLst>
          </p:cNvPr>
          <p:cNvSpPr>
            <a:spLocks noGrp="1"/>
          </p:cNvSpPr>
          <p:nvPr/>
        </p:nvSpPr>
        <p:spPr>
          <a:xfrm>
            <a:off x="8169992" y="3368634"/>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326" name="Occupied voxel side face">
            <a:extLst>
              <a:ext uri="{FF2B5EF4-FFF2-40B4-BE49-F238E27FC236}">
                <a16:creationId xmlns:a16="http://schemas.microsoft.com/office/drawing/2014/main" id="{8453A207-7621-4709-A73E-D9B5982E0F33}"/>
              </a:ext>
            </a:extLst>
          </p:cNvPr>
          <p:cNvSpPr>
            <a:spLocks noGrp="1"/>
          </p:cNvSpPr>
          <p:nvPr/>
        </p:nvSpPr>
        <p:spPr>
          <a:xfrm>
            <a:off x="8493842" y="3368634"/>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327" name="Filled occupied voxel exposed at cross-section">
            <a:extLst>
              <a:ext uri="{FF2B5EF4-FFF2-40B4-BE49-F238E27FC236}">
                <a16:creationId xmlns:a16="http://schemas.microsoft.com/office/drawing/2014/main" id="{8F2F0404-43BB-4D52-8AA0-772B95207E00}"/>
              </a:ext>
            </a:extLst>
          </p:cNvPr>
          <p:cNvSpPr>
            <a:spLocks noGrp="1"/>
          </p:cNvSpPr>
          <p:nvPr/>
        </p:nvSpPr>
        <p:spPr>
          <a:xfrm>
            <a:off x="8169992" y="3495762"/>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328" name="Occupied voxel roof face">
            <a:extLst>
              <a:ext uri="{FF2B5EF4-FFF2-40B4-BE49-F238E27FC236}">
                <a16:creationId xmlns:a16="http://schemas.microsoft.com/office/drawing/2014/main" id="{9F95B932-BDDF-4657-AC5C-CC71DBC089D7}"/>
              </a:ext>
            </a:extLst>
          </p:cNvPr>
          <p:cNvSpPr>
            <a:spLocks noGrp="1"/>
          </p:cNvSpPr>
          <p:nvPr/>
        </p:nvSpPr>
        <p:spPr>
          <a:xfrm>
            <a:off x="8493842" y="3368634"/>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329" name="Occupied voxel side face">
            <a:extLst>
              <a:ext uri="{FF2B5EF4-FFF2-40B4-BE49-F238E27FC236}">
                <a16:creationId xmlns:a16="http://schemas.microsoft.com/office/drawing/2014/main" id="{3F631B05-6970-42E3-ABDC-AEAA03CDB718}"/>
              </a:ext>
            </a:extLst>
          </p:cNvPr>
          <p:cNvSpPr>
            <a:spLocks noGrp="1"/>
          </p:cNvSpPr>
          <p:nvPr/>
        </p:nvSpPr>
        <p:spPr>
          <a:xfrm>
            <a:off x="8817692" y="3368634"/>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330" name="Filled occupied voxel exposed at cross-section">
            <a:extLst>
              <a:ext uri="{FF2B5EF4-FFF2-40B4-BE49-F238E27FC236}">
                <a16:creationId xmlns:a16="http://schemas.microsoft.com/office/drawing/2014/main" id="{E845E459-9BFC-42F0-984B-1CEBFCB7178D}"/>
              </a:ext>
            </a:extLst>
          </p:cNvPr>
          <p:cNvSpPr>
            <a:spLocks noGrp="1"/>
          </p:cNvSpPr>
          <p:nvPr/>
        </p:nvSpPr>
        <p:spPr>
          <a:xfrm>
            <a:off x="8493842" y="3495762"/>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331" name="Occupied voxel roof face">
            <a:extLst>
              <a:ext uri="{FF2B5EF4-FFF2-40B4-BE49-F238E27FC236}">
                <a16:creationId xmlns:a16="http://schemas.microsoft.com/office/drawing/2014/main" id="{CFB5C8E9-C11F-4E88-ACCA-42F280C35945}"/>
              </a:ext>
            </a:extLst>
          </p:cNvPr>
          <p:cNvSpPr>
            <a:spLocks noGrp="1"/>
          </p:cNvSpPr>
          <p:nvPr/>
        </p:nvSpPr>
        <p:spPr>
          <a:xfrm>
            <a:off x="8817692" y="3368634"/>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332" name="Occupied voxel side face">
            <a:extLst>
              <a:ext uri="{FF2B5EF4-FFF2-40B4-BE49-F238E27FC236}">
                <a16:creationId xmlns:a16="http://schemas.microsoft.com/office/drawing/2014/main" id="{CBD1BC85-6285-49ED-B2F3-49917EFE70E0}"/>
              </a:ext>
            </a:extLst>
          </p:cNvPr>
          <p:cNvSpPr>
            <a:spLocks noGrp="1"/>
          </p:cNvSpPr>
          <p:nvPr/>
        </p:nvSpPr>
        <p:spPr>
          <a:xfrm>
            <a:off x="9141542" y="3368634"/>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333" name="Filled occupied voxel exposed at cross-section">
            <a:extLst>
              <a:ext uri="{FF2B5EF4-FFF2-40B4-BE49-F238E27FC236}">
                <a16:creationId xmlns:a16="http://schemas.microsoft.com/office/drawing/2014/main" id="{C847FF24-0B8C-42E1-9962-19177A735E2B}"/>
              </a:ext>
            </a:extLst>
          </p:cNvPr>
          <p:cNvSpPr>
            <a:spLocks noGrp="1"/>
          </p:cNvSpPr>
          <p:nvPr/>
        </p:nvSpPr>
        <p:spPr>
          <a:xfrm>
            <a:off x="8817692" y="3495762"/>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334" name="Occupied voxel roof face">
            <a:extLst>
              <a:ext uri="{FF2B5EF4-FFF2-40B4-BE49-F238E27FC236}">
                <a16:creationId xmlns:a16="http://schemas.microsoft.com/office/drawing/2014/main" id="{DBC292C6-96D7-4BFE-BB5F-5AAF118EF704}"/>
              </a:ext>
            </a:extLst>
          </p:cNvPr>
          <p:cNvSpPr>
            <a:spLocks noGrp="1"/>
          </p:cNvSpPr>
          <p:nvPr/>
        </p:nvSpPr>
        <p:spPr>
          <a:xfrm>
            <a:off x="9141542" y="3368634"/>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335" name="Occupied voxel side face">
            <a:extLst>
              <a:ext uri="{FF2B5EF4-FFF2-40B4-BE49-F238E27FC236}">
                <a16:creationId xmlns:a16="http://schemas.microsoft.com/office/drawing/2014/main" id="{6319EB0A-30A6-4C67-A14F-DE198C0A66CF}"/>
              </a:ext>
            </a:extLst>
          </p:cNvPr>
          <p:cNvSpPr>
            <a:spLocks noGrp="1"/>
          </p:cNvSpPr>
          <p:nvPr/>
        </p:nvSpPr>
        <p:spPr>
          <a:xfrm>
            <a:off x="9465392" y="3368634"/>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336" name="Filled occupied voxel exposed at cross-section">
            <a:extLst>
              <a:ext uri="{FF2B5EF4-FFF2-40B4-BE49-F238E27FC236}">
                <a16:creationId xmlns:a16="http://schemas.microsoft.com/office/drawing/2014/main" id="{A171180E-E3DE-4FAB-A624-C22E7296AD1C}"/>
              </a:ext>
            </a:extLst>
          </p:cNvPr>
          <p:cNvSpPr>
            <a:spLocks noGrp="1"/>
          </p:cNvSpPr>
          <p:nvPr/>
        </p:nvSpPr>
        <p:spPr>
          <a:xfrm>
            <a:off x="9141542" y="3495762"/>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337" name="Occupied voxel roof face">
            <a:extLst>
              <a:ext uri="{FF2B5EF4-FFF2-40B4-BE49-F238E27FC236}">
                <a16:creationId xmlns:a16="http://schemas.microsoft.com/office/drawing/2014/main" id="{A1C5A30D-99B5-4790-9731-41B7B45F61DF}"/>
              </a:ext>
            </a:extLst>
          </p:cNvPr>
          <p:cNvSpPr>
            <a:spLocks noGrp="1"/>
          </p:cNvSpPr>
          <p:nvPr/>
        </p:nvSpPr>
        <p:spPr>
          <a:xfrm>
            <a:off x="8169992" y="3097045"/>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338" name="Occupied voxel side face">
            <a:extLst>
              <a:ext uri="{FF2B5EF4-FFF2-40B4-BE49-F238E27FC236}">
                <a16:creationId xmlns:a16="http://schemas.microsoft.com/office/drawing/2014/main" id="{06EDED92-A605-49AE-A97C-E907B35628FD}"/>
              </a:ext>
            </a:extLst>
          </p:cNvPr>
          <p:cNvSpPr>
            <a:spLocks noGrp="1"/>
          </p:cNvSpPr>
          <p:nvPr/>
        </p:nvSpPr>
        <p:spPr>
          <a:xfrm>
            <a:off x="8493842" y="3097045"/>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339" name="Filled occupied voxel exposed at cross-section">
            <a:extLst>
              <a:ext uri="{FF2B5EF4-FFF2-40B4-BE49-F238E27FC236}">
                <a16:creationId xmlns:a16="http://schemas.microsoft.com/office/drawing/2014/main" id="{7DDFB5A2-C9AF-49C3-B119-C18F0E903594}"/>
              </a:ext>
            </a:extLst>
          </p:cNvPr>
          <p:cNvSpPr>
            <a:spLocks noGrp="1"/>
          </p:cNvSpPr>
          <p:nvPr/>
        </p:nvSpPr>
        <p:spPr>
          <a:xfrm>
            <a:off x="8169992" y="3224172"/>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340" name="Occupied voxel roof face">
            <a:extLst>
              <a:ext uri="{FF2B5EF4-FFF2-40B4-BE49-F238E27FC236}">
                <a16:creationId xmlns:a16="http://schemas.microsoft.com/office/drawing/2014/main" id="{E134C6CF-34A0-4105-8019-7B3788A06D1D}"/>
              </a:ext>
            </a:extLst>
          </p:cNvPr>
          <p:cNvSpPr>
            <a:spLocks noGrp="1"/>
          </p:cNvSpPr>
          <p:nvPr/>
        </p:nvSpPr>
        <p:spPr>
          <a:xfrm>
            <a:off x="8493842" y="3097045"/>
            <a:ext cx="552450" cy="127127"/>
          </a:xfrm>
          <a:custGeom>
            <a:avLst/>
            <a:gdLst/>
            <a:ahLst/>
            <a:cxnLst/>
            <a:rect l="0" t="0" r="0" b="0"/>
            <a:pathLst>
              <a:path w="552450" h="127127">
                <a:moveTo>
                  <a:pt x="0" y="127127"/>
                </a:moveTo>
                <a:lnTo>
                  <a:pt x="323850" y="127127"/>
                </a:lnTo>
                <a:lnTo>
                  <a:pt x="552450" y="0"/>
                </a:lnTo>
                <a:lnTo>
                  <a:pt x="228600" y="0"/>
                </a:lnTo>
                <a:close/>
              </a:path>
            </a:pathLst>
          </a:custGeom>
          <a:solidFill>
            <a:srgbClr val="347695"/>
          </a:solidFill>
          <a:ln w="7620">
            <a:solidFill>
              <a:srgbClr val="70BED5"/>
            </a:solidFill>
          </a:ln>
        </p:spPr>
        <p:txBody>
          <a:bodyPr/>
          <a:lstStyle/>
          <a:p>
            <a:endParaRPr lang="zh-CN" altLang="en-US"/>
          </a:p>
        </p:txBody>
      </p:sp>
      <p:sp>
        <p:nvSpPr>
          <p:cNvPr id="1341" name="Occupied voxel side face">
            <a:extLst>
              <a:ext uri="{FF2B5EF4-FFF2-40B4-BE49-F238E27FC236}">
                <a16:creationId xmlns:a16="http://schemas.microsoft.com/office/drawing/2014/main" id="{0D0DDE35-795A-41B0-BEAF-6A28A0D5BFA1}"/>
              </a:ext>
            </a:extLst>
          </p:cNvPr>
          <p:cNvSpPr>
            <a:spLocks noGrp="1"/>
          </p:cNvSpPr>
          <p:nvPr/>
        </p:nvSpPr>
        <p:spPr>
          <a:xfrm>
            <a:off x="8817692" y="3097045"/>
            <a:ext cx="228600" cy="398716"/>
          </a:xfrm>
          <a:custGeom>
            <a:avLst/>
            <a:gdLst/>
            <a:ahLst/>
            <a:cxnLst/>
            <a:rect l="0" t="0" r="0" b="0"/>
            <a:pathLst>
              <a:path w="228600" h="398716">
                <a:moveTo>
                  <a:pt x="0" y="398716"/>
                </a:moveTo>
                <a:lnTo>
                  <a:pt x="228600" y="271589"/>
                </a:lnTo>
                <a:lnTo>
                  <a:pt x="228600" y="0"/>
                </a:lnTo>
                <a:lnTo>
                  <a:pt x="0" y="127127"/>
                </a:lnTo>
                <a:close/>
              </a:path>
            </a:pathLst>
          </a:custGeom>
          <a:solidFill>
            <a:srgbClr val="173B52"/>
          </a:solidFill>
          <a:ln w="7620">
            <a:solidFill>
              <a:srgbClr val="4E849E"/>
            </a:solidFill>
          </a:ln>
        </p:spPr>
        <p:txBody>
          <a:bodyPr/>
          <a:lstStyle/>
          <a:p>
            <a:endParaRPr lang="zh-CN" altLang="en-US"/>
          </a:p>
        </p:txBody>
      </p:sp>
      <p:sp>
        <p:nvSpPr>
          <p:cNvPr id="1342" name="Filled occupied voxel exposed at cross-section">
            <a:extLst>
              <a:ext uri="{FF2B5EF4-FFF2-40B4-BE49-F238E27FC236}">
                <a16:creationId xmlns:a16="http://schemas.microsoft.com/office/drawing/2014/main" id="{80DFC9B0-8009-410C-921A-65E75F5BE03D}"/>
              </a:ext>
            </a:extLst>
          </p:cNvPr>
          <p:cNvSpPr>
            <a:spLocks noGrp="1"/>
          </p:cNvSpPr>
          <p:nvPr/>
        </p:nvSpPr>
        <p:spPr>
          <a:xfrm>
            <a:off x="8493842" y="3224172"/>
            <a:ext cx="323850" cy="271589"/>
          </a:xfrm>
          <a:custGeom>
            <a:avLst/>
            <a:gdLst/>
            <a:ahLst/>
            <a:cxnLst/>
            <a:rect l="0" t="0" r="0" b="0"/>
            <a:pathLst>
              <a:path w="323850" h="271589">
                <a:moveTo>
                  <a:pt x="0" y="271589"/>
                </a:moveTo>
                <a:lnTo>
                  <a:pt x="323850" y="271589"/>
                </a:lnTo>
                <a:lnTo>
                  <a:pt x="323850" y="0"/>
                </a:lnTo>
                <a:lnTo>
                  <a:pt x="0" y="0"/>
                </a:lnTo>
                <a:close/>
              </a:path>
            </a:pathLst>
          </a:custGeom>
          <a:solidFill>
            <a:srgbClr val="2C5871"/>
          </a:solidFill>
          <a:ln w="7620">
            <a:solidFill>
              <a:srgbClr val="FFAD57"/>
            </a:solidFill>
          </a:ln>
        </p:spPr>
        <p:txBody>
          <a:bodyPr/>
          <a:lstStyle/>
          <a:p>
            <a:endParaRPr lang="zh-CN" altLang="en-US"/>
          </a:p>
        </p:txBody>
      </p:sp>
      <p:sp>
        <p:nvSpPr>
          <p:cNvPr id="1343" name="Air voxel above the roof">
            <a:extLst>
              <a:ext uri="{FF2B5EF4-FFF2-40B4-BE49-F238E27FC236}">
                <a16:creationId xmlns:a16="http://schemas.microsoft.com/office/drawing/2014/main" id="{E32AC481-5BF5-40AE-BD84-3A07ADFCEAAF}"/>
              </a:ext>
            </a:extLst>
          </p:cNvPr>
          <p:cNvSpPr>
            <a:spLocks noGrp="1"/>
          </p:cNvSpPr>
          <p:nvPr/>
        </p:nvSpPr>
        <p:spPr>
          <a:xfrm>
            <a:off x="7522292" y="3224172"/>
            <a:ext cx="323850" cy="271589"/>
          </a:xfrm>
          <a:custGeom>
            <a:avLst/>
            <a:gdLst/>
            <a:ahLst/>
            <a:cxnLst/>
            <a:rect l="0" t="0" r="0" b="0"/>
            <a:pathLst>
              <a:path w="323850" h="271589">
                <a:moveTo>
                  <a:pt x="0" y="271589"/>
                </a:moveTo>
                <a:lnTo>
                  <a:pt x="323850" y="271589"/>
                </a:lnTo>
                <a:lnTo>
                  <a:pt x="323850" y="0"/>
                </a:lnTo>
                <a:lnTo>
                  <a:pt x="0" y="0"/>
                </a:lnTo>
                <a:close/>
              </a:path>
            </a:pathLst>
          </a:custGeom>
          <a:noFill/>
          <a:ln w="7620">
            <a:solidFill>
              <a:srgbClr val="46515A"/>
            </a:solidFill>
          </a:ln>
        </p:spPr>
        <p:txBody>
          <a:bodyPr/>
          <a:lstStyle/>
          <a:p>
            <a:endParaRPr lang="zh-CN" altLang="en-US"/>
          </a:p>
        </p:txBody>
      </p:sp>
      <p:sp>
        <p:nvSpPr>
          <p:cNvPr id="1344" name="Air voxel above the roof">
            <a:extLst>
              <a:ext uri="{FF2B5EF4-FFF2-40B4-BE49-F238E27FC236}">
                <a16:creationId xmlns:a16="http://schemas.microsoft.com/office/drawing/2014/main" id="{C701EF09-51FC-4CC4-A8EC-2686C083CB2D}"/>
              </a:ext>
            </a:extLst>
          </p:cNvPr>
          <p:cNvSpPr>
            <a:spLocks noGrp="1"/>
          </p:cNvSpPr>
          <p:nvPr/>
        </p:nvSpPr>
        <p:spPr>
          <a:xfrm>
            <a:off x="7846142" y="3224172"/>
            <a:ext cx="323850" cy="271589"/>
          </a:xfrm>
          <a:custGeom>
            <a:avLst/>
            <a:gdLst/>
            <a:ahLst/>
            <a:cxnLst/>
            <a:rect l="0" t="0" r="0" b="0"/>
            <a:pathLst>
              <a:path w="323850" h="271589">
                <a:moveTo>
                  <a:pt x="0" y="271589"/>
                </a:moveTo>
                <a:lnTo>
                  <a:pt x="323850" y="271589"/>
                </a:lnTo>
                <a:lnTo>
                  <a:pt x="323850" y="0"/>
                </a:lnTo>
                <a:lnTo>
                  <a:pt x="0" y="0"/>
                </a:lnTo>
                <a:close/>
              </a:path>
            </a:pathLst>
          </a:custGeom>
          <a:noFill/>
          <a:ln w="7620">
            <a:solidFill>
              <a:srgbClr val="46515A"/>
            </a:solidFill>
          </a:ln>
        </p:spPr>
        <p:txBody>
          <a:bodyPr/>
          <a:lstStyle/>
          <a:p>
            <a:endParaRPr lang="zh-CN" altLang="en-US"/>
          </a:p>
        </p:txBody>
      </p:sp>
      <p:sp>
        <p:nvSpPr>
          <p:cNvPr id="1345" name="Air voxel above the roof">
            <a:extLst>
              <a:ext uri="{FF2B5EF4-FFF2-40B4-BE49-F238E27FC236}">
                <a16:creationId xmlns:a16="http://schemas.microsoft.com/office/drawing/2014/main" id="{8B8D911E-2D25-480B-8339-424D09006BBD}"/>
              </a:ext>
            </a:extLst>
          </p:cNvPr>
          <p:cNvSpPr>
            <a:spLocks noGrp="1"/>
          </p:cNvSpPr>
          <p:nvPr/>
        </p:nvSpPr>
        <p:spPr>
          <a:xfrm>
            <a:off x="8169992" y="2952583"/>
            <a:ext cx="323850" cy="271589"/>
          </a:xfrm>
          <a:custGeom>
            <a:avLst/>
            <a:gdLst/>
            <a:ahLst/>
            <a:cxnLst/>
            <a:rect l="0" t="0" r="0" b="0"/>
            <a:pathLst>
              <a:path w="323850" h="271589">
                <a:moveTo>
                  <a:pt x="0" y="271589"/>
                </a:moveTo>
                <a:lnTo>
                  <a:pt x="323850" y="271589"/>
                </a:lnTo>
                <a:lnTo>
                  <a:pt x="323850" y="0"/>
                </a:lnTo>
                <a:lnTo>
                  <a:pt x="0" y="0"/>
                </a:lnTo>
                <a:close/>
              </a:path>
            </a:pathLst>
          </a:custGeom>
          <a:noFill/>
          <a:ln w="7620">
            <a:solidFill>
              <a:srgbClr val="46515A"/>
            </a:solidFill>
          </a:ln>
        </p:spPr>
        <p:txBody>
          <a:bodyPr/>
          <a:lstStyle/>
          <a:p>
            <a:endParaRPr lang="zh-CN" altLang="en-US"/>
          </a:p>
        </p:txBody>
      </p:sp>
      <p:sp>
        <p:nvSpPr>
          <p:cNvPr id="1346" name="Air voxel above the roof">
            <a:extLst>
              <a:ext uri="{FF2B5EF4-FFF2-40B4-BE49-F238E27FC236}">
                <a16:creationId xmlns:a16="http://schemas.microsoft.com/office/drawing/2014/main" id="{17BEAE36-1039-4780-9619-B28540CD6E8C}"/>
              </a:ext>
            </a:extLst>
          </p:cNvPr>
          <p:cNvSpPr>
            <a:spLocks noGrp="1"/>
          </p:cNvSpPr>
          <p:nvPr/>
        </p:nvSpPr>
        <p:spPr>
          <a:xfrm>
            <a:off x="8493842" y="2952583"/>
            <a:ext cx="323850" cy="271589"/>
          </a:xfrm>
          <a:custGeom>
            <a:avLst/>
            <a:gdLst/>
            <a:ahLst/>
            <a:cxnLst/>
            <a:rect l="0" t="0" r="0" b="0"/>
            <a:pathLst>
              <a:path w="323850" h="271589">
                <a:moveTo>
                  <a:pt x="0" y="271589"/>
                </a:moveTo>
                <a:lnTo>
                  <a:pt x="323850" y="271589"/>
                </a:lnTo>
                <a:lnTo>
                  <a:pt x="323850" y="0"/>
                </a:lnTo>
                <a:lnTo>
                  <a:pt x="0" y="0"/>
                </a:lnTo>
                <a:close/>
              </a:path>
            </a:pathLst>
          </a:custGeom>
          <a:noFill/>
          <a:ln w="7620">
            <a:solidFill>
              <a:srgbClr val="46515A"/>
            </a:solidFill>
          </a:ln>
        </p:spPr>
        <p:txBody>
          <a:bodyPr/>
          <a:lstStyle/>
          <a:p>
            <a:endParaRPr lang="zh-CN" altLang="en-US"/>
          </a:p>
        </p:txBody>
      </p:sp>
      <p:sp>
        <p:nvSpPr>
          <p:cNvPr id="1347" name="Air voxel above the roof">
            <a:extLst>
              <a:ext uri="{FF2B5EF4-FFF2-40B4-BE49-F238E27FC236}">
                <a16:creationId xmlns:a16="http://schemas.microsoft.com/office/drawing/2014/main" id="{182532FD-72F6-4DFA-9800-010FCE1B82E9}"/>
              </a:ext>
            </a:extLst>
          </p:cNvPr>
          <p:cNvSpPr>
            <a:spLocks noGrp="1"/>
          </p:cNvSpPr>
          <p:nvPr/>
        </p:nvSpPr>
        <p:spPr>
          <a:xfrm>
            <a:off x="8817692" y="3224172"/>
            <a:ext cx="323850" cy="271589"/>
          </a:xfrm>
          <a:custGeom>
            <a:avLst/>
            <a:gdLst/>
            <a:ahLst/>
            <a:cxnLst/>
            <a:rect l="0" t="0" r="0" b="0"/>
            <a:pathLst>
              <a:path w="323850" h="271589">
                <a:moveTo>
                  <a:pt x="0" y="271589"/>
                </a:moveTo>
                <a:lnTo>
                  <a:pt x="323850" y="271589"/>
                </a:lnTo>
                <a:lnTo>
                  <a:pt x="323850" y="0"/>
                </a:lnTo>
                <a:lnTo>
                  <a:pt x="0" y="0"/>
                </a:lnTo>
                <a:close/>
              </a:path>
            </a:pathLst>
          </a:custGeom>
          <a:noFill/>
          <a:ln w="7620">
            <a:solidFill>
              <a:srgbClr val="46515A"/>
            </a:solidFill>
          </a:ln>
        </p:spPr>
        <p:txBody>
          <a:bodyPr/>
          <a:lstStyle/>
          <a:p>
            <a:endParaRPr lang="zh-CN" altLang="en-US"/>
          </a:p>
        </p:txBody>
      </p:sp>
      <p:sp>
        <p:nvSpPr>
          <p:cNvPr id="1348" name="Air voxel above the roof">
            <a:extLst>
              <a:ext uri="{FF2B5EF4-FFF2-40B4-BE49-F238E27FC236}">
                <a16:creationId xmlns:a16="http://schemas.microsoft.com/office/drawing/2014/main" id="{C21EBD48-2E97-4DDD-A777-2EA9B6FC3D7D}"/>
              </a:ext>
            </a:extLst>
          </p:cNvPr>
          <p:cNvSpPr>
            <a:spLocks noGrp="1"/>
          </p:cNvSpPr>
          <p:nvPr/>
        </p:nvSpPr>
        <p:spPr>
          <a:xfrm>
            <a:off x="9141542" y="3224172"/>
            <a:ext cx="323850" cy="271589"/>
          </a:xfrm>
          <a:custGeom>
            <a:avLst/>
            <a:gdLst/>
            <a:ahLst/>
            <a:cxnLst/>
            <a:rect l="0" t="0" r="0" b="0"/>
            <a:pathLst>
              <a:path w="323850" h="271589">
                <a:moveTo>
                  <a:pt x="0" y="271589"/>
                </a:moveTo>
                <a:lnTo>
                  <a:pt x="323850" y="271589"/>
                </a:lnTo>
                <a:lnTo>
                  <a:pt x="323850" y="0"/>
                </a:lnTo>
                <a:lnTo>
                  <a:pt x="0" y="0"/>
                </a:lnTo>
                <a:close/>
              </a:path>
            </a:pathLst>
          </a:custGeom>
          <a:noFill/>
          <a:ln w="7620">
            <a:solidFill>
              <a:srgbClr val="46515A"/>
            </a:solidFill>
          </a:ln>
        </p:spPr>
        <p:txBody>
          <a:bodyPr/>
          <a:lstStyle/>
          <a:p>
            <a:endParaRPr lang="zh-CN" altLang="en-US"/>
          </a:p>
        </p:txBody>
      </p:sp>
      <p:sp>
        <p:nvSpPr>
          <p:cNvPr id="1349" name="Complete Front &amp; Side Surface Points">
            <a:extLst>
              <a:ext uri="{FF2B5EF4-FFF2-40B4-BE49-F238E27FC236}">
                <a16:creationId xmlns:a16="http://schemas.microsoft.com/office/drawing/2014/main" id="{FA9AA174-288C-49F1-B9A2-8EC8F6ADBE46}"/>
              </a:ext>
            </a:extLst>
          </p:cNvPr>
          <p:cNvSpPr>
            <a:spLocks noGrp="1"/>
          </p:cNvSpPr>
          <p:nvPr/>
        </p:nvSpPr>
        <p:spPr>
          <a:xfrm>
            <a:off x="708742" y="5448894"/>
            <a:ext cx="5283200" cy="312039"/>
          </a:xfrm>
          <a:prstGeom prst="rect">
            <a:avLst/>
          </a:prstGeom>
          <a:noFill/>
          <a:ln w="0">
            <a:noFill/>
          </a:ln>
        </p:spPr>
        <p:txBody>
          <a:bodyPr wrap="none" lIns="0" tIns="0" rIns="0" bIns="0" anchor="t">
            <a:noAutofit/>
          </a:bodyPr>
          <a:lstStyle>
            <a:defPPr algn="ctr">
              <a:defRPr sz="1550" b="1">
                <a:solidFill>
                  <a:srgbClr val="FFFFFF"/>
                </a:solidFill>
                <a:latin typeface="Arial"/>
                <a:ea typeface="Arial"/>
                <a:cs typeface="Arial"/>
              </a:defRPr>
            </a:defPPr>
          </a:lstStyle>
          <a:p>
            <a:pPr algn="ctr">
              <a:defRPr sz="1550" b="1">
                <a:solidFill>
                  <a:srgbClr val="FFFFFF"/>
                </a:solidFill>
                <a:latin typeface="Arial"/>
                <a:ea typeface="Arial"/>
                <a:cs typeface="Arial"/>
              </a:defRPr>
            </a:pPr>
            <a:r>
              <a:rPr sz="1550" b="1">
                <a:solidFill>
                  <a:srgbClr val="FFFFFF"/>
                </a:solidFill>
                <a:latin typeface="Arial"/>
                <a:ea typeface="Arial"/>
                <a:cs typeface="Arial"/>
              </a:rPr>
              <a:t>Complete Front &amp; Side Surface Points</a:t>
            </a:r>
          </a:p>
        </p:txBody>
      </p:sp>
      <p:sp>
        <p:nvSpPr>
          <p:cNvPr id="1350" name="Building = 1 / Air = 0">
            <a:extLst>
              <a:ext uri="{FF2B5EF4-FFF2-40B4-BE49-F238E27FC236}">
                <a16:creationId xmlns:a16="http://schemas.microsoft.com/office/drawing/2014/main" id="{3F61F491-B5D3-4DF0-BC5F-0F565D0597E2}"/>
              </a:ext>
            </a:extLst>
          </p:cNvPr>
          <p:cNvSpPr>
            <a:spLocks noGrp="1"/>
          </p:cNvSpPr>
          <p:nvPr/>
        </p:nvSpPr>
        <p:spPr>
          <a:xfrm>
            <a:off x="6195142" y="5448894"/>
            <a:ext cx="5283200" cy="312039"/>
          </a:xfrm>
          <a:prstGeom prst="rect">
            <a:avLst/>
          </a:prstGeom>
          <a:noFill/>
          <a:ln w="0">
            <a:noFill/>
          </a:ln>
        </p:spPr>
        <p:txBody>
          <a:bodyPr wrap="none" lIns="0" tIns="0" rIns="0" bIns="0" anchor="t">
            <a:noAutofit/>
          </a:bodyPr>
          <a:lstStyle>
            <a:defPPr algn="ctr">
              <a:defRPr sz="1550" b="1">
                <a:solidFill>
                  <a:srgbClr val="FFFFFF"/>
                </a:solidFill>
                <a:latin typeface="Arial"/>
                <a:ea typeface="Arial"/>
                <a:cs typeface="Arial"/>
              </a:defRPr>
            </a:defPPr>
          </a:lstStyle>
          <a:p>
            <a:pPr algn="ctr">
              <a:defRPr sz="1550" b="1">
                <a:solidFill>
                  <a:srgbClr val="FFFFFF"/>
                </a:solidFill>
                <a:latin typeface="Arial"/>
                <a:ea typeface="Arial"/>
                <a:cs typeface="Arial"/>
              </a:defRPr>
            </a:pPr>
            <a:r>
              <a:rPr sz="1550" b="1">
                <a:solidFill>
                  <a:srgbClr val="FFFFFF"/>
                </a:solidFill>
                <a:latin typeface="Arial"/>
                <a:ea typeface="Arial"/>
                <a:cs typeface="Arial"/>
              </a:rPr>
              <a:t>Building = 1 / Air = 0</a:t>
            </a:r>
          </a:p>
        </p:txBody>
      </p:sp>
      <p:sp>
        <p:nvSpPr>
          <p:cNvPr id="1351" name="ellipse">
            <a:extLst>
              <a:ext uri="{FF2B5EF4-FFF2-40B4-BE49-F238E27FC236}">
                <a16:creationId xmlns:a16="http://schemas.microsoft.com/office/drawing/2014/main" id="{788A951A-1308-42DF-9CB6-944FAD0495EE}"/>
              </a:ext>
            </a:extLst>
          </p:cNvPr>
          <p:cNvSpPr>
            <a:spLocks noGrp="1"/>
          </p:cNvSpPr>
          <p:nvPr/>
        </p:nvSpPr>
        <p:spPr>
          <a:xfrm>
            <a:off x="1311992" y="5812940"/>
            <a:ext cx="63500" cy="57785"/>
          </a:xfrm>
          <a:prstGeom prst="ellipse">
            <a:avLst/>
          </a:prstGeom>
          <a:solidFill>
            <a:srgbClr val="62DBF3"/>
          </a:solidFill>
          <a:ln w="0">
            <a:noFill/>
          </a:ln>
        </p:spPr>
        <p:txBody>
          <a:bodyPr/>
          <a:lstStyle/>
          <a:p>
            <a:endParaRPr lang="zh-CN" altLang="en-US"/>
          </a:p>
        </p:txBody>
      </p:sp>
      <p:sp>
        <p:nvSpPr>
          <p:cNvPr id="1352" name="NeHF Samples">
            <a:extLst>
              <a:ext uri="{FF2B5EF4-FFF2-40B4-BE49-F238E27FC236}">
                <a16:creationId xmlns:a16="http://schemas.microsoft.com/office/drawing/2014/main" id="{A5CDD455-C1E3-46AB-B07B-9809C511901C}"/>
              </a:ext>
            </a:extLst>
          </p:cNvPr>
          <p:cNvSpPr>
            <a:spLocks noGrp="1"/>
          </p:cNvSpPr>
          <p:nvPr/>
        </p:nvSpPr>
        <p:spPr>
          <a:xfrm>
            <a:off x="1483442" y="5720484"/>
            <a:ext cx="1860550" cy="277368"/>
          </a:xfrm>
          <a:prstGeom prst="rect">
            <a:avLst/>
          </a:prstGeom>
          <a:noFill/>
          <a:ln w="0">
            <a:noFill/>
          </a:ln>
        </p:spPr>
        <p:txBody>
          <a:bodyPr wrap="none" lIns="0" tIns="0" rIns="0" bIns="0" anchor="t">
            <a:noAutofit/>
          </a:bodyPr>
          <a:lstStyle>
            <a:defPPr algn="l">
              <a:defRPr sz="1400" b="1">
                <a:solidFill>
                  <a:srgbClr val="FFFFFF"/>
                </a:solidFill>
                <a:latin typeface="Arial"/>
                <a:ea typeface="Arial"/>
                <a:cs typeface="Arial"/>
              </a:defRPr>
            </a:defPPr>
          </a:lstStyle>
          <a:p>
            <a:pPr algn="l">
              <a:defRPr sz="1400" b="1">
                <a:solidFill>
                  <a:srgbClr val="FFFFFF"/>
                </a:solidFill>
                <a:latin typeface="Arial"/>
                <a:ea typeface="Arial"/>
                <a:cs typeface="Arial"/>
              </a:defRPr>
            </a:pPr>
            <a:r>
              <a:rPr sz="1400" b="1">
                <a:solidFill>
                  <a:srgbClr val="FFFFFF"/>
                </a:solidFill>
                <a:latin typeface="Arial"/>
                <a:ea typeface="Arial"/>
                <a:cs typeface="Arial"/>
              </a:rPr>
              <a:t>NeHF Samples</a:t>
            </a:r>
          </a:p>
        </p:txBody>
      </p:sp>
      <p:sp>
        <p:nvSpPr>
          <p:cNvPr id="1353" name="ellipse">
            <a:extLst>
              <a:ext uri="{FF2B5EF4-FFF2-40B4-BE49-F238E27FC236}">
                <a16:creationId xmlns:a16="http://schemas.microsoft.com/office/drawing/2014/main" id="{980E7DD7-11D4-4C4F-A0EE-2CA88F0E53E1}"/>
              </a:ext>
            </a:extLst>
          </p:cNvPr>
          <p:cNvSpPr>
            <a:spLocks noGrp="1"/>
          </p:cNvSpPr>
          <p:nvPr/>
        </p:nvSpPr>
        <p:spPr>
          <a:xfrm>
            <a:off x="3655142" y="5812940"/>
            <a:ext cx="63500" cy="57785"/>
          </a:xfrm>
          <a:prstGeom prst="ellipse">
            <a:avLst/>
          </a:prstGeom>
          <a:solidFill>
            <a:srgbClr val="FFAD57"/>
          </a:solidFill>
          <a:ln w="0">
            <a:noFill/>
          </a:ln>
        </p:spPr>
        <p:txBody>
          <a:bodyPr/>
          <a:lstStyle/>
          <a:p>
            <a:endParaRPr lang="zh-CN" altLang="en-US"/>
          </a:p>
        </p:txBody>
      </p:sp>
      <p:sp>
        <p:nvSpPr>
          <p:cNvPr id="1354" name="Boundary Fillers">
            <a:extLst>
              <a:ext uri="{FF2B5EF4-FFF2-40B4-BE49-F238E27FC236}">
                <a16:creationId xmlns:a16="http://schemas.microsoft.com/office/drawing/2014/main" id="{D612AC6B-4E1F-4608-84CC-6B4B00DA5AC2}"/>
              </a:ext>
            </a:extLst>
          </p:cNvPr>
          <p:cNvSpPr>
            <a:spLocks noGrp="1"/>
          </p:cNvSpPr>
          <p:nvPr/>
        </p:nvSpPr>
        <p:spPr>
          <a:xfrm>
            <a:off x="3826592" y="5720484"/>
            <a:ext cx="2146300" cy="277368"/>
          </a:xfrm>
          <a:prstGeom prst="rect">
            <a:avLst/>
          </a:prstGeom>
          <a:noFill/>
          <a:ln w="0">
            <a:noFill/>
          </a:ln>
        </p:spPr>
        <p:txBody>
          <a:bodyPr wrap="none" lIns="0" tIns="0" rIns="0" bIns="0" anchor="t">
            <a:noAutofit/>
          </a:bodyPr>
          <a:lstStyle>
            <a:defPPr algn="l">
              <a:defRPr sz="1400" b="1">
                <a:solidFill>
                  <a:srgbClr val="FFFFFF"/>
                </a:solidFill>
                <a:latin typeface="Arial"/>
                <a:ea typeface="Arial"/>
                <a:cs typeface="Arial"/>
              </a:defRPr>
            </a:defPPr>
          </a:lstStyle>
          <a:p>
            <a:pPr algn="l">
              <a:defRPr sz="1400" b="1">
                <a:solidFill>
                  <a:srgbClr val="FFFFFF"/>
                </a:solidFill>
                <a:latin typeface="Arial"/>
                <a:ea typeface="Arial"/>
                <a:cs typeface="Arial"/>
              </a:defRPr>
            </a:pPr>
            <a:r>
              <a:rPr sz="1400" b="1">
                <a:solidFill>
                  <a:srgbClr val="FFFFFF"/>
                </a:solidFill>
                <a:latin typeface="Arial"/>
                <a:ea typeface="Arial"/>
                <a:cs typeface="Arial"/>
              </a:rPr>
              <a:t>Boundary Fillers</a:t>
            </a:r>
          </a:p>
        </p:txBody>
      </p:sp>
      <p:sp>
        <p:nvSpPr>
          <p:cNvPr id="1355" name="Filled Occupancy beneath the Surface">
            <a:extLst>
              <a:ext uri="{FF2B5EF4-FFF2-40B4-BE49-F238E27FC236}">
                <a16:creationId xmlns:a16="http://schemas.microsoft.com/office/drawing/2014/main" id="{4C937940-1541-44E5-BD6B-443CC9627062}"/>
              </a:ext>
            </a:extLst>
          </p:cNvPr>
          <p:cNvSpPr>
            <a:spLocks noGrp="1"/>
          </p:cNvSpPr>
          <p:nvPr/>
        </p:nvSpPr>
        <p:spPr>
          <a:xfrm>
            <a:off x="6195142" y="5789826"/>
            <a:ext cx="5283200" cy="288925"/>
          </a:xfrm>
          <a:prstGeom prst="rect">
            <a:avLst/>
          </a:prstGeom>
          <a:noFill/>
          <a:ln w="0">
            <a:noFill/>
          </a:ln>
        </p:spPr>
        <p:txBody>
          <a:bodyPr wrap="none" lIns="0" tIns="0" rIns="0" bIns="0" anchor="t">
            <a:noAutofit/>
          </a:bodyPr>
          <a:lstStyle>
            <a:defPPr algn="ctr">
              <a:defRPr sz="1400" b="1">
                <a:solidFill>
                  <a:srgbClr val="FFFFFF"/>
                </a:solidFill>
                <a:latin typeface="Arial"/>
                <a:ea typeface="Arial"/>
                <a:cs typeface="Arial"/>
              </a:defRPr>
            </a:defPPr>
          </a:lstStyle>
          <a:p>
            <a:pPr algn="ctr">
              <a:defRPr sz="1400" b="1">
                <a:solidFill>
                  <a:srgbClr val="FFFFFF"/>
                </a:solidFill>
                <a:latin typeface="Arial"/>
                <a:ea typeface="Arial"/>
                <a:cs typeface="Arial"/>
              </a:defRPr>
            </a:pPr>
            <a:r>
              <a:rPr sz="1400" b="1">
                <a:solidFill>
                  <a:srgbClr val="FFFFFF"/>
                </a:solidFill>
                <a:latin typeface="Arial"/>
                <a:ea typeface="Arial"/>
                <a:cs typeface="Arial"/>
              </a:rPr>
              <a:t>Filled Occupancy beneath the Surface</a:t>
            </a:r>
          </a:p>
        </p:txBody>
      </p:sp>
      <p:sp>
        <p:nvSpPr>
          <p:cNvPr id="1362" name="3D urban map export from optimized NeHF">
            <a:extLst>
              <a:ext uri="{FF2B5EF4-FFF2-40B4-BE49-F238E27FC236}">
                <a16:creationId xmlns:a16="http://schemas.microsoft.com/office/drawing/2014/main" id="{B738C870-0650-3F7B-F05E-341116640E95}"/>
              </a:ext>
            </a:extLst>
          </p:cNvPr>
          <p:cNvSpPr>
            <a:spLocks noGrp="1"/>
          </p:cNvSpPr>
          <p:nvPr/>
        </p:nvSpPr>
        <p:spPr>
          <a:xfrm>
            <a:off x="4276090" y="1383684"/>
            <a:ext cx="3708400" cy="577850"/>
          </a:xfrm>
          <a:prstGeom prst="roundRect">
            <a:avLst>
              <a:gd name="adj" fmla="val 13187"/>
            </a:avLst>
          </a:prstGeom>
          <a:solidFill>
            <a:srgbClr val="000000"/>
          </a:solidFill>
          <a:ln w="12700">
            <a:solidFill>
              <a:srgbClr val="BFBFBF"/>
            </a:solidFill>
          </a:ln>
        </p:spPr>
        <p:txBody>
          <a:bodyPr/>
          <a:lstStyle/>
          <a:p>
            <a:endParaRPr lang="zh-CN" altLang="en-US"/>
          </a:p>
        </p:txBody>
      </p:sp>
      <p:sp>
        <p:nvSpPr>
          <p:cNvPr id="1363" name="3D Urban Map Export">
            <a:extLst>
              <a:ext uri="{FF2B5EF4-FFF2-40B4-BE49-F238E27FC236}">
                <a16:creationId xmlns:a16="http://schemas.microsoft.com/office/drawing/2014/main" id="{00CEA3EA-E68D-FE7E-1616-0CA54D76FA19}"/>
              </a:ext>
            </a:extLst>
          </p:cNvPr>
          <p:cNvSpPr>
            <a:spLocks noGrp="1"/>
          </p:cNvSpPr>
          <p:nvPr/>
        </p:nvSpPr>
        <p:spPr>
          <a:xfrm>
            <a:off x="4403090" y="1522367"/>
            <a:ext cx="3454400" cy="346710"/>
          </a:xfrm>
          <a:prstGeom prst="rect">
            <a:avLst/>
          </a:prstGeom>
          <a:noFill/>
          <a:ln w="0">
            <a:noFill/>
          </a:ln>
        </p:spPr>
        <p:txBody>
          <a:bodyPr wrap="none" lIns="0" tIns="0" rIns="0" bIns="0" anchor="t">
            <a:noAutofit/>
          </a:bodyPr>
          <a:lstStyle>
            <a:defPPr algn="ctr">
              <a:defRPr sz="1800" b="1">
                <a:solidFill>
                  <a:srgbClr val="FFFFFF"/>
                </a:solidFill>
                <a:latin typeface="Arial"/>
                <a:ea typeface="Arial"/>
                <a:cs typeface="Arial"/>
              </a:defRPr>
            </a:defPPr>
          </a:lstStyle>
          <a:p>
            <a:pPr algn="ctr">
              <a:defRPr sz="1800" b="1">
                <a:solidFill>
                  <a:srgbClr val="FFFFFF"/>
                </a:solidFill>
                <a:latin typeface="Arial"/>
                <a:ea typeface="Arial"/>
                <a:cs typeface="Arial"/>
              </a:defRPr>
            </a:pPr>
            <a:r>
              <a:rPr sz="1800" b="1" dirty="0">
                <a:solidFill>
                  <a:srgbClr val="FFFFFF"/>
                </a:solidFill>
                <a:latin typeface="Arial"/>
                <a:ea typeface="Arial"/>
                <a:cs typeface="Arial"/>
              </a:rPr>
              <a:t>3D Urban Map Export</a:t>
            </a:r>
          </a:p>
        </p:txBody>
      </p:sp>
      <p:cxnSp>
        <p:nvCxnSpPr>
          <p:cNvPr id="1365" name="直线箭头连接符 1364">
            <a:extLst>
              <a:ext uri="{FF2B5EF4-FFF2-40B4-BE49-F238E27FC236}">
                <a16:creationId xmlns:a16="http://schemas.microsoft.com/office/drawing/2014/main" id="{35FAE699-506D-C991-6388-1F54F737E57D}"/>
              </a:ext>
            </a:extLst>
          </p:cNvPr>
          <p:cNvCxnSpPr>
            <a:cxnSpLocks/>
          </p:cNvCxnSpPr>
          <p:nvPr/>
        </p:nvCxnSpPr>
        <p:spPr>
          <a:xfrm>
            <a:off x="3851910" y="1672609"/>
            <a:ext cx="364490" cy="0"/>
          </a:xfrm>
          <a:prstGeom prst="straightConnector1">
            <a:avLst/>
          </a:prstGeom>
          <a:ln w="15875">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70" name="直线箭头连接符 1369">
            <a:extLst>
              <a:ext uri="{FF2B5EF4-FFF2-40B4-BE49-F238E27FC236}">
                <a16:creationId xmlns:a16="http://schemas.microsoft.com/office/drawing/2014/main" id="{CE5A0805-4FC5-68FB-E31E-2C4BC4980755}"/>
              </a:ext>
            </a:extLst>
          </p:cNvPr>
          <p:cNvCxnSpPr>
            <a:cxnSpLocks/>
          </p:cNvCxnSpPr>
          <p:nvPr/>
        </p:nvCxnSpPr>
        <p:spPr>
          <a:xfrm>
            <a:off x="8119110" y="1688484"/>
            <a:ext cx="364490" cy="0"/>
          </a:xfrm>
          <a:prstGeom prst="straightConnector1">
            <a:avLst/>
          </a:prstGeom>
          <a:ln w="15875">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74" name="Optimized NeHF">
            <a:extLst>
              <a:ext uri="{FF2B5EF4-FFF2-40B4-BE49-F238E27FC236}">
                <a16:creationId xmlns:a16="http://schemas.microsoft.com/office/drawing/2014/main" id="{369344E5-1A8C-B7FD-F23D-F50058D84EFE}"/>
              </a:ext>
            </a:extLst>
          </p:cNvPr>
          <p:cNvSpPr>
            <a:spLocks noGrp="1"/>
          </p:cNvSpPr>
          <p:nvPr/>
        </p:nvSpPr>
        <p:spPr>
          <a:xfrm>
            <a:off x="8686800" y="1538005"/>
            <a:ext cx="3606800" cy="346710"/>
          </a:xfrm>
          <a:prstGeom prst="rect">
            <a:avLst/>
          </a:prstGeom>
          <a:noFill/>
          <a:ln w="0">
            <a:noFill/>
          </a:ln>
        </p:spPr>
        <p:txBody>
          <a:bodyPr wrap="none" lIns="0" tIns="0" rIns="0" bIns="0" anchor="t">
            <a:noAutofit/>
          </a:bodyPr>
          <a:lstStyle>
            <a:defPPr algn="l">
              <a:defRPr sz="1800" b="1">
                <a:solidFill>
                  <a:srgbClr val="62DBF3"/>
                </a:solidFill>
                <a:latin typeface="Arial"/>
                <a:ea typeface="Arial"/>
                <a:cs typeface="Arial"/>
              </a:defRPr>
            </a:defPPr>
          </a:lstStyle>
          <a:p>
            <a:pPr algn="l">
              <a:defRPr sz="1800" b="1">
                <a:solidFill>
                  <a:srgbClr val="62DBF3"/>
                </a:solidFill>
                <a:latin typeface="Arial"/>
                <a:ea typeface="Arial"/>
                <a:cs typeface="Arial"/>
              </a:defRPr>
            </a:pPr>
            <a:r>
              <a:rPr lang="en-US" altLang="zh-CN" sz="1800" b="1" dirty="0">
                <a:solidFill>
                  <a:srgbClr val="62DBF3"/>
                </a:solidFill>
                <a:latin typeface="Arial"/>
                <a:ea typeface="Arial"/>
                <a:cs typeface="Arial"/>
              </a:rPr>
              <a:t>Point</a:t>
            </a:r>
            <a:r>
              <a:rPr lang="zh-CN" altLang="en-US" sz="1800" b="1" dirty="0">
                <a:solidFill>
                  <a:srgbClr val="62DBF3"/>
                </a:solidFill>
                <a:latin typeface="Arial"/>
                <a:ea typeface="Arial"/>
                <a:cs typeface="Arial"/>
              </a:rPr>
              <a:t> </a:t>
            </a:r>
            <a:r>
              <a:rPr lang="en-US" altLang="zh-CN" sz="1800" b="1" dirty="0">
                <a:solidFill>
                  <a:srgbClr val="62DBF3"/>
                </a:solidFill>
                <a:latin typeface="Arial"/>
                <a:ea typeface="Arial"/>
                <a:cs typeface="Arial"/>
              </a:rPr>
              <a:t>Clouds</a:t>
            </a:r>
            <a:r>
              <a:rPr lang="zh-CN" altLang="en-US" sz="1800" b="1" dirty="0">
                <a:solidFill>
                  <a:srgbClr val="62DBF3"/>
                </a:solidFill>
                <a:latin typeface="Arial"/>
                <a:ea typeface="Arial"/>
                <a:cs typeface="Arial"/>
              </a:rPr>
              <a:t> </a:t>
            </a:r>
            <a:r>
              <a:rPr lang="en-US" altLang="zh-CN" sz="1800" b="1" dirty="0">
                <a:solidFill>
                  <a:srgbClr val="62DBF3"/>
                </a:solidFill>
                <a:latin typeface="Arial"/>
                <a:ea typeface="Arial"/>
                <a:cs typeface="Arial"/>
              </a:rPr>
              <a:t>/</a:t>
            </a:r>
            <a:r>
              <a:rPr lang="zh-CN" altLang="en-US" sz="1800" b="1" dirty="0">
                <a:solidFill>
                  <a:srgbClr val="62DBF3"/>
                </a:solidFill>
                <a:latin typeface="Arial"/>
                <a:ea typeface="Arial"/>
                <a:cs typeface="Arial"/>
              </a:rPr>
              <a:t> </a:t>
            </a:r>
            <a:r>
              <a:rPr lang="en-US" altLang="zh-CN" sz="1800" b="1" dirty="0">
                <a:solidFill>
                  <a:srgbClr val="62DBF3"/>
                </a:solidFill>
                <a:latin typeface="Arial"/>
                <a:ea typeface="Arial"/>
                <a:cs typeface="Arial"/>
              </a:rPr>
              <a:t>Occupancy</a:t>
            </a:r>
            <a:endParaRPr sz="1800" b="1" dirty="0">
              <a:solidFill>
                <a:srgbClr val="62DBF3"/>
              </a:solidFill>
              <a:latin typeface="Arial"/>
              <a:ea typeface="Arial"/>
              <a:cs typeface="Arial"/>
            </a:endParaRPr>
          </a:p>
        </p:txBody>
      </p:sp>
    </p:spTree>
    <p:extLst>
      <p:ext uri="{BB962C8B-B14F-4D97-AF65-F5344CB8AC3E}">
        <p14:creationId xmlns:p14="http://schemas.microsoft.com/office/powerpoint/2010/main" val="1150168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2" name="Black rectangle covering the former Michigan affiliation logo">
            <a:extLst>
              <a:ext uri="{FF2B5EF4-FFF2-40B4-BE49-F238E27FC236}">
                <a16:creationId xmlns:a16="http://schemas.microsoft.com/office/drawing/2014/main" id="{B1E19FE4-D4DF-4AFA-A586-57A3594A6DC9}"/>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93945172-296C-4489-9C3A-9F6B68178D1E}"/>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DC9ECA20-7982-46B6-8138-BEA98197FB01}"/>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Implementation &amp; Experimental Setup">
            <a:extLst>
              <a:ext uri="{FF2B5EF4-FFF2-40B4-BE49-F238E27FC236}">
                <a16:creationId xmlns:a16="http://schemas.microsoft.com/office/drawing/2014/main" id="{419240CB-1148-40DF-A243-19C885A658C9}"/>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a:solidFill>
                  <a:srgbClr val="FFCF05"/>
                </a:solidFill>
                <a:latin typeface="Arial"/>
                <a:ea typeface="Arial"/>
                <a:cs typeface="Arial"/>
              </a:rPr>
              <a:t>Implementation &amp; Experimental Setup</a:t>
            </a:r>
          </a:p>
        </p:txBody>
      </p:sp>
      <p:sp>
        <p:nvSpPr>
          <p:cNvPr id="5" name="16">
            <a:extLst>
              <a:ext uri="{FF2B5EF4-FFF2-40B4-BE49-F238E27FC236}">
                <a16:creationId xmlns:a16="http://schemas.microsoft.com/office/drawing/2014/main" id="{6F52BCA9-BF4C-4C28-BD88-3929B13E5D20}"/>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16</a:t>
            </a:r>
          </a:p>
        </p:txBody>
      </p:sp>
      <p:sp>
        <p:nvSpPr>
          <p:cNvPr id="6" name="Datasets">
            <a:extLst>
              <a:ext uri="{FF2B5EF4-FFF2-40B4-BE49-F238E27FC236}">
                <a16:creationId xmlns:a16="http://schemas.microsoft.com/office/drawing/2014/main" id="{C915B6C8-BD93-4F78-B4B5-4393031E2E38}"/>
              </a:ext>
            </a:extLst>
          </p:cNvPr>
          <p:cNvSpPr>
            <a:spLocks noGrp="1"/>
          </p:cNvSpPr>
          <p:nvPr/>
        </p:nvSpPr>
        <p:spPr>
          <a:xfrm>
            <a:off x="533400" y="1691831"/>
            <a:ext cx="5969000" cy="346710"/>
          </a:xfrm>
          <a:prstGeom prst="rect">
            <a:avLst/>
          </a:prstGeom>
          <a:noFill/>
          <a:ln w="0">
            <a:noFill/>
          </a:ln>
        </p:spPr>
        <p:txBody>
          <a:bodyPr wrap="none" lIns="0" tIns="0" rIns="0" bIns="0" anchor="t">
            <a:noAutofit/>
          </a:bodyPr>
          <a:lstStyle>
            <a:defPPr algn="l">
              <a:defRPr sz="2150" b="1">
                <a:solidFill>
                  <a:srgbClr val="62DBF3"/>
                </a:solidFill>
                <a:latin typeface="Arial"/>
                <a:ea typeface="Arial"/>
                <a:cs typeface="Arial"/>
              </a:defRPr>
            </a:defPPr>
          </a:lstStyle>
          <a:p>
            <a:pPr algn="l">
              <a:defRPr sz="2150" b="1">
                <a:solidFill>
                  <a:srgbClr val="62DBF3"/>
                </a:solidFill>
                <a:latin typeface="Arial"/>
                <a:ea typeface="Arial"/>
                <a:cs typeface="Arial"/>
              </a:defRPr>
            </a:pPr>
            <a:r>
              <a:rPr sz="2150" b="1">
                <a:solidFill>
                  <a:srgbClr val="62DBF3"/>
                </a:solidFill>
                <a:latin typeface="Arial"/>
                <a:ea typeface="Arial"/>
                <a:cs typeface="Arial"/>
              </a:rPr>
              <a:t>Datasets</a:t>
            </a:r>
          </a:p>
        </p:txBody>
      </p:sp>
      <p:graphicFrame>
        <p:nvGraphicFramePr>
          <p:cNvPr id="7" name="表格 6">
            <a:extLst>
              <a:ext uri="{FF2B5EF4-FFF2-40B4-BE49-F238E27FC236}">
                <a16:creationId xmlns:a16="http://schemas.microsoft.com/office/drawing/2014/main" id="{B214DC01-F851-498E-A3D8-08377A1A3BCC}"/>
              </a:ext>
            </a:extLst>
          </p:cNvPr>
          <p:cNvGraphicFramePr/>
          <p:nvPr/>
        </p:nvGraphicFramePr>
        <p:xfrm>
          <a:off x="533400" y="2136775"/>
          <a:ext cx="6083300" cy="2484755"/>
        </p:xfrm>
        <a:graphic>
          <a:graphicData uri="http://schemas.openxmlformats.org/drawingml/2006/table">
            <a:tbl>
              <a:tblPr/>
              <a:tblGrid>
                <a:gridCol w="101600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gridCol w="2476500">
                  <a:extLst>
                    <a:ext uri="{9D8B030D-6E8A-4147-A177-3AD203B41FA5}">
                      <a16:colId xmlns:a16="http://schemas.microsoft.com/office/drawing/2014/main" val="20002"/>
                    </a:ext>
                  </a:extLst>
                </a:gridCol>
              </a:tblGrid>
              <a:tr h="354965">
                <a:tc>
                  <a:txBody>
                    <a:bodyPr/>
                    <a:lstStyle/>
                    <a:p>
                      <a:pPr algn="l"/>
                      <a:r>
                        <a:rPr sz="1600" b="1">
                          <a:solidFill>
                            <a:srgbClr val="FFFFFF"/>
                          </a:solidFill>
                          <a:latin typeface="Arial"/>
                          <a:ea typeface="Arial"/>
                          <a:cs typeface="Arial"/>
                        </a:rPr>
                        <a:t>Scene</a:t>
                      </a:r>
                    </a:p>
                  </a:txBody>
                  <a:tcPr anchor="ctr">
                    <a:lnL w="9525">
                      <a:solidFill>
                        <a:srgbClr val="3D4851"/>
                      </a:solidFill>
                      <a:prstDash val="solid"/>
                    </a:lnL>
                    <a:lnR w="9525">
                      <a:solidFill>
                        <a:srgbClr val="3D4851"/>
                      </a:solidFill>
                      <a:prstDash val="solid"/>
                    </a:lnR>
                    <a:lnT w="9525">
                      <a:solidFill>
                        <a:srgbClr val="3D4851"/>
                      </a:solidFill>
                      <a:prstDash val="solid"/>
                    </a:lnT>
                    <a:lnB w="9525">
                      <a:solidFill>
                        <a:srgbClr val="3D4851"/>
                      </a:solidFill>
                      <a:prstDash val="solid"/>
                    </a:lnB>
                    <a:solidFill>
                      <a:srgbClr val="000000"/>
                    </a:solidFill>
                  </a:tcPr>
                </a:tc>
                <a:tc>
                  <a:txBody>
                    <a:bodyPr/>
                    <a:lstStyle/>
                    <a:p>
                      <a:pPr algn="ctr"/>
                      <a:r>
                        <a:rPr sz="1600" b="1">
                          <a:solidFill>
                            <a:srgbClr val="FFFFFF"/>
                          </a:solidFill>
                          <a:latin typeface="Arial"/>
                          <a:ea typeface="Arial"/>
                          <a:cs typeface="Arial"/>
                        </a:rPr>
                        <a:t>Urban Environment</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a:solidFill>
                        <a:srgbClr val="3D4851"/>
                      </a:solidFill>
                      <a:prstDash val="solid"/>
                    </a:lnT>
                    <a:lnB w="9525">
                      <a:solidFill>
                        <a:srgbClr val="3D4851"/>
                      </a:solidFill>
                      <a:prstDash val="solid"/>
                    </a:lnB>
                    <a:solidFill>
                      <a:srgbClr val="000000"/>
                    </a:solidFill>
                  </a:tcPr>
                </a:tc>
                <a:tc>
                  <a:txBody>
                    <a:bodyPr/>
                    <a:lstStyle/>
                    <a:p>
                      <a:pPr algn="ctr"/>
                      <a:r>
                        <a:rPr sz="1600" b="1">
                          <a:solidFill>
                            <a:srgbClr val="FFFFFF"/>
                          </a:solidFill>
                          <a:latin typeface="Arial"/>
                          <a:ea typeface="Arial"/>
                          <a:cs typeface="Arial"/>
                        </a:rPr>
                        <a:t>Source</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a:solidFill>
                        <a:srgbClr val="3D4851"/>
                      </a:solidFill>
                      <a:prstDash val="solid"/>
                    </a:lnT>
                    <a:lnB w="9525">
                      <a:solidFill>
                        <a:srgbClr val="3D4851"/>
                      </a:solidFill>
                      <a:prstDash val="solid"/>
                    </a:lnB>
                    <a:solidFill>
                      <a:srgbClr val="000000"/>
                    </a:solidFill>
                  </a:tcPr>
                </a:tc>
                <a:extLst>
                  <a:ext uri="{0D108BD9-81ED-4DB2-BD59-A6C34878D82A}">
                    <a16:rowId xmlns:a16="http://schemas.microsoft.com/office/drawing/2014/main" val="10000"/>
                  </a:ext>
                </a:extLst>
              </a:tr>
              <a:tr h="354965">
                <a:tc>
                  <a:txBody>
                    <a:bodyPr/>
                    <a:lstStyle/>
                    <a:p>
                      <a:pPr algn="l"/>
                      <a:r>
                        <a:rPr sz="1600" b="0">
                          <a:solidFill>
                            <a:srgbClr val="FFFFFF"/>
                          </a:solidFill>
                          <a:latin typeface="Arial"/>
                          <a:ea typeface="Arial"/>
                          <a:cs typeface="Arial"/>
                        </a:rPr>
                        <a:t>A</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00" b="1">
                          <a:solidFill>
                            <a:srgbClr val="62DBF3"/>
                          </a:solidFill>
                          <a:latin typeface="Arial"/>
                          <a:ea typeface="Arial"/>
                          <a:cs typeface="Arial"/>
                        </a:rPr>
                        <a:t>Library</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00" b="1">
                          <a:solidFill>
                            <a:srgbClr val="62DBF3"/>
                          </a:solidFill>
                          <a:latin typeface="Arial"/>
                          <a:ea typeface="Arial"/>
                          <a:cs typeface="Arial"/>
                        </a:rPr>
                        <a:t>SenseMyCity</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1"/>
                  </a:ext>
                </a:extLst>
              </a:tr>
              <a:tr h="354965">
                <a:tc>
                  <a:txBody>
                    <a:bodyPr/>
                    <a:lstStyle/>
                    <a:p>
                      <a:pPr algn="l"/>
                      <a:r>
                        <a:rPr sz="1600" b="0">
                          <a:solidFill>
                            <a:srgbClr val="FFFFFF"/>
                          </a:solidFill>
                          <a:latin typeface="Arial"/>
                          <a:ea typeface="Arial"/>
                          <a:cs typeface="Arial"/>
                        </a:rPr>
                        <a:t>B</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00" b="1">
                          <a:solidFill>
                            <a:srgbClr val="62DBF3"/>
                          </a:solidFill>
                          <a:latin typeface="Arial"/>
                          <a:ea typeface="Arial"/>
                          <a:cs typeface="Arial"/>
                        </a:rPr>
                        <a:t>Rectory</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00" b="1">
                          <a:solidFill>
                            <a:srgbClr val="62DBF3"/>
                          </a:solidFill>
                          <a:latin typeface="Arial"/>
                          <a:ea typeface="Arial"/>
                          <a:cs typeface="Arial"/>
                        </a:rPr>
                        <a:t>SenseMyCity</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2"/>
                  </a:ext>
                </a:extLst>
              </a:tr>
              <a:tr h="354965">
                <a:tc>
                  <a:txBody>
                    <a:bodyPr/>
                    <a:lstStyle/>
                    <a:p>
                      <a:pPr algn="l"/>
                      <a:r>
                        <a:rPr sz="1600" b="0">
                          <a:solidFill>
                            <a:srgbClr val="FFFFFF"/>
                          </a:solidFill>
                          <a:latin typeface="Arial"/>
                          <a:ea typeface="Arial"/>
                          <a:cs typeface="Arial"/>
                        </a:rPr>
                        <a:t>C</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00" b="1">
                          <a:solidFill>
                            <a:srgbClr val="62DBF3"/>
                          </a:solidFill>
                          <a:latin typeface="Arial"/>
                          <a:ea typeface="Arial"/>
                          <a:cs typeface="Arial"/>
                        </a:rPr>
                        <a:t>Avenue</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00" b="1">
                          <a:solidFill>
                            <a:srgbClr val="62DBF3"/>
                          </a:solidFill>
                          <a:latin typeface="Arial"/>
                          <a:ea typeface="Arial"/>
                          <a:cs typeface="Arial"/>
                        </a:rPr>
                        <a:t>SenseMyCity</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3"/>
                  </a:ext>
                </a:extLst>
              </a:tr>
              <a:tr h="354965">
                <a:tc>
                  <a:txBody>
                    <a:bodyPr/>
                    <a:lstStyle/>
                    <a:p>
                      <a:pPr algn="l"/>
                      <a:r>
                        <a:rPr sz="1600" b="0">
                          <a:solidFill>
                            <a:srgbClr val="FFFFFF"/>
                          </a:solidFill>
                          <a:latin typeface="Arial"/>
                          <a:ea typeface="Arial"/>
                          <a:cs typeface="Arial"/>
                        </a:rPr>
                        <a:t>D</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00" b="1">
                          <a:solidFill>
                            <a:srgbClr val="62DBF3"/>
                          </a:solidFill>
                          <a:latin typeface="Arial"/>
                          <a:ea typeface="Arial"/>
                          <a:cs typeface="Arial"/>
                        </a:rPr>
                        <a:t>Intersection</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00" b="1">
                          <a:solidFill>
                            <a:srgbClr val="62DBF3"/>
                          </a:solidFill>
                          <a:latin typeface="Arial"/>
                          <a:ea typeface="Arial"/>
                          <a:cs typeface="Arial"/>
                        </a:rPr>
                        <a:t>SenseMyCity</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4"/>
                  </a:ext>
                </a:extLst>
              </a:tr>
              <a:tr h="354965">
                <a:tc>
                  <a:txBody>
                    <a:bodyPr/>
                    <a:lstStyle/>
                    <a:p>
                      <a:pPr algn="l"/>
                      <a:r>
                        <a:rPr sz="1600" b="0">
                          <a:solidFill>
                            <a:srgbClr val="FFFFFF"/>
                          </a:solidFill>
                          <a:latin typeface="Arial"/>
                          <a:ea typeface="Arial"/>
                          <a:cs typeface="Arial"/>
                        </a:rPr>
                        <a:t>E</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00" b="1">
                          <a:solidFill>
                            <a:srgbClr val="62DBF3"/>
                          </a:solidFill>
                          <a:latin typeface="Arial"/>
                          <a:ea typeface="Arial"/>
                          <a:cs typeface="Arial"/>
                        </a:rPr>
                        <a:t>Canyon</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00" b="1">
                          <a:solidFill>
                            <a:srgbClr val="62DBF3"/>
                          </a:solidFill>
                          <a:latin typeface="Arial"/>
                          <a:ea typeface="Arial"/>
                          <a:cs typeface="Arial"/>
                        </a:rPr>
                        <a:t>SenseMyCity</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5"/>
                  </a:ext>
                </a:extLst>
              </a:tr>
              <a:tr h="354965">
                <a:tc>
                  <a:txBody>
                    <a:bodyPr/>
                    <a:lstStyle/>
                    <a:p>
                      <a:pPr algn="l"/>
                      <a:r>
                        <a:rPr sz="1600" b="0">
                          <a:solidFill>
                            <a:srgbClr val="FFFFFF"/>
                          </a:solidFill>
                          <a:latin typeface="Arial"/>
                          <a:ea typeface="Arial"/>
                          <a:cs typeface="Arial"/>
                        </a:rPr>
                        <a:t>F</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00" b="1">
                          <a:solidFill>
                            <a:srgbClr val="62DBF3"/>
                          </a:solidFill>
                          <a:latin typeface="Arial"/>
                          <a:ea typeface="Arial"/>
                          <a:cs typeface="Arial"/>
                        </a:rPr>
                        <a:t>Campus Building</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00" b="1">
                          <a:solidFill>
                            <a:srgbClr val="62DBF3"/>
                          </a:solidFill>
                          <a:latin typeface="Arial"/>
                          <a:ea typeface="Arial"/>
                          <a:cs typeface="Arial"/>
                        </a:rPr>
                        <a:t>Self-Collected</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6"/>
                  </a:ext>
                </a:extLst>
              </a:tr>
            </a:tbl>
          </a:graphicData>
        </a:graphic>
      </p:graphicFrame>
      <p:sp>
        <p:nvSpPr>
          <p:cNvPr id="8" name="Baselines">
            <a:extLst>
              <a:ext uri="{FF2B5EF4-FFF2-40B4-BE49-F238E27FC236}">
                <a16:creationId xmlns:a16="http://schemas.microsoft.com/office/drawing/2014/main" id="{4BD57389-F61D-4C88-9CB2-CB91143B2465}"/>
              </a:ext>
            </a:extLst>
          </p:cNvPr>
          <p:cNvSpPr>
            <a:spLocks noGrp="1"/>
          </p:cNvSpPr>
          <p:nvPr/>
        </p:nvSpPr>
        <p:spPr>
          <a:xfrm>
            <a:off x="7112000" y="1633105"/>
            <a:ext cx="4546600" cy="346710"/>
          </a:xfrm>
          <a:prstGeom prst="rect">
            <a:avLst/>
          </a:prstGeom>
          <a:noFill/>
          <a:ln w="0">
            <a:noFill/>
          </a:ln>
        </p:spPr>
        <p:txBody>
          <a:bodyPr wrap="none" lIns="0" tIns="0" rIns="0" bIns="0" anchor="t">
            <a:noAutofit/>
          </a:bodyPr>
          <a:lstStyle>
            <a:defPPr algn="l">
              <a:defRPr sz="2150" b="1">
                <a:solidFill>
                  <a:srgbClr val="62DBF3"/>
                </a:solidFill>
                <a:latin typeface="Arial"/>
                <a:ea typeface="Arial"/>
                <a:cs typeface="Arial"/>
              </a:defRPr>
            </a:defPPr>
          </a:lstStyle>
          <a:p>
            <a:pPr algn="l">
              <a:defRPr sz="2150" b="1">
                <a:solidFill>
                  <a:srgbClr val="62DBF3"/>
                </a:solidFill>
                <a:latin typeface="Arial"/>
                <a:ea typeface="Arial"/>
                <a:cs typeface="Arial"/>
              </a:defRPr>
            </a:pPr>
            <a:r>
              <a:rPr sz="2150" b="1">
                <a:solidFill>
                  <a:srgbClr val="62DBF3"/>
                </a:solidFill>
                <a:latin typeface="Arial"/>
                <a:ea typeface="Arial"/>
                <a:cs typeface="Arial"/>
              </a:rPr>
              <a:t>Baselines</a:t>
            </a:r>
          </a:p>
        </p:txBody>
      </p:sp>
      <p:sp>
        <p:nvSpPr>
          <p:cNvPr id="9" name="SaRF (Satellite Radiance Fields)">
            <a:extLst>
              <a:ext uri="{FF2B5EF4-FFF2-40B4-BE49-F238E27FC236}">
                <a16:creationId xmlns:a16="http://schemas.microsoft.com/office/drawing/2014/main" id="{6950C391-492E-4807-8AC9-FB310FEFFCB0}"/>
              </a:ext>
            </a:extLst>
          </p:cNvPr>
          <p:cNvSpPr>
            <a:spLocks noGrp="1"/>
          </p:cNvSpPr>
          <p:nvPr/>
        </p:nvSpPr>
        <p:spPr>
          <a:xfrm>
            <a:off x="7112000" y="2210955"/>
            <a:ext cx="4546600" cy="346710"/>
          </a:xfrm>
          <a:prstGeom prst="rect">
            <a:avLst/>
          </a:prstGeom>
          <a:noFill/>
          <a:ln w="0">
            <a:noFill/>
          </a:ln>
        </p:spPr>
        <p:txBody>
          <a:bodyPr wrap="square" lIns="0" tIns="0" rIns="0" bIns="0" anchor="t">
            <a:noAutofit/>
          </a:bodyPr>
          <a:lstStyle>
            <a:defPPr algn="l">
              <a:defRPr sz="1800" b="1">
                <a:solidFill>
                  <a:srgbClr val="FFCF05"/>
                </a:solidFill>
                <a:latin typeface="Arial"/>
                <a:ea typeface="Arial"/>
                <a:cs typeface="Arial"/>
              </a:defRPr>
            </a:defPPr>
          </a:lstStyle>
          <a:p>
            <a:pPr marL="304800" indent="-152400" algn="l">
              <a:spcAft>
                <a:spcPts val="0"/>
              </a:spcAft>
              <a:buChar char="•"/>
              <a:defRPr sz="1800" b="1">
                <a:solidFill>
                  <a:srgbClr val="FFCF05"/>
                </a:solidFill>
                <a:latin typeface="Arial"/>
                <a:ea typeface="Arial"/>
                <a:cs typeface="Arial"/>
              </a:defRPr>
            </a:pPr>
            <a:r>
              <a:rPr b="1">
                <a:solidFill>
                  <a:srgbClr val="FFCF05"/>
                </a:solidFill>
              </a:rPr>
              <a:t>SaRF (Satellite Radiance Fields) </a:t>
            </a:r>
            <a:r>
              <a:rPr sz="1200" b="0" baseline="90000">
                <a:solidFill>
                  <a:srgbClr val="666666"/>
                </a:solidFill>
              </a:rPr>
              <a:t>[1]</a:t>
            </a:r>
          </a:p>
        </p:txBody>
      </p:sp>
      <p:sp>
        <p:nvSpPr>
          <p:cNvPr id="10" name="Volumetric Radiance &amp; Density Fields">
            <a:extLst>
              <a:ext uri="{FF2B5EF4-FFF2-40B4-BE49-F238E27FC236}">
                <a16:creationId xmlns:a16="http://schemas.microsoft.com/office/drawing/2014/main" id="{88281B9E-56BD-4693-A76C-04EA9C3DD4B0}"/>
              </a:ext>
            </a:extLst>
          </p:cNvPr>
          <p:cNvSpPr>
            <a:spLocks noGrp="1"/>
          </p:cNvSpPr>
          <p:nvPr/>
        </p:nvSpPr>
        <p:spPr>
          <a:xfrm>
            <a:off x="7416800" y="2598114"/>
            <a:ext cx="4241800" cy="369824"/>
          </a:xfrm>
          <a:prstGeom prst="rect">
            <a:avLst/>
          </a:prstGeom>
          <a:noFill/>
          <a:ln w="0">
            <a:noFill/>
          </a:ln>
        </p:spPr>
        <p:txBody>
          <a:bodyPr wrap="square" lIns="0" tIns="0" rIns="0" bIns="0" anchor="t">
            <a:noAutofit/>
          </a:bodyPr>
          <a:lstStyle>
            <a:defPPr algn="l">
              <a:defRPr sz="1600" b="0">
                <a:solidFill>
                  <a:srgbClr val="FFFFFF"/>
                </a:solidFill>
                <a:latin typeface="Arial"/>
                <a:ea typeface="Arial"/>
                <a:cs typeface="Arial"/>
              </a:defRPr>
            </a:defPPr>
          </a:lstStyle>
          <a:p>
            <a:pPr algn="l">
              <a:defRPr sz="1600" b="0">
                <a:solidFill>
                  <a:srgbClr val="FFFFFF"/>
                </a:solidFill>
                <a:latin typeface="Arial"/>
                <a:ea typeface="Arial"/>
                <a:cs typeface="Arial"/>
              </a:defRPr>
            </a:pPr>
            <a:r>
              <a:rPr sz="1600" b="0">
                <a:solidFill>
                  <a:srgbClr val="FFFFFF"/>
                </a:solidFill>
                <a:latin typeface="Arial"/>
                <a:ea typeface="Arial"/>
                <a:cs typeface="Arial"/>
              </a:rPr>
              <a:t>Volumetric Radiance &amp; Density Fields</a:t>
            </a:r>
          </a:p>
        </p:txBody>
      </p:sp>
      <p:sp>
        <p:nvSpPr>
          <p:cNvPr id="11" name="SenseMyCity">
            <a:extLst>
              <a:ext uri="{FF2B5EF4-FFF2-40B4-BE49-F238E27FC236}">
                <a16:creationId xmlns:a16="http://schemas.microsoft.com/office/drawing/2014/main" id="{8E089A7F-9D88-4C8C-B3C8-2A71C926A9F0}"/>
              </a:ext>
            </a:extLst>
          </p:cNvPr>
          <p:cNvSpPr>
            <a:spLocks noGrp="1"/>
          </p:cNvSpPr>
          <p:nvPr/>
        </p:nvSpPr>
        <p:spPr>
          <a:xfrm>
            <a:off x="7112000" y="3141293"/>
            <a:ext cx="4546600" cy="317818"/>
          </a:xfrm>
          <a:prstGeom prst="rect">
            <a:avLst/>
          </a:prstGeom>
          <a:noFill/>
          <a:ln w="0">
            <a:noFill/>
          </a:ln>
        </p:spPr>
        <p:txBody>
          <a:bodyPr wrap="square" lIns="0" tIns="0" rIns="0" bIns="0" anchor="t">
            <a:noAutofit/>
          </a:bodyPr>
          <a:lstStyle>
            <a:defPPr algn="l">
              <a:defRPr sz="2000" b="1">
                <a:solidFill>
                  <a:srgbClr val="FFCF05"/>
                </a:solidFill>
                <a:latin typeface="Arial"/>
                <a:ea typeface="Arial"/>
                <a:cs typeface="Arial"/>
              </a:defRPr>
            </a:defPPr>
          </a:lstStyle>
          <a:p>
            <a:pPr marL="304800" indent="-152400" algn="l">
              <a:spcAft>
                <a:spcPts val="0"/>
              </a:spcAft>
              <a:buChar char="•"/>
              <a:defRPr sz="2000" b="1">
                <a:solidFill>
                  <a:srgbClr val="FFCF05"/>
                </a:solidFill>
                <a:latin typeface="Arial"/>
                <a:ea typeface="Arial"/>
                <a:cs typeface="Arial"/>
              </a:defRPr>
            </a:pPr>
            <a:r>
              <a:rPr b="1">
                <a:solidFill>
                  <a:srgbClr val="FFCF05"/>
                </a:solidFill>
              </a:rPr>
              <a:t>SenseMyCity </a:t>
            </a:r>
            <a:r>
              <a:rPr sz="1200" b="0" baseline="90000">
                <a:solidFill>
                  <a:srgbClr val="666666"/>
                </a:solidFill>
              </a:rPr>
              <a:t>[2]</a:t>
            </a:r>
          </a:p>
        </p:txBody>
      </p:sp>
      <p:sp>
        <p:nvSpPr>
          <p:cNvPr id="12" name="Random-Forest Binary Classification&#10;from Crowdsourced GNSS Traces">
            <a:extLst>
              <a:ext uri="{FF2B5EF4-FFF2-40B4-BE49-F238E27FC236}">
                <a16:creationId xmlns:a16="http://schemas.microsoft.com/office/drawing/2014/main" id="{A2EBED32-F558-4D23-86C1-0FF6C5476886}"/>
              </a:ext>
            </a:extLst>
          </p:cNvPr>
          <p:cNvSpPr>
            <a:spLocks noGrp="1"/>
          </p:cNvSpPr>
          <p:nvPr/>
        </p:nvSpPr>
        <p:spPr>
          <a:xfrm>
            <a:off x="7416800" y="3493782"/>
            <a:ext cx="4241800" cy="520065"/>
          </a:xfrm>
          <a:prstGeom prst="rect">
            <a:avLst/>
          </a:prstGeom>
          <a:noFill/>
          <a:ln w="0">
            <a:noFill/>
          </a:ln>
        </p:spPr>
        <p:txBody>
          <a:bodyPr wrap="square" lIns="0" tIns="0" rIns="0" bIns="0" anchor="t">
            <a:noAutofit/>
          </a:bodyPr>
          <a:lstStyle>
            <a:defPPr algn="l">
              <a:defRPr sz="1550" b="0">
                <a:solidFill>
                  <a:srgbClr val="FFFFFF"/>
                </a:solidFill>
                <a:latin typeface="Arial"/>
                <a:ea typeface="Arial"/>
                <a:cs typeface="Arial"/>
              </a:defRPr>
            </a:defPPr>
          </a:lstStyle>
          <a:p>
            <a:pPr algn="l">
              <a:defRPr sz="1550" b="0">
                <a:solidFill>
                  <a:srgbClr val="FFFFFF"/>
                </a:solidFill>
                <a:latin typeface="Arial"/>
                <a:ea typeface="Arial"/>
                <a:cs typeface="Arial"/>
              </a:defRPr>
            </a:pPr>
            <a:r>
              <a:rPr sz="1550" b="0">
                <a:solidFill>
                  <a:srgbClr val="FFFFFF"/>
                </a:solidFill>
                <a:latin typeface="Arial"/>
                <a:ea typeface="Arial"/>
                <a:cs typeface="Arial"/>
              </a:rPr>
              <a:t>Random-Forest Binary Classification</a:t>
            </a:r>
          </a:p>
          <a:p>
            <a:pPr algn="l">
              <a:defRPr sz="1550" b="0">
                <a:solidFill>
                  <a:srgbClr val="FFFFFF"/>
                </a:solidFill>
                <a:latin typeface="Arial"/>
                <a:ea typeface="Arial"/>
                <a:cs typeface="Arial"/>
              </a:defRPr>
            </a:pPr>
            <a:r>
              <a:rPr sz="1550" b="0">
                <a:solidFill>
                  <a:srgbClr val="FFFFFF"/>
                </a:solidFill>
                <a:latin typeface="Arial"/>
                <a:ea typeface="Arial"/>
                <a:cs typeface="Arial"/>
              </a:rPr>
              <a:t>from Crowdsourced GNSS Traces</a:t>
            </a:r>
          </a:p>
        </p:txBody>
      </p:sp>
      <p:sp>
        <p:nvSpPr>
          <p:cNvPr id="13" name="Implementation">
            <a:extLst>
              <a:ext uri="{FF2B5EF4-FFF2-40B4-BE49-F238E27FC236}">
                <a16:creationId xmlns:a16="http://schemas.microsoft.com/office/drawing/2014/main" id="{F90022C6-260A-49AA-833E-D78E0E4DDFE1}"/>
              </a:ext>
            </a:extLst>
          </p:cNvPr>
          <p:cNvSpPr>
            <a:spLocks noGrp="1"/>
          </p:cNvSpPr>
          <p:nvPr/>
        </p:nvSpPr>
        <p:spPr>
          <a:xfrm>
            <a:off x="7112000" y="4211548"/>
            <a:ext cx="4546600" cy="317818"/>
          </a:xfrm>
          <a:prstGeom prst="rect">
            <a:avLst/>
          </a:prstGeom>
          <a:noFill/>
          <a:ln w="0">
            <a:noFill/>
          </a:ln>
        </p:spPr>
        <p:txBody>
          <a:bodyPr wrap="none" lIns="0" tIns="0" rIns="0" bIns="0" anchor="t">
            <a:noAutofit/>
          </a:bodyPr>
          <a:lstStyle>
            <a:defPPr algn="l">
              <a:defRPr sz="2150" b="1">
                <a:solidFill>
                  <a:srgbClr val="62DBF3"/>
                </a:solidFill>
                <a:latin typeface="Arial"/>
                <a:ea typeface="Arial"/>
                <a:cs typeface="Arial"/>
              </a:defRPr>
            </a:defPPr>
          </a:lstStyle>
          <a:p>
            <a:pPr algn="l">
              <a:defRPr sz="2150" b="1">
                <a:solidFill>
                  <a:srgbClr val="62DBF3"/>
                </a:solidFill>
                <a:latin typeface="Arial"/>
                <a:ea typeface="Arial"/>
                <a:cs typeface="Arial"/>
              </a:defRPr>
            </a:pPr>
            <a:r>
              <a:rPr sz="2150" b="1" dirty="0">
                <a:solidFill>
                  <a:srgbClr val="62DBF3"/>
                </a:solidFill>
                <a:latin typeface="Arial"/>
                <a:ea typeface="Arial"/>
                <a:cs typeface="Arial"/>
              </a:rPr>
              <a:t>Implementation</a:t>
            </a:r>
          </a:p>
        </p:txBody>
      </p:sp>
      <p:sp>
        <p:nvSpPr>
          <p:cNvPr id="14" name="NVIDIA RTX 3090">
            <a:extLst>
              <a:ext uri="{FF2B5EF4-FFF2-40B4-BE49-F238E27FC236}">
                <a16:creationId xmlns:a16="http://schemas.microsoft.com/office/drawing/2014/main" id="{F02CBBE6-5744-4950-B58A-3EF0097CB674}"/>
              </a:ext>
            </a:extLst>
          </p:cNvPr>
          <p:cNvSpPr>
            <a:spLocks noGrp="1"/>
          </p:cNvSpPr>
          <p:nvPr/>
        </p:nvSpPr>
        <p:spPr>
          <a:xfrm>
            <a:off x="7112000" y="4673828"/>
            <a:ext cx="4546600" cy="317818"/>
          </a:xfrm>
          <a:prstGeom prst="rect">
            <a:avLst/>
          </a:prstGeom>
          <a:noFill/>
          <a:ln w="0">
            <a:noFill/>
          </a:ln>
        </p:spPr>
        <p:txBody>
          <a:bodyPr wrap="square" lIns="0" tIns="0" rIns="0" bIns="0" anchor="t">
            <a:noAutofit/>
          </a:bodyPr>
          <a:lstStyle>
            <a:defPPr algn="l">
              <a:defRPr sz="1650" b="1">
                <a:solidFill>
                  <a:srgbClr val="FFFFFF"/>
                </a:solidFill>
                <a:latin typeface="Arial"/>
                <a:ea typeface="Arial"/>
                <a:cs typeface="Arial"/>
              </a:defRPr>
            </a:defPPr>
          </a:lstStyle>
          <a:p>
            <a:pPr marL="304800" indent="-152400" algn="l">
              <a:spcAft>
                <a:spcPts val="0"/>
              </a:spcAft>
              <a:buChar char="•"/>
              <a:defRPr sz="1650" b="1">
                <a:solidFill>
                  <a:srgbClr val="FFFFFF"/>
                </a:solidFill>
                <a:latin typeface="Arial"/>
                <a:ea typeface="Arial"/>
                <a:cs typeface="Arial"/>
              </a:defRPr>
            </a:pPr>
            <a:r>
              <a:rPr dirty="0"/>
              <a:t>NVIDIA RTX 3090</a:t>
            </a:r>
          </a:p>
        </p:txBody>
      </p:sp>
      <p:sp>
        <p:nvSpPr>
          <p:cNvPr id="15" name="PyTorch / CUDA 11.8">
            <a:extLst>
              <a:ext uri="{FF2B5EF4-FFF2-40B4-BE49-F238E27FC236}">
                <a16:creationId xmlns:a16="http://schemas.microsoft.com/office/drawing/2014/main" id="{1C6D47FD-4814-4A9B-B56E-91A1C54C3DFB}"/>
              </a:ext>
            </a:extLst>
          </p:cNvPr>
          <p:cNvSpPr>
            <a:spLocks noGrp="1"/>
          </p:cNvSpPr>
          <p:nvPr/>
        </p:nvSpPr>
        <p:spPr>
          <a:xfrm>
            <a:off x="7112000" y="5084102"/>
            <a:ext cx="4546600" cy="317818"/>
          </a:xfrm>
          <a:prstGeom prst="rect">
            <a:avLst/>
          </a:prstGeom>
          <a:noFill/>
          <a:ln w="0">
            <a:noFill/>
          </a:ln>
        </p:spPr>
        <p:txBody>
          <a:bodyPr wrap="square" lIns="0" tIns="0" rIns="0" bIns="0" anchor="t">
            <a:noAutofit/>
          </a:bodyPr>
          <a:lstStyle>
            <a:defPPr algn="l">
              <a:defRPr sz="1650" b="1">
                <a:solidFill>
                  <a:srgbClr val="FFFFFF"/>
                </a:solidFill>
                <a:latin typeface="Arial"/>
                <a:ea typeface="Arial"/>
                <a:cs typeface="Arial"/>
              </a:defRPr>
            </a:defPPr>
          </a:lstStyle>
          <a:p>
            <a:pPr marL="304800" indent="-152400" algn="l">
              <a:spcAft>
                <a:spcPts val="0"/>
              </a:spcAft>
              <a:buChar char="•"/>
              <a:defRPr sz="1650" b="1">
                <a:solidFill>
                  <a:srgbClr val="FFFFFF"/>
                </a:solidFill>
                <a:latin typeface="Arial"/>
                <a:ea typeface="Arial"/>
                <a:cs typeface="Arial"/>
              </a:defRPr>
            </a:pPr>
            <a:r>
              <a:rPr dirty="0"/>
              <a:t>PyTorch / CUDA 11.8</a:t>
            </a:r>
          </a:p>
        </p:txBody>
      </p:sp>
      <p:sp>
        <p:nvSpPr>
          <p:cNvPr id="16" name="NeHF: 5 Layers / 32 Hidden Units">
            <a:extLst>
              <a:ext uri="{FF2B5EF4-FFF2-40B4-BE49-F238E27FC236}">
                <a16:creationId xmlns:a16="http://schemas.microsoft.com/office/drawing/2014/main" id="{1A3E0CC0-2EF9-4B68-92BE-0685DB706FFD}"/>
              </a:ext>
            </a:extLst>
          </p:cNvPr>
          <p:cNvSpPr>
            <a:spLocks noGrp="1"/>
          </p:cNvSpPr>
          <p:nvPr/>
        </p:nvSpPr>
        <p:spPr>
          <a:xfrm>
            <a:off x="7112000" y="5325566"/>
            <a:ext cx="4546600" cy="317818"/>
          </a:xfrm>
          <a:prstGeom prst="rect">
            <a:avLst/>
          </a:prstGeom>
          <a:noFill/>
          <a:ln w="0">
            <a:noFill/>
          </a:ln>
        </p:spPr>
        <p:txBody>
          <a:bodyPr wrap="square" lIns="0" tIns="0" rIns="0" bIns="0" anchor="t">
            <a:noAutofit/>
          </a:bodyPr>
          <a:lstStyle>
            <a:defPPr algn="l">
              <a:defRPr sz="1650" b="1">
                <a:solidFill>
                  <a:srgbClr val="FFFFFF"/>
                </a:solidFill>
                <a:latin typeface="Arial"/>
                <a:ea typeface="Arial"/>
                <a:cs typeface="Arial"/>
              </a:defRPr>
            </a:defPPr>
          </a:lstStyle>
          <a:p>
            <a:pPr marL="152400" algn="l">
              <a:spcAft>
                <a:spcPts val="0"/>
              </a:spcAft>
              <a:defRPr sz="1650" b="1">
                <a:solidFill>
                  <a:srgbClr val="FFFFFF"/>
                </a:solidFill>
                <a:latin typeface="Arial"/>
                <a:ea typeface="Arial"/>
                <a:cs typeface="Arial"/>
              </a:defRPr>
            </a:pPr>
            <a:endParaRPr dirty="0"/>
          </a:p>
        </p:txBody>
      </p:sp>
      <p:sp>
        <p:nvSpPr>
          <p:cNvPr id="17" name="Code &amp; Campus Dataset: Open Source">
            <a:extLst>
              <a:ext uri="{FF2B5EF4-FFF2-40B4-BE49-F238E27FC236}">
                <a16:creationId xmlns:a16="http://schemas.microsoft.com/office/drawing/2014/main" id="{5771E56B-53DC-4206-B095-611D234EE41A}"/>
              </a:ext>
            </a:extLst>
          </p:cNvPr>
          <p:cNvSpPr>
            <a:spLocks noGrp="1"/>
          </p:cNvSpPr>
          <p:nvPr/>
        </p:nvSpPr>
        <p:spPr>
          <a:xfrm>
            <a:off x="7112000" y="5605526"/>
            <a:ext cx="4546600" cy="369824"/>
          </a:xfrm>
          <a:prstGeom prst="rect">
            <a:avLst/>
          </a:prstGeom>
          <a:noFill/>
          <a:ln w="0">
            <a:noFill/>
          </a:ln>
        </p:spPr>
        <p:txBody>
          <a:bodyPr wrap="square" lIns="0" tIns="0" rIns="0" bIns="0" anchor="t">
            <a:noAutofit/>
          </a:bodyPr>
          <a:lstStyle>
            <a:defPPr algn="l">
              <a:defRPr sz="1550" b="1">
                <a:solidFill>
                  <a:srgbClr val="FFCF05"/>
                </a:solidFill>
                <a:latin typeface="Arial"/>
                <a:ea typeface="Arial"/>
                <a:cs typeface="Arial"/>
              </a:defRPr>
            </a:defPPr>
          </a:lstStyle>
          <a:p>
            <a:pPr algn="l">
              <a:defRPr sz="1550" b="1">
                <a:solidFill>
                  <a:srgbClr val="FFCF05"/>
                </a:solidFill>
                <a:latin typeface="Arial"/>
                <a:ea typeface="Arial"/>
                <a:cs typeface="Arial"/>
              </a:defRPr>
            </a:pPr>
            <a:r>
              <a:rPr sz="1550" b="1" dirty="0">
                <a:solidFill>
                  <a:srgbClr val="FFCF05"/>
                </a:solidFill>
                <a:latin typeface="Arial"/>
                <a:ea typeface="Arial"/>
                <a:cs typeface="Arial"/>
              </a:rPr>
              <a:t>Code &amp; Campus Dataset: Open Source</a:t>
            </a:r>
          </a:p>
        </p:txBody>
      </p:sp>
      <p:sp>
        <p:nvSpPr>
          <p:cNvPr id="18" name="SenseMyCity: Labeled Binary Voxels&#10;4 m Resolution / Building or Air">
            <a:extLst>
              <a:ext uri="{FF2B5EF4-FFF2-40B4-BE49-F238E27FC236}">
                <a16:creationId xmlns:a16="http://schemas.microsoft.com/office/drawing/2014/main" id="{B5D85A31-7BE6-4B3E-94E9-2963AFB13927}"/>
              </a:ext>
            </a:extLst>
          </p:cNvPr>
          <p:cNvSpPr>
            <a:spLocks noGrp="1"/>
          </p:cNvSpPr>
          <p:nvPr/>
        </p:nvSpPr>
        <p:spPr>
          <a:xfrm>
            <a:off x="533400" y="4893120"/>
            <a:ext cx="6083300" cy="600964"/>
          </a:xfrm>
          <a:prstGeom prst="rect">
            <a:avLst/>
          </a:prstGeom>
          <a:noFill/>
          <a:ln w="0">
            <a:noFill/>
          </a:ln>
        </p:spPr>
        <p:txBody>
          <a:bodyPr wrap="square" lIns="0" tIns="0" rIns="0" bIns="0" anchor="t">
            <a:noAutofit/>
          </a:bodyPr>
          <a:lstStyle>
            <a:defPPr algn="l">
              <a:defRPr sz="1550" b="1">
                <a:solidFill>
                  <a:srgbClr val="FFFFFF"/>
                </a:solidFill>
                <a:latin typeface="Arial"/>
                <a:ea typeface="Arial"/>
                <a:cs typeface="Arial"/>
              </a:defRPr>
            </a:defPPr>
          </a:lstStyle>
          <a:p>
            <a:pPr marL="304800" indent="-152400">
              <a:buChar char="•"/>
              <a:defRPr sz="1900" b="0">
                <a:solidFill>
                  <a:srgbClr val="FFFFFF"/>
                </a:solidFill>
                <a:latin typeface="Arial"/>
                <a:ea typeface="Arial"/>
                <a:cs typeface="Arial"/>
              </a:defRPr>
            </a:pPr>
            <a:r>
              <a:rPr sz="1900" dirty="0">
                <a:solidFill>
                  <a:srgbClr val="FFFFFF"/>
                </a:solidFill>
                <a:latin typeface="Arial"/>
                <a:cs typeface="Arial"/>
              </a:rPr>
              <a:t>SenseMyCity: Labeled Binary</a:t>
            </a:r>
            <a:r>
              <a:rPr lang="zh-CN" altLang="en-US" sz="1900" dirty="0">
                <a:solidFill>
                  <a:srgbClr val="FFFFFF"/>
                </a:solidFill>
                <a:latin typeface="Arial"/>
                <a:cs typeface="Arial"/>
              </a:rPr>
              <a:t> </a:t>
            </a:r>
            <a:r>
              <a:rPr lang="en-US" altLang="zh-CN" sz="1900" dirty="0">
                <a:solidFill>
                  <a:srgbClr val="FFFFFF"/>
                </a:solidFill>
                <a:latin typeface="Arial"/>
                <a:cs typeface="Arial"/>
              </a:rPr>
              <a:t>Classified</a:t>
            </a:r>
            <a:r>
              <a:rPr sz="1900" dirty="0">
                <a:solidFill>
                  <a:srgbClr val="FFFFFF"/>
                </a:solidFill>
                <a:latin typeface="Arial"/>
                <a:cs typeface="Arial"/>
              </a:rPr>
              <a:t> Voxels</a:t>
            </a:r>
            <a:br>
              <a:rPr sz="1900" dirty="0">
                <a:solidFill>
                  <a:srgbClr val="FFFFFF"/>
                </a:solidFill>
                <a:latin typeface="Arial"/>
                <a:cs typeface="Arial"/>
              </a:rPr>
            </a:br>
            <a:r>
              <a:rPr lang="en-US" altLang="zh-CN" sz="1900" dirty="0">
                <a:solidFill>
                  <a:srgbClr val="FFFFFF"/>
                </a:solidFill>
                <a:latin typeface="Arial"/>
                <a:cs typeface="Arial"/>
              </a:rPr>
              <a:t>with</a:t>
            </a:r>
            <a:r>
              <a:rPr lang="zh-CN" altLang="en-US" sz="1900" dirty="0">
                <a:solidFill>
                  <a:srgbClr val="FFFFFF"/>
                </a:solidFill>
                <a:latin typeface="Arial"/>
                <a:cs typeface="Arial"/>
              </a:rPr>
              <a:t> </a:t>
            </a:r>
            <a:r>
              <a:rPr lang="en-US" altLang="zh-CN" sz="1900" dirty="0">
                <a:solidFill>
                  <a:srgbClr val="FFFFFF"/>
                </a:solidFill>
                <a:latin typeface="Arial"/>
                <a:cs typeface="Arial"/>
              </a:rPr>
              <a:t>a</a:t>
            </a:r>
            <a:r>
              <a:rPr sz="1900" dirty="0">
                <a:solidFill>
                  <a:srgbClr val="FFFFFF"/>
                </a:solidFill>
                <a:latin typeface="Arial"/>
                <a:cs typeface="Arial"/>
              </a:rPr>
              <a:t> Resolution</a:t>
            </a:r>
            <a:r>
              <a:rPr lang="zh-CN" altLang="en-US" sz="1900" dirty="0">
                <a:solidFill>
                  <a:srgbClr val="FFFFFF"/>
                </a:solidFill>
                <a:latin typeface="Arial"/>
                <a:cs typeface="Arial"/>
              </a:rPr>
              <a:t> </a:t>
            </a:r>
            <a:r>
              <a:rPr lang="en-US" altLang="zh-CN" sz="1900" dirty="0">
                <a:solidFill>
                  <a:srgbClr val="FFFFFF"/>
                </a:solidFill>
                <a:latin typeface="Arial"/>
                <a:cs typeface="Arial"/>
              </a:rPr>
              <a:t>of</a:t>
            </a:r>
            <a:r>
              <a:rPr lang="zh-CN" altLang="en-US" sz="1900" dirty="0">
                <a:solidFill>
                  <a:srgbClr val="FFFFFF"/>
                </a:solidFill>
                <a:latin typeface="Arial"/>
                <a:cs typeface="Arial"/>
              </a:rPr>
              <a:t> </a:t>
            </a:r>
            <a:r>
              <a:rPr lang="en-US" altLang="zh-CN" sz="1900" dirty="0">
                <a:solidFill>
                  <a:srgbClr val="FFFFFF"/>
                </a:solidFill>
                <a:latin typeface="Arial"/>
                <a:cs typeface="Arial"/>
              </a:rPr>
              <a:t>4m</a:t>
            </a:r>
            <a:r>
              <a:rPr sz="1900" dirty="0">
                <a:solidFill>
                  <a:srgbClr val="FFFFFF"/>
                </a:solidFill>
                <a:latin typeface="Arial"/>
                <a:cs typeface="Arial"/>
              </a:rPr>
              <a:t> </a:t>
            </a:r>
            <a:r>
              <a:rPr lang="en-US" altLang="zh-CN" sz="1900" dirty="0">
                <a:solidFill>
                  <a:srgbClr val="FFFFFF"/>
                </a:solidFill>
                <a:latin typeface="Arial"/>
                <a:cs typeface="Arial"/>
              </a:rPr>
              <a:t>(</a:t>
            </a:r>
            <a:r>
              <a:rPr sz="1900" dirty="0">
                <a:solidFill>
                  <a:srgbClr val="FFFFFF"/>
                </a:solidFill>
                <a:latin typeface="Arial"/>
                <a:cs typeface="Arial"/>
              </a:rPr>
              <a:t>Building or Air</a:t>
            </a:r>
            <a:r>
              <a:rPr lang="en-US" altLang="zh-CN" sz="1900" dirty="0">
                <a:solidFill>
                  <a:srgbClr val="FFFFFF"/>
                </a:solidFill>
                <a:latin typeface="Arial"/>
                <a:cs typeface="Arial"/>
              </a:rPr>
              <a:t>)</a:t>
            </a:r>
            <a:endParaRPr sz="1900" dirty="0">
              <a:solidFill>
                <a:srgbClr val="FFFFFF"/>
              </a:solidFill>
              <a:latin typeface="Arial"/>
              <a:cs typeface="Arial"/>
            </a:endParaRPr>
          </a:p>
        </p:txBody>
      </p:sp>
      <p:sp>
        <p:nvSpPr>
          <p:cNvPr id="19" name="Scene F: Pixel 4 / 5 / 7, Google GNSS Logger">
            <a:extLst>
              <a:ext uri="{FF2B5EF4-FFF2-40B4-BE49-F238E27FC236}">
                <a16:creationId xmlns:a16="http://schemas.microsoft.com/office/drawing/2014/main" id="{173BFA19-C7F2-41C9-8763-C27A959DA1CB}"/>
              </a:ext>
            </a:extLst>
          </p:cNvPr>
          <p:cNvSpPr>
            <a:spLocks noGrp="1"/>
          </p:cNvSpPr>
          <p:nvPr/>
        </p:nvSpPr>
        <p:spPr>
          <a:xfrm>
            <a:off x="533400" y="5574983"/>
            <a:ext cx="11125200" cy="375602"/>
          </a:xfrm>
          <a:prstGeom prst="rect">
            <a:avLst/>
          </a:prstGeom>
          <a:noFill/>
          <a:ln w="0">
            <a:noFill/>
          </a:ln>
        </p:spPr>
        <p:txBody>
          <a:bodyPr wrap="square" lIns="0" tIns="0" rIns="0" bIns="0" anchor="t">
            <a:noAutofit/>
          </a:bodyPr>
          <a:lstStyle>
            <a:defPPr algn="l">
              <a:defRPr sz="1900" b="0">
                <a:solidFill>
                  <a:srgbClr val="FFFFFF"/>
                </a:solidFill>
                <a:latin typeface="Arial"/>
                <a:ea typeface="Arial"/>
                <a:cs typeface="Arial"/>
              </a:defRPr>
            </a:defPPr>
          </a:lstStyle>
          <a:p>
            <a:pPr marL="304800" indent="-152400" algn="l">
              <a:spcAft>
                <a:spcPts val="0"/>
              </a:spcAft>
              <a:buChar char="•"/>
              <a:defRPr sz="1900" b="0">
                <a:solidFill>
                  <a:srgbClr val="FFFFFF"/>
                </a:solidFill>
                <a:latin typeface="Arial"/>
                <a:ea typeface="Arial"/>
                <a:cs typeface="Arial"/>
              </a:defRPr>
            </a:pPr>
            <a:r>
              <a:rPr dirty="0"/>
              <a:t>Scene F: Pixel 4 / 5 / 7, Google GNSS Logger</a:t>
            </a:r>
            <a:r>
              <a:rPr lang="zh-CN" altLang="en-US" dirty="0"/>
              <a:t> </a:t>
            </a:r>
            <a:r>
              <a:rPr lang="en-US" altLang="zh-CN" dirty="0"/>
              <a:t>APP</a:t>
            </a:r>
            <a:endParaRPr dirty="0"/>
          </a:p>
        </p:txBody>
      </p:sp>
      <p:sp>
        <p:nvSpPr>
          <p:cNvPr id="20" name="[1] Zhao et al. SaRF. IMWUT (UbiComp), 2024.&#10;DOI: 10.1145/3678572">
            <a:extLst>
              <a:ext uri="{FF2B5EF4-FFF2-40B4-BE49-F238E27FC236}">
                <a16:creationId xmlns:a16="http://schemas.microsoft.com/office/drawing/2014/main" id="{FBA46E1F-B3CB-49D3-BE5E-674407774759}"/>
              </a:ext>
            </a:extLst>
          </p:cNvPr>
          <p:cNvSpPr>
            <a:spLocks noGrp="1"/>
          </p:cNvSpPr>
          <p:nvPr/>
        </p:nvSpPr>
        <p:spPr>
          <a:xfrm>
            <a:off x="533400" y="6540500"/>
            <a:ext cx="5715000" cy="368300"/>
          </a:xfrm>
          <a:prstGeom prst="rect">
            <a:avLst/>
          </a:prstGeom>
          <a:noFill/>
          <a:ln w="0">
            <a:noFill/>
          </a:ln>
        </p:spPr>
        <p:txBody>
          <a:bodyPr wrap="square" lIns="0" tIns="0" rIns="0" bIns="0" anchor="t">
            <a:noAutofit/>
          </a:bodyPr>
          <a:lstStyle>
            <a:defPPr algn="l">
              <a:defRPr sz="1050" b="0">
                <a:solidFill>
                  <a:srgbClr val="666666"/>
                </a:solidFill>
                <a:latin typeface="Arial"/>
                <a:ea typeface="Arial"/>
                <a:cs typeface="Arial"/>
              </a:defRPr>
            </a:defPPr>
          </a:lstStyle>
          <a:p>
            <a:pPr algn="l">
              <a:defRPr sz="1050" b="0">
                <a:solidFill>
                  <a:srgbClr val="666666"/>
                </a:solidFill>
                <a:latin typeface="Arial"/>
                <a:ea typeface="Arial"/>
                <a:cs typeface="Arial"/>
              </a:defRPr>
            </a:pPr>
            <a:r>
              <a:rPr sz="1050" b="0" dirty="0">
                <a:solidFill>
                  <a:srgbClr val="666666"/>
                </a:solidFill>
                <a:latin typeface="Arial"/>
                <a:ea typeface="Arial"/>
                <a:cs typeface="Arial"/>
              </a:rPr>
              <a:t>[1] Zhao et al. SaRF. IMWUT (UbiComp), 2024.</a:t>
            </a:r>
          </a:p>
          <a:p>
            <a:pPr algn="l">
              <a:defRPr sz="1050" b="0">
                <a:solidFill>
                  <a:srgbClr val="666666"/>
                </a:solidFill>
                <a:latin typeface="Arial"/>
                <a:ea typeface="Arial"/>
                <a:cs typeface="Arial"/>
              </a:defRPr>
            </a:pPr>
            <a:r>
              <a:rPr sz="1050" b="0" dirty="0">
                <a:solidFill>
                  <a:srgbClr val="666666"/>
                </a:solidFill>
                <a:latin typeface="Arial"/>
                <a:ea typeface="Arial"/>
                <a:cs typeface="Arial"/>
              </a:rPr>
              <a:t>DOI: 10.1145/3678572</a:t>
            </a:r>
          </a:p>
        </p:txBody>
      </p:sp>
      <p:sp>
        <p:nvSpPr>
          <p:cNvPr id="21" name="[2] Rodrigues &amp; Aguiar. Extracting 3D Maps from Crowdsourced&#10;GNSS Skyview Data. ">
            <a:extLst>
              <a:ext uri="{FF2B5EF4-FFF2-40B4-BE49-F238E27FC236}">
                <a16:creationId xmlns:a16="http://schemas.microsoft.com/office/drawing/2014/main" id="{B3CB2FA6-03D4-49CD-A60D-1EA3FFDF81ED}"/>
              </a:ext>
            </a:extLst>
          </p:cNvPr>
          <p:cNvSpPr>
            <a:spLocks noGrp="1"/>
          </p:cNvSpPr>
          <p:nvPr/>
        </p:nvSpPr>
        <p:spPr>
          <a:xfrm>
            <a:off x="6261100" y="6540500"/>
            <a:ext cx="5397500" cy="368300"/>
          </a:xfrm>
          <a:prstGeom prst="rect">
            <a:avLst/>
          </a:prstGeom>
          <a:noFill/>
          <a:ln w="0">
            <a:noFill/>
          </a:ln>
        </p:spPr>
        <p:txBody>
          <a:bodyPr wrap="square" lIns="0" tIns="0" rIns="0" bIns="0" anchor="t">
            <a:noAutofit/>
          </a:bodyPr>
          <a:lstStyle>
            <a:defPPr algn="l">
              <a:defRPr sz="1050" b="0">
                <a:solidFill>
                  <a:srgbClr val="666666"/>
                </a:solidFill>
                <a:latin typeface="Arial"/>
                <a:ea typeface="Arial"/>
                <a:cs typeface="Arial"/>
              </a:defRPr>
            </a:defPPr>
          </a:lstStyle>
          <a:p>
            <a:pPr algn="l">
              <a:defRPr sz="1050" b="0">
                <a:solidFill>
                  <a:srgbClr val="666666"/>
                </a:solidFill>
                <a:latin typeface="Arial"/>
                <a:ea typeface="Arial"/>
                <a:cs typeface="Arial"/>
              </a:defRPr>
            </a:pPr>
            <a:r>
              <a:rPr sz="1050" b="0" dirty="0">
                <a:solidFill>
                  <a:srgbClr val="666666"/>
                </a:solidFill>
                <a:latin typeface="Arial"/>
                <a:ea typeface="Arial"/>
                <a:cs typeface="Arial"/>
              </a:rPr>
              <a:t>[2] Rodrigues &amp; Aguiar. Extracting 3D Maps from Crowdsourced</a:t>
            </a:r>
          </a:p>
          <a:p>
            <a:pPr algn="l">
              <a:defRPr sz="1050" b="0">
                <a:solidFill>
                  <a:srgbClr val="666666"/>
                </a:solidFill>
                <a:latin typeface="Arial"/>
                <a:ea typeface="Arial"/>
                <a:cs typeface="Arial"/>
              </a:defRPr>
            </a:pPr>
            <a:r>
              <a:rPr sz="1050" b="0" dirty="0">
                <a:solidFill>
                  <a:srgbClr val="666666"/>
                </a:solidFill>
                <a:latin typeface="Arial"/>
                <a:ea typeface="Arial"/>
                <a:cs typeface="Arial"/>
              </a:rPr>
              <a:t>GNSS Skyview Data. MobiCom, 2019. DOI: 10.1145/3300061.3345456</a:t>
            </a:r>
          </a:p>
        </p:txBody>
      </p:sp>
      <p:pic>
        <p:nvPicPr>
          <p:cNvPr id="26" name="图片 25">
            <a:extLst>
              <a:ext uri="{FF2B5EF4-FFF2-40B4-BE49-F238E27FC236}">
                <a16:creationId xmlns:a16="http://schemas.microsoft.com/office/drawing/2014/main" id="{FF5D843A-CF0F-FCA5-A03A-DFDD082EF8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360" y="1339725"/>
            <a:ext cx="6025310" cy="3389237"/>
          </a:xfrm>
          <a:prstGeom prst="rect">
            <a:avLst/>
          </a:prstGeom>
        </p:spPr>
      </p:pic>
      <p:pic>
        <p:nvPicPr>
          <p:cNvPr id="27" name="图片 26">
            <a:extLst>
              <a:ext uri="{FF2B5EF4-FFF2-40B4-BE49-F238E27FC236}">
                <a16:creationId xmlns:a16="http://schemas.microsoft.com/office/drawing/2014/main" id="{628DFEE7-2CE0-01D3-ED31-F7575CCA69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9008" y="1330679"/>
            <a:ext cx="5168900" cy="3872130"/>
          </a:xfrm>
          <a:prstGeom prst="rect">
            <a:avLst/>
          </a:prstGeom>
        </p:spPr>
      </p:pic>
    </p:spTree>
    <p:extLst>
      <p:ext uri="{BB962C8B-B14F-4D97-AF65-F5344CB8AC3E}">
        <p14:creationId xmlns:p14="http://schemas.microsoft.com/office/powerpoint/2010/main" val="34466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ppt_x"/>
                                          </p:val>
                                        </p:tav>
                                        <p:tav tm="100000">
                                          <p:val>
                                            <p:strVal val="#ppt_x"/>
                                          </p:val>
                                        </p:tav>
                                      </p:tavLst>
                                    </p:anim>
                                    <p:anim calcmode="lin" valueType="num">
                                      <p:cBhvr additive="base">
                                        <p:cTn id="34" dur="500" fill="hold"/>
                                        <p:tgtEl>
                                          <p:spTgt spid="1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nodePh="1">
                                  <p:stCondLst>
                                    <p:cond delay="0"/>
                                  </p:stCondLst>
                                  <p:endCondLst>
                                    <p:cond evt="begin" delay="0">
                                      <p:tn val="39"/>
                                    </p:cond>
                                  </p:end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nodeType="click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dissolve">
                                      <p:cBhvr>
                                        <p:cTn id="51" dur="500"/>
                                        <p:tgtEl>
                                          <p:spTgt spid="27"/>
                                        </p:tgtEl>
                                      </p:cBhvr>
                                    </p:animEffect>
                                  </p:childTnLst>
                                </p:cTn>
                              </p:par>
                              <p:par>
                                <p:cTn id="52" presetID="9" presetClass="entr" presetSubtype="0" fill="hold"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dissolve">
                                      <p:cBhvr>
                                        <p:cTn id="5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5" name="Black rectangle covering the former Michigan affiliation logo">
            <a:extLst>
              <a:ext uri="{FF2B5EF4-FFF2-40B4-BE49-F238E27FC236}">
                <a16:creationId xmlns:a16="http://schemas.microsoft.com/office/drawing/2014/main" id="{08992CA9-3093-4026-8B14-012F5B99E38D}"/>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02687A8E-23A9-48C9-9F50-2CEB3D96A855}"/>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413CE551-9391-4CD0-84E0-180989DFECAF}"/>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Voxel-Level Reconstruction: Part 1">
            <a:extLst>
              <a:ext uri="{FF2B5EF4-FFF2-40B4-BE49-F238E27FC236}">
                <a16:creationId xmlns:a16="http://schemas.microsoft.com/office/drawing/2014/main" id="{10EDD3C8-BEB8-4FDB-9D94-94A8BDAC37D1}"/>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dirty="0">
                <a:solidFill>
                  <a:srgbClr val="FFCF05"/>
                </a:solidFill>
                <a:latin typeface="Arial"/>
                <a:ea typeface="Arial"/>
                <a:cs typeface="Arial"/>
              </a:rPr>
              <a:t>Voxel-Level Reconstruction</a:t>
            </a:r>
          </a:p>
        </p:txBody>
      </p:sp>
      <p:sp>
        <p:nvSpPr>
          <p:cNvPr id="5" name="18">
            <a:extLst>
              <a:ext uri="{FF2B5EF4-FFF2-40B4-BE49-F238E27FC236}">
                <a16:creationId xmlns:a16="http://schemas.microsoft.com/office/drawing/2014/main" id="{8C07E9E2-3176-4780-91D0-CA49FCB5D8A6}"/>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18</a:t>
            </a:r>
          </a:p>
        </p:txBody>
      </p:sp>
      <p:sp>
        <p:nvSpPr>
          <p:cNvPr id="6" name="GT">
            <a:extLst>
              <a:ext uri="{FF2B5EF4-FFF2-40B4-BE49-F238E27FC236}">
                <a16:creationId xmlns:a16="http://schemas.microsoft.com/office/drawing/2014/main" id="{92BDF1FC-76A5-4EEF-B68A-8D2A948F22C0}"/>
              </a:ext>
            </a:extLst>
          </p:cNvPr>
          <p:cNvSpPr>
            <a:spLocks noGrp="1"/>
          </p:cNvSpPr>
          <p:nvPr/>
        </p:nvSpPr>
        <p:spPr>
          <a:xfrm>
            <a:off x="1492250" y="1720723"/>
            <a:ext cx="1308100" cy="277368"/>
          </a:xfrm>
          <a:prstGeom prst="rect">
            <a:avLst/>
          </a:prstGeom>
          <a:noFill/>
          <a:ln w="0">
            <a:noFill/>
          </a:ln>
        </p:spPr>
        <p:txBody>
          <a:bodyPr wrap="none" lIns="0" tIns="0" rIns="0" bIns="0" anchor="t">
            <a:noAutofit/>
          </a:bodyPr>
          <a:lstStyle>
            <a:defPPr algn="ctr">
              <a:defRPr sz="1400" b="1">
                <a:solidFill>
                  <a:srgbClr val="FFFFFF"/>
                </a:solidFill>
                <a:latin typeface="Arial"/>
                <a:ea typeface="Arial"/>
                <a:cs typeface="Arial"/>
              </a:defRPr>
            </a:defPPr>
          </a:lstStyle>
          <a:p>
            <a:pPr algn="ctr">
              <a:defRPr sz="1400" b="1">
                <a:solidFill>
                  <a:srgbClr val="FFFFFF"/>
                </a:solidFill>
                <a:latin typeface="Arial"/>
                <a:ea typeface="Arial"/>
                <a:cs typeface="Arial"/>
              </a:defRPr>
            </a:pPr>
            <a:r>
              <a:rPr sz="1400" b="1">
                <a:solidFill>
                  <a:srgbClr val="FFFFFF"/>
                </a:solidFill>
                <a:latin typeface="Arial"/>
                <a:ea typeface="Arial"/>
                <a:cs typeface="Arial"/>
              </a:rPr>
              <a:t>GT</a:t>
            </a:r>
          </a:p>
        </p:txBody>
      </p:sp>
      <p:sp>
        <p:nvSpPr>
          <p:cNvPr id="7" name="SurfNeHF">
            <a:extLst>
              <a:ext uri="{FF2B5EF4-FFF2-40B4-BE49-F238E27FC236}">
                <a16:creationId xmlns:a16="http://schemas.microsoft.com/office/drawing/2014/main" id="{762C71D9-91A1-471B-A206-62D9715134BF}"/>
              </a:ext>
            </a:extLst>
          </p:cNvPr>
          <p:cNvSpPr>
            <a:spLocks noGrp="1"/>
          </p:cNvSpPr>
          <p:nvPr/>
        </p:nvSpPr>
        <p:spPr>
          <a:xfrm>
            <a:off x="2921000" y="1720723"/>
            <a:ext cx="1308100" cy="277368"/>
          </a:xfrm>
          <a:prstGeom prst="rect">
            <a:avLst/>
          </a:prstGeom>
          <a:noFill/>
          <a:ln w="0">
            <a:noFill/>
          </a:ln>
        </p:spPr>
        <p:txBody>
          <a:bodyPr wrap="none" lIns="0" tIns="0" rIns="0" bIns="0" anchor="t">
            <a:noAutofit/>
          </a:bodyPr>
          <a:lstStyle>
            <a:defPPr algn="ctr">
              <a:defRPr sz="1400" b="1">
                <a:solidFill>
                  <a:srgbClr val="6C9BD2"/>
                </a:solidFill>
                <a:latin typeface="Arial"/>
                <a:ea typeface="Arial"/>
                <a:cs typeface="Arial"/>
              </a:defRPr>
            </a:defPPr>
          </a:lstStyle>
          <a:p>
            <a:pPr algn="ctr">
              <a:defRPr sz="1400" b="1">
                <a:solidFill>
                  <a:srgbClr val="6C9BD2"/>
                </a:solidFill>
                <a:latin typeface="Arial"/>
                <a:ea typeface="Arial"/>
                <a:cs typeface="Arial"/>
              </a:defRPr>
            </a:pPr>
            <a:r>
              <a:rPr sz="1400" b="1">
                <a:solidFill>
                  <a:srgbClr val="6C9BD2"/>
                </a:solidFill>
                <a:latin typeface="Arial"/>
                <a:ea typeface="Arial"/>
                <a:cs typeface="Arial"/>
              </a:rPr>
              <a:t>SurfNeHF</a:t>
            </a:r>
          </a:p>
        </p:txBody>
      </p:sp>
      <p:sp>
        <p:nvSpPr>
          <p:cNvPr id="8" name="SaRF">
            <a:extLst>
              <a:ext uri="{FF2B5EF4-FFF2-40B4-BE49-F238E27FC236}">
                <a16:creationId xmlns:a16="http://schemas.microsoft.com/office/drawing/2014/main" id="{D8AA9D5D-B055-48CA-B51B-F4D5B2A3D594}"/>
              </a:ext>
            </a:extLst>
          </p:cNvPr>
          <p:cNvSpPr>
            <a:spLocks noGrp="1"/>
          </p:cNvSpPr>
          <p:nvPr/>
        </p:nvSpPr>
        <p:spPr>
          <a:xfrm>
            <a:off x="4349750" y="1720723"/>
            <a:ext cx="1308100" cy="277368"/>
          </a:xfrm>
          <a:prstGeom prst="rect">
            <a:avLst/>
          </a:prstGeom>
          <a:noFill/>
          <a:ln w="0">
            <a:noFill/>
          </a:ln>
        </p:spPr>
        <p:txBody>
          <a:bodyPr wrap="none" lIns="0" tIns="0" rIns="0" bIns="0" anchor="t">
            <a:noAutofit/>
          </a:bodyPr>
          <a:lstStyle>
            <a:defPPr algn="ctr">
              <a:defRPr sz="1400" b="1">
                <a:solidFill>
                  <a:srgbClr val="D97772"/>
                </a:solidFill>
                <a:latin typeface="Arial"/>
                <a:ea typeface="Arial"/>
                <a:cs typeface="Arial"/>
              </a:defRPr>
            </a:defPPr>
          </a:lstStyle>
          <a:p>
            <a:pPr algn="ctr">
              <a:defRPr sz="1400" b="1">
                <a:solidFill>
                  <a:srgbClr val="D97772"/>
                </a:solidFill>
                <a:latin typeface="Arial"/>
                <a:ea typeface="Arial"/>
                <a:cs typeface="Arial"/>
              </a:defRPr>
            </a:pPr>
            <a:r>
              <a:rPr sz="1400" b="1">
                <a:solidFill>
                  <a:srgbClr val="D97772"/>
                </a:solidFill>
                <a:latin typeface="Arial"/>
                <a:ea typeface="Arial"/>
                <a:cs typeface="Arial"/>
              </a:rPr>
              <a:t>SaRF</a:t>
            </a:r>
          </a:p>
        </p:txBody>
      </p:sp>
      <p:sp>
        <p:nvSpPr>
          <p:cNvPr id="9" name="SenseMyCity">
            <a:extLst>
              <a:ext uri="{FF2B5EF4-FFF2-40B4-BE49-F238E27FC236}">
                <a16:creationId xmlns:a16="http://schemas.microsoft.com/office/drawing/2014/main" id="{65D0216D-C5F4-4FDB-9EDE-F90EC764E086}"/>
              </a:ext>
            </a:extLst>
          </p:cNvPr>
          <p:cNvSpPr>
            <a:spLocks noGrp="1"/>
          </p:cNvSpPr>
          <p:nvPr/>
        </p:nvSpPr>
        <p:spPr>
          <a:xfrm>
            <a:off x="5778500" y="1720723"/>
            <a:ext cx="1308100" cy="277368"/>
          </a:xfrm>
          <a:prstGeom prst="rect">
            <a:avLst/>
          </a:prstGeom>
          <a:noFill/>
          <a:ln w="0">
            <a:noFill/>
          </a:ln>
        </p:spPr>
        <p:txBody>
          <a:bodyPr wrap="none" lIns="0" tIns="0" rIns="0" bIns="0" anchor="t">
            <a:noAutofit/>
          </a:bodyPr>
          <a:lstStyle>
            <a:defPPr algn="ctr">
              <a:defRPr sz="1400" b="1">
                <a:solidFill>
                  <a:srgbClr val="E6CF83"/>
                </a:solidFill>
                <a:latin typeface="Arial"/>
                <a:ea typeface="Arial"/>
                <a:cs typeface="Arial"/>
              </a:defRPr>
            </a:defPPr>
          </a:lstStyle>
          <a:p>
            <a:pPr algn="ctr">
              <a:defRPr sz="1400" b="1">
                <a:solidFill>
                  <a:srgbClr val="E6CF83"/>
                </a:solidFill>
                <a:latin typeface="Arial"/>
                <a:ea typeface="Arial"/>
                <a:cs typeface="Arial"/>
              </a:defRPr>
            </a:pPr>
            <a:r>
              <a:rPr sz="1400" b="1">
                <a:solidFill>
                  <a:srgbClr val="E6CF83"/>
                </a:solidFill>
                <a:latin typeface="Arial"/>
                <a:ea typeface="Arial"/>
                <a:cs typeface="Arial"/>
              </a:rPr>
              <a:t>SenseMyCity</a:t>
            </a:r>
          </a:p>
        </p:txBody>
      </p:sp>
      <p:sp>
        <p:nvSpPr>
          <p:cNvPr id="10" name="A Library">
            <a:extLst>
              <a:ext uri="{FF2B5EF4-FFF2-40B4-BE49-F238E27FC236}">
                <a16:creationId xmlns:a16="http://schemas.microsoft.com/office/drawing/2014/main" id="{F80284C7-F286-4BFF-A352-CDABD9107122}"/>
              </a:ext>
            </a:extLst>
          </p:cNvPr>
          <p:cNvSpPr>
            <a:spLocks noGrp="1"/>
          </p:cNvSpPr>
          <p:nvPr/>
        </p:nvSpPr>
        <p:spPr>
          <a:xfrm>
            <a:off x="533400" y="2269681"/>
            <a:ext cx="920750" cy="548958"/>
          </a:xfrm>
          <a:prstGeom prst="rect">
            <a:avLst/>
          </a:prstGeom>
          <a:noFill/>
          <a:ln w="0">
            <a:noFill/>
          </a:ln>
        </p:spPr>
        <p:txBody>
          <a:bodyPr wrap="square" lIns="0" tIns="0" rIns="0" bIns="0" anchor="t">
            <a:noAutofit/>
          </a:bodyPr>
          <a:lstStyle>
            <a:defPPr algn="l">
              <a:defRPr sz="1350" b="1">
                <a:solidFill>
                  <a:srgbClr val="FFFFFF"/>
                </a:solidFill>
                <a:latin typeface="Arial"/>
                <a:ea typeface="Arial"/>
                <a:cs typeface="Arial"/>
              </a:defRPr>
            </a:defPPr>
          </a:lstStyle>
          <a:p>
            <a:pPr algn="l">
              <a:defRPr sz="1350" b="1">
                <a:solidFill>
                  <a:srgbClr val="FFFFFF"/>
                </a:solidFill>
                <a:latin typeface="Arial"/>
                <a:ea typeface="Arial"/>
                <a:cs typeface="Arial"/>
              </a:defRPr>
            </a:pPr>
            <a:r>
              <a:rPr sz="1350" b="1">
                <a:solidFill>
                  <a:srgbClr val="FFFFFF"/>
                </a:solidFill>
                <a:latin typeface="Arial"/>
                <a:ea typeface="Arial"/>
                <a:cs typeface="Arial"/>
              </a:rPr>
              <a:t>A Library</a:t>
            </a:r>
          </a:p>
        </p:txBody>
      </p:sp>
      <p:pic>
        <p:nvPicPr>
          <p:cNvPr id="11" name="图片 10">
            <a:extLst>
              <a:ext uri="{FF2B5EF4-FFF2-40B4-BE49-F238E27FC236}">
                <a16:creationId xmlns:a16="http://schemas.microsoft.com/office/drawing/2014/main" id="{2B956890-AB1D-4FE4-B2E2-2F959D19B73C}"/>
              </a:ext>
            </a:extLst>
          </p:cNvPr>
          <p:cNvPicPr>
            <a:picLocks noChangeAspect="1"/>
          </p:cNvPicPr>
          <p:nvPr/>
        </p:nvPicPr>
        <p:blipFill>
          <a:blip r:embed="rId4"/>
          <a:stretch/>
        </p:blipFill>
        <p:spPr>
          <a:xfrm>
            <a:off x="1493509" y="2229316"/>
            <a:ext cx="1305583" cy="924391"/>
          </a:xfrm>
          <a:prstGeom prst="rect">
            <a:avLst/>
          </a:prstGeom>
        </p:spPr>
      </p:pic>
      <p:pic>
        <p:nvPicPr>
          <p:cNvPr id="12" name="图片 11">
            <a:extLst>
              <a:ext uri="{FF2B5EF4-FFF2-40B4-BE49-F238E27FC236}">
                <a16:creationId xmlns:a16="http://schemas.microsoft.com/office/drawing/2014/main" id="{07CCB690-C1D5-4E01-97BA-48F91C287329}"/>
              </a:ext>
            </a:extLst>
          </p:cNvPr>
          <p:cNvPicPr>
            <a:picLocks noChangeAspect="1"/>
          </p:cNvPicPr>
          <p:nvPr/>
        </p:nvPicPr>
        <p:blipFill>
          <a:blip r:embed="rId5"/>
          <a:stretch/>
        </p:blipFill>
        <p:spPr>
          <a:xfrm>
            <a:off x="2922259" y="2229316"/>
            <a:ext cx="1305583" cy="924391"/>
          </a:xfrm>
          <a:prstGeom prst="rect">
            <a:avLst/>
          </a:prstGeom>
        </p:spPr>
      </p:pic>
      <p:pic>
        <p:nvPicPr>
          <p:cNvPr id="13" name="图片 12">
            <a:extLst>
              <a:ext uri="{FF2B5EF4-FFF2-40B4-BE49-F238E27FC236}">
                <a16:creationId xmlns:a16="http://schemas.microsoft.com/office/drawing/2014/main" id="{E1790F1C-A9CB-412C-8E63-54E505FE2E9D}"/>
              </a:ext>
            </a:extLst>
          </p:cNvPr>
          <p:cNvPicPr>
            <a:picLocks noChangeAspect="1"/>
          </p:cNvPicPr>
          <p:nvPr/>
        </p:nvPicPr>
        <p:blipFill>
          <a:blip r:embed="rId6"/>
          <a:stretch/>
        </p:blipFill>
        <p:spPr>
          <a:xfrm>
            <a:off x="4351009" y="2229316"/>
            <a:ext cx="1305583" cy="924391"/>
          </a:xfrm>
          <a:prstGeom prst="rect">
            <a:avLst/>
          </a:prstGeom>
        </p:spPr>
      </p:pic>
      <p:pic>
        <p:nvPicPr>
          <p:cNvPr id="14" name="图片 13">
            <a:extLst>
              <a:ext uri="{FF2B5EF4-FFF2-40B4-BE49-F238E27FC236}">
                <a16:creationId xmlns:a16="http://schemas.microsoft.com/office/drawing/2014/main" id="{96993426-F4F4-4A0C-8A60-5C87F1DC7D29}"/>
              </a:ext>
            </a:extLst>
          </p:cNvPr>
          <p:cNvPicPr>
            <a:picLocks noChangeAspect="1"/>
          </p:cNvPicPr>
          <p:nvPr/>
        </p:nvPicPr>
        <p:blipFill>
          <a:blip r:embed="rId7"/>
          <a:stretch/>
        </p:blipFill>
        <p:spPr>
          <a:xfrm>
            <a:off x="5779759" y="2229316"/>
            <a:ext cx="1305583" cy="924391"/>
          </a:xfrm>
          <a:prstGeom prst="rect">
            <a:avLst/>
          </a:prstGeom>
        </p:spPr>
      </p:pic>
      <p:sp>
        <p:nvSpPr>
          <p:cNvPr id="15" name="B Rectory">
            <a:extLst>
              <a:ext uri="{FF2B5EF4-FFF2-40B4-BE49-F238E27FC236}">
                <a16:creationId xmlns:a16="http://schemas.microsoft.com/office/drawing/2014/main" id="{A00CFBF6-E0A4-4E49-A54A-6B7E1584349D}"/>
              </a:ext>
            </a:extLst>
          </p:cNvPr>
          <p:cNvSpPr>
            <a:spLocks noGrp="1"/>
          </p:cNvSpPr>
          <p:nvPr/>
        </p:nvSpPr>
        <p:spPr>
          <a:xfrm>
            <a:off x="533400" y="3529393"/>
            <a:ext cx="920750" cy="548958"/>
          </a:xfrm>
          <a:prstGeom prst="rect">
            <a:avLst/>
          </a:prstGeom>
          <a:noFill/>
          <a:ln w="0">
            <a:noFill/>
          </a:ln>
        </p:spPr>
        <p:txBody>
          <a:bodyPr wrap="square" lIns="0" tIns="0" rIns="0" bIns="0" anchor="t">
            <a:noAutofit/>
          </a:bodyPr>
          <a:lstStyle>
            <a:defPPr algn="l">
              <a:defRPr sz="1350" b="1">
                <a:solidFill>
                  <a:srgbClr val="FFFFFF"/>
                </a:solidFill>
                <a:latin typeface="Arial"/>
                <a:ea typeface="Arial"/>
                <a:cs typeface="Arial"/>
              </a:defRPr>
            </a:defPPr>
          </a:lstStyle>
          <a:p>
            <a:pPr algn="l">
              <a:defRPr sz="1350" b="1">
                <a:solidFill>
                  <a:srgbClr val="FFFFFF"/>
                </a:solidFill>
                <a:latin typeface="Arial"/>
                <a:ea typeface="Arial"/>
                <a:cs typeface="Arial"/>
              </a:defRPr>
            </a:pPr>
            <a:r>
              <a:rPr sz="1350" b="1">
                <a:solidFill>
                  <a:srgbClr val="FFFFFF"/>
                </a:solidFill>
                <a:latin typeface="Arial"/>
                <a:ea typeface="Arial"/>
                <a:cs typeface="Arial"/>
              </a:rPr>
              <a:t>B Rectory</a:t>
            </a:r>
          </a:p>
        </p:txBody>
      </p:sp>
      <p:pic>
        <p:nvPicPr>
          <p:cNvPr id="16" name="图片 15">
            <a:extLst>
              <a:ext uri="{FF2B5EF4-FFF2-40B4-BE49-F238E27FC236}">
                <a16:creationId xmlns:a16="http://schemas.microsoft.com/office/drawing/2014/main" id="{2E97FBD4-F43C-47FC-9064-27795ECE51A6}"/>
              </a:ext>
            </a:extLst>
          </p:cNvPr>
          <p:cNvPicPr>
            <a:picLocks noChangeAspect="1"/>
          </p:cNvPicPr>
          <p:nvPr/>
        </p:nvPicPr>
        <p:blipFill>
          <a:blip r:embed="rId8"/>
          <a:stretch/>
        </p:blipFill>
        <p:spPr>
          <a:xfrm>
            <a:off x="1493509" y="3489029"/>
            <a:ext cx="1305583" cy="924391"/>
          </a:xfrm>
          <a:prstGeom prst="rect">
            <a:avLst/>
          </a:prstGeom>
        </p:spPr>
      </p:pic>
      <p:pic>
        <p:nvPicPr>
          <p:cNvPr id="17" name="图片 16">
            <a:extLst>
              <a:ext uri="{FF2B5EF4-FFF2-40B4-BE49-F238E27FC236}">
                <a16:creationId xmlns:a16="http://schemas.microsoft.com/office/drawing/2014/main" id="{0994564B-54C3-4E82-A34A-8303882A912F}"/>
              </a:ext>
            </a:extLst>
          </p:cNvPr>
          <p:cNvPicPr>
            <a:picLocks noChangeAspect="1"/>
          </p:cNvPicPr>
          <p:nvPr/>
        </p:nvPicPr>
        <p:blipFill>
          <a:blip r:embed="rId9"/>
          <a:stretch/>
        </p:blipFill>
        <p:spPr>
          <a:xfrm>
            <a:off x="2922259" y="3489029"/>
            <a:ext cx="1305583" cy="924391"/>
          </a:xfrm>
          <a:prstGeom prst="rect">
            <a:avLst/>
          </a:prstGeom>
        </p:spPr>
      </p:pic>
      <p:pic>
        <p:nvPicPr>
          <p:cNvPr id="18" name="图片 17">
            <a:extLst>
              <a:ext uri="{FF2B5EF4-FFF2-40B4-BE49-F238E27FC236}">
                <a16:creationId xmlns:a16="http://schemas.microsoft.com/office/drawing/2014/main" id="{A5AAC599-A53A-4DCD-A349-11040DBAAFC3}"/>
              </a:ext>
            </a:extLst>
          </p:cNvPr>
          <p:cNvPicPr>
            <a:picLocks noChangeAspect="1"/>
          </p:cNvPicPr>
          <p:nvPr/>
        </p:nvPicPr>
        <p:blipFill>
          <a:blip r:embed="rId10"/>
          <a:stretch/>
        </p:blipFill>
        <p:spPr>
          <a:xfrm>
            <a:off x="4351009" y="3489029"/>
            <a:ext cx="1305583" cy="924391"/>
          </a:xfrm>
          <a:prstGeom prst="rect">
            <a:avLst/>
          </a:prstGeom>
        </p:spPr>
      </p:pic>
      <p:pic>
        <p:nvPicPr>
          <p:cNvPr id="19" name="图片 18">
            <a:extLst>
              <a:ext uri="{FF2B5EF4-FFF2-40B4-BE49-F238E27FC236}">
                <a16:creationId xmlns:a16="http://schemas.microsoft.com/office/drawing/2014/main" id="{8156E5ED-3D7D-456B-B0A8-AD6A233B8298}"/>
              </a:ext>
            </a:extLst>
          </p:cNvPr>
          <p:cNvPicPr>
            <a:picLocks noChangeAspect="1"/>
          </p:cNvPicPr>
          <p:nvPr/>
        </p:nvPicPr>
        <p:blipFill>
          <a:blip r:embed="rId11"/>
          <a:stretch/>
        </p:blipFill>
        <p:spPr>
          <a:xfrm>
            <a:off x="5779759" y="3489029"/>
            <a:ext cx="1305583" cy="924391"/>
          </a:xfrm>
          <a:prstGeom prst="rect">
            <a:avLst/>
          </a:prstGeom>
        </p:spPr>
      </p:pic>
      <p:sp>
        <p:nvSpPr>
          <p:cNvPr id="20" name="C Avenue">
            <a:extLst>
              <a:ext uri="{FF2B5EF4-FFF2-40B4-BE49-F238E27FC236}">
                <a16:creationId xmlns:a16="http://schemas.microsoft.com/office/drawing/2014/main" id="{42EBE816-45D2-462E-A7BA-2DF9A23D413E}"/>
              </a:ext>
            </a:extLst>
          </p:cNvPr>
          <p:cNvSpPr>
            <a:spLocks noGrp="1"/>
          </p:cNvSpPr>
          <p:nvPr/>
        </p:nvSpPr>
        <p:spPr>
          <a:xfrm>
            <a:off x="533400" y="4789107"/>
            <a:ext cx="920750" cy="548958"/>
          </a:xfrm>
          <a:prstGeom prst="rect">
            <a:avLst/>
          </a:prstGeom>
          <a:noFill/>
          <a:ln w="0">
            <a:noFill/>
          </a:ln>
        </p:spPr>
        <p:txBody>
          <a:bodyPr wrap="square" lIns="0" tIns="0" rIns="0" bIns="0" anchor="t">
            <a:noAutofit/>
          </a:bodyPr>
          <a:lstStyle>
            <a:defPPr algn="l">
              <a:defRPr sz="1350" b="1">
                <a:solidFill>
                  <a:srgbClr val="FFFFFF"/>
                </a:solidFill>
                <a:latin typeface="Arial"/>
                <a:ea typeface="Arial"/>
                <a:cs typeface="Arial"/>
              </a:defRPr>
            </a:defPPr>
          </a:lstStyle>
          <a:p>
            <a:pPr algn="l">
              <a:defRPr sz="1350" b="1">
                <a:solidFill>
                  <a:srgbClr val="FFFFFF"/>
                </a:solidFill>
                <a:latin typeface="Arial"/>
                <a:ea typeface="Arial"/>
                <a:cs typeface="Arial"/>
              </a:defRPr>
            </a:pPr>
            <a:r>
              <a:rPr sz="1350" b="1">
                <a:solidFill>
                  <a:srgbClr val="FFFFFF"/>
                </a:solidFill>
                <a:latin typeface="Arial"/>
                <a:ea typeface="Arial"/>
                <a:cs typeface="Arial"/>
              </a:rPr>
              <a:t>C Avenue</a:t>
            </a:r>
          </a:p>
        </p:txBody>
      </p:sp>
      <p:pic>
        <p:nvPicPr>
          <p:cNvPr id="21" name="图片 20">
            <a:extLst>
              <a:ext uri="{FF2B5EF4-FFF2-40B4-BE49-F238E27FC236}">
                <a16:creationId xmlns:a16="http://schemas.microsoft.com/office/drawing/2014/main" id="{3E04D4AA-B678-43DD-BA63-E33803392B59}"/>
              </a:ext>
            </a:extLst>
          </p:cNvPr>
          <p:cNvPicPr>
            <a:picLocks noChangeAspect="1"/>
          </p:cNvPicPr>
          <p:nvPr/>
        </p:nvPicPr>
        <p:blipFill>
          <a:blip r:embed="rId12"/>
          <a:stretch/>
        </p:blipFill>
        <p:spPr>
          <a:xfrm>
            <a:off x="1493509" y="4748742"/>
            <a:ext cx="1305583" cy="924391"/>
          </a:xfrm>
          <a:prstGeom prst="rect">
            <a:avLst/>
          </a:prstGeom>
        </p:spPr>
      </p:pic>
      <p:pic>
        <p:nvPicPr>
          <p:cNvPr id="22" name="图片 21">
            <a:extLst>
              <a:ext uri="{FF2B5EF4-FFF2-40B4-BE49-F238E27FC236}">
                <a16:creationId xmlns:a16="http://schemas.microsoft.com/office/drawing/2014/main" id="{25E781C5-443B-4480-8E1A-421522066E31}"/>
              </a:ext>
            </a:extLst>
          </p:cNvPr>
          <p:cNvPicPr>
            <a:picLocks noChangeAspect="1"/>
          </p:cNvPicPr>
          <p:nvPr/>
        </p:nvPicPr>
        <p:blipFill>
          <a:blip r:embed="rId13"/>
          <a:stretch/>
        </p:blipFill>
        <p:spPr>
          <a:xfrm>
            <a:off x="2922259" y="4748742"/>
            <a:ext cx="1305583" cy="924391"/>
          </a:xfrm>
          <a:prstGeom prst="rect">
            <a:avLst/>
          </a:prstGeom>
        </p:spPr>
      </p:pic>
      <p:pic>
        <p:nvPicPr>
          <p:cNvPr id="23" name="图片 22">
            <a:extLst>
              <a:ext uri="{FF2B5EF4-FFF2-40B4-BE49-F238E27FC236}">
                <a16:creationId xmlns:a16="http://schemas.microsoft.com/office/drawing/2014/main" id="{F5BEFB69-FBF5-407E-97AB-884E3A0ED7E0}"/>
              </a:ext>
            </a:extLst>
          </p:cNvPr>
          <p:cNvPicPr>
            <a:picLocks noChangeAspect="1"/>
          </p:cNvPicPr>
          <p:nvPr/>
        </p:nvPicPr>
        <p:blipFill>
          <a:blip r:embed="rId14"/>
          <a:stretch/>
        </p:blipFill>
        <p:spPr>
          <a:xfrm>
            <a:off x="4351009" y="4748742"/>
            <a:ext cx="1305583" cy="924391"/>
          </a:xfrm>
          <a:prstGeom prst="rect">
            <a:avLst/>
          </a:prstGeom>
        </p:spPr>
      </p:pic>
      <p:pic>
        <p:nvPicPr>
          <p:cNvPr id="24" name="图片 23">
            <a:extLst>
              <a:ext uri="{FF2B5EF4-FFF2-40B4-BE49-F238E27FC236}">
                <a16:creationId xmlns:a16="http://schemas.microsoft.com/office/drawing/2014/main" id="{3CC739B0-C0B4-4B3D-92A8-BE22D5CBD2AF}"/>
              </a:ext>
            </a:extLst>
          </p:cNvPr>
          <p:cNvPicPr>
            <a:picLocks noChangeAspect="1"/>
          </p:cNvPicPr>
          <p:nvPr/>
        </p:nvPicPr>
        <p:blipFill>
          <a:blip r:embed="rId15"/>
          <a:stretch/>
        </p:blipFill>
        <p:spPr>
          <a:xfrm>
            <a:off x="5779759" y="4748742"/>
            <a:ext cx="1305583" cy="924391"/>
          </a:xfrm>
          <a:prstGeom prst="rect">
            <a:avLst/>
          </a:prstGeom>
        </p:spPr>
      </p:pic>
      <p:sp>
        <p:nvSpPr>
          <p:cNvPr id="25" name="Voxel F1 Score (%) ↑">
            <a:extLst>
              <a:ext uri="{FF2B5EF4-FFF2-40B4-BE49-F238E27FC236}">
                <a16:creationId xmlns:a16="http://schemas.microsoft.com/office/drawing/2014/main" id="{60EACBB9-0CBA-481C-B6ED-27298497E169}"/>
              </a:ext>
            </a:extLst>
          </p:cNvPr>
          <p:cNvSpPr>
            <a:spLocks noGrp="1"/>
          </p:cNvSpPr>
          <p:nvPr/>
        </p:nvSpPr>
        <p:spPr>
          <a:xfrm>
            <a:off x="7518400" y="1726502"/>
            <a:ext cx="4140200" cy="317818"/>
          </a:xfrm>
          <a:prstGeom prst="rect">
            <a:avLst/>
          </a:prstGeom>
          <a:noFill/>
          <a:ln w="0">
            <a:noFill/>
          </a:ln>
        </p:spPr>
        <p:txBody>
          <a:bodyPr wrap="none" lIns="0" tIns="0" rIns="0" bIns="0" anchor="t">
            <a:noAutofit/>
          </a:bodyPr>
          <a:lstStyle>
            <a:defPPr algn="l">
              <a:defRPr sz="1800" b="1">
                <a:solidFill>
                  <a:srgbClr val="FFFFFF"/>
                </a:solidFill>
                <a:latin typeface="Arial"/>
                <a:ea typeface="Arial"/>
                <a:cs typeface="Arial"/>
              </a:defRPr>
            </a:defPPr>
          </a:lstStyle>
          <a:p>
            <a:pPr algn="l">
              <a:defRPr sz="1800" b="1">
                <a:solidFill>
                  <a:srgbClr val="FFFFFF"/>
                </a:solidFill>
                <a:latin typeface="Arial"/>
                <a:ea typeface="Arial"/>
                <a:cs typeface="Arial"/>
              </a:defRPr>
            </a:pPr>
            <a:r>
              <a:rPr sz="1800" b="1">
                <a:solidFill>
                  <a:srgbClr val="FFFFFF"/>
                </a:solidFill>
                <a:latin typeface="Arial"/>
                <a:ea typeface="Arial"/>
                <a:cs typeface="Arial"/>
              </a:rPr>
              <a:t>Voxel F1 Score (%) ↑</a:t>
            </a:r>
          </a:p>
        </p:txBody>
      </p:sp>
      <p:graphicFrame>
        <p:nvGraphicFramePr>
          <p:cNvPr id="26" name="Chart">
            <a:extLst>
              <a:ext uri="{FF2B5EF4-FFF2-40B4-BE49-F238E27FC236}">
                <a16:creationId xmlns:a16="http://schemas.microsoft.com/office/drawing/2014/main" id="{8CDA939A-8216-4C6A-8F28-08294412C474}"/>
              </a:ext>
            </a:extLst>
          </p:cNvPr>
          <p:cNvGraphicFramePr/>
          <p:nvPr/>
        </p:nvGraphicFramePr>
        <p:xfrm>
          <a:off x="7429500" y="2223452"/>
          <a:ext cx="4286250" cy="2426970"/>
        </p:xfrm>
        <a:graphic>
          <a:graphicData uri="http://schemas.openxmlformats.org/drawingml/2006/chart">
            <c:chart xmlns:c="http://schemas.openxmlformats.org/drawingml/2006/chart" xmlns:r="http://schemas.openxmlformats.org/officeDocument/2006/relationships" r:id="rId16"/>
          </a:graphicData>
        </a:graphic>
      </p:graphicFrame>
      <p:sp>
        <p:nvSpPr>
          <p:cNvPr id="27" name="Chart legend key SurfNeHF">
            <a:extLst>
              <a:ext uri="{FF2B5EF4-FFF2-40B4-BE49-F238E27FC236}">
                <a16:creationId xmlns:a16="http://schemas.microsoft.com/office/drawing/2014/main" id="{7FF52624-C9F3-45B3-AEFE-7E1283BD247F}"/>
              </a:ext>
            </a:extLst>
          </p:cNvPr>
          <p:cNvSpPr>
            <a:spLocks noGrp="1"/>
          </p:cNvSpPr>
          <p:nvPr/>
        </p:nvSpPr>
        <p:spPr>
          <a:xfrm>
            <a:off x="7480300" y="4823777"/>
            <a:ext cx="127000" cy="115570"/>
          </a:xfrm>
          <a:prstGeom prst="rect">
            <a:avLst/>
          </a:prstGeom>
          <a:solidFill>
            <a:srgbClr val="6C9BD2"/>
          </a:solidFill>
          <a:ln w="0">
            <a:noFill/>
          </a:ln>
        </p:spPr>
        <p:txBody>
          <a:bodyPr/>
          <a:lstStyle/>
          <a:p>
            <a:endParaRPr lang="zh-CN" altLang="en-US"/>
          </a:p>
        </p:txBody>
      </p:sp>
      <p:sp>
        <p:nvSpPr>
          <p:cNvPr id="28" name="SurfNeHF">
            <a:extLst>
              <a:ext uri="{FF2B5EF4-FFF2-40B4-BE49-F238E27FC236}">
                <a16:creationId xmlns:a16="http://schemas.microsoft.com/office/drawing/2014/main" id="{53250FE2-84AE-4DD3-B150-5F3F5770F936}"/>
              </a:ext>
            </a:extLst>
          </p:cNvPr>
          <p:cNvSpPr>
            <a:spLocks noGrp="1"/>
          </p:cNvSpPr>
          <p:nvPr/>
        </p:nvSpPr>
        <p:spPr>
          <a:xfrm>
            <a:off x="7658100" y="4777550"/>
            <a:ext cx="1270000" cy="248476"/>
          </a:xfrm>
          <a:prstGeom prst="rect">
            <a:avLst/>
          </a:prstGeom>
          <a:noFill/>
          <a:ln w="0">
            <a:noFill/>
          </a:ln>
        </p:spPr>
        <p:txBody>
          <a:bodyPr wrap="none" lIns="0" tIns="0" rIns="0" bIns="0" anchor="t">
            <a:noAutofit/>
          </a:bodyPr>
          <a:lstStyle>
            <a:defPPr algn="l">
              <a:defRPr sz="1200" b="1">
                <a:solidFill>
                  <a:srgbClr val="6C9BD2"/>
                </a:solidFill>
                <a:latin typeface="Arial"/>
                <a:ea typeface="Arial"/>
                <a:cs typeface="Arial"/>
              </a:defRPr>
            </a:defPPr>
          </a:lstStyle>
          <a:p>
            <a:pPr algn="l">
              <a:defRPr sz="1200" b="1">
                <a:solidFill>
                  <a:srgbClr val="6C9BD2"/>
                </a:solidFill>
                <a:latin typeface="Arial"/>
                <a:ea typeface="Arial"/>
                <a:cs typeface="Arial"/>
              </a:defRPr>
            </a:pPr>
            <a:r>
              <a:rPr sz="1200" b="1">
                <a:solidFill>
                  <a:srgbClr val="6C9BD2"/>
                </a:solidFill>
                <a:latin typeface="Arial"/>
                <a:ea typeface="Arial"/>
                <a:cs typeface="Arial"/>
              </a:rPr>
              <a:t>SurfNeHF</a:t>
            </a:r>
          </a:p>
        </p:txBody>
      </p:sp>
      <p:sp>
        <p:nvSpPr>
          <p:cNvPr id="29" name="Chart legend key SaRF">
            <a:extLst>
              <a:ext uri="{FF2B5EF4-FFF2-40B4-BE49-F238E27FC236}">
                <a16:creationId xmlns:a16="http://schemas.microsoft.com/office/drawing/2014/main" id="{68B95920-5564-4181-9D7F-583D6D19CA7B}"/>
              </a:ext>
            </a:extLst>
          </p:cNvPr>
          <p:cNvSpPr>
            <a:spLocks noGrp="1"/>
          </p:cNvSpPr>
          <p:nvPr/>
        </p:nvSpPr>
        <p:spPr>
          <a:xfrm>
            <a:off x="9067800" y="4823777"/>
            <a:ext cx="127000" cy="115570"/>
          </a:xfrm>
          <a:prstGeom prst="rect">
            <a:avLst/>
          </a:prstGeom>
          <a:solidFill>
            <a:srgbClr val="D97772"/>
          </a:solidFill>
          <a:ln w="0">
            <a:noFill/>
          </a:ln>
        </p:spPr>
        <p:txBody>
          <a:bodyPr/>
          <a:lstStyle/>
          <a:p>
            <a:endParaRPr lang="zh-CN" altLang="en-US"/>
          </a:p>
        </p:txBody>
      </p:sp>
      <p:sp>
        <p:nvSpPr>
          <p:cNvPr id="30" name="SaRF">
            <a:extLst>
              <a:ext uri="{FF2B5EF4-FFF2-40B4-BE49-F238E27FC236}">
                <a16:creationId xmlns:a16="http://schemas.microsoft.com/office/drawing/2014/main" id="{CD08E845-1406-4CCB-B08C-3DFC6D20086A}"/>
              </a:ext>
            </a:extLst>
          </p:cNvPr>
          <p:cNvSpPr>
            <a:spLocks noGrp="1"/>
          </p:cNvSpPr>
          <p:nvPr/>
        </p:nvSpPr>
        <p:spPr>
          <a:xfrm>
            <a:off x="9245600" y="4777550"/>
            <a:ext cx="812800" cy="248476"/>
          </a:xfrm>
          <a:prstGeom prst="rect">
            <a:avLst/>
          </a:prstGeom>
          <a:noFill/>
          <a:ln w="0">
            <a:noFill/>
          </a:ln>
        </p:spPr>
        <p:txBody>
          <a:bodyPr wrap="none" lIns="0" tIns="0" rIns="0" bIns="0" anchor="t">
            <a:noAutofit/>
          </a:bodyPr>
          <a:lstStyle>
            <a:defPPr algn="l">
              <a:defRPr sz="1200" b="1">
                <a:solidFill>
                  <a:srgbClr val="D97772"/>
                </a:solidFill>
                <a:latin typeface="Arial"/>
                <a:ea typeface="Arial"/>
                <a:cs typeface="Arial"/>
              </a:defRPr>
            </a:defPPr>
          </a:lstStyle>
          <a:p>
            <a:pPr algn="l">
              <a:defRPr sz="1200" b="1">
                <a:solidFill>
                  <a:srgbClr val="D97772"/>
                </a:solidFill>
                <a:latin typeface="Arial"/>
                <a:ea typeface="Arial"/>
                <a:cs typeface="Arial"/>
              </a:defRPr>
            </a:pPr>
            <a:r>
              <a:rPr sz="1200" b="1">
                <a:solidFill>
                  <a:srgbClr val="D97772"/>
                </a:solidFill>
                <a:latin typeface="Arial"/>
                <a:ea typeface="Arial"/>
                <a:cs typeface="Arial"/>
              </a:rPr>
              <a:t>SaRF</a:t>
            </a:r>
          </a:p>
        </p:txBody>
      </p:sp>
      <p:sp>
        <p:nvSpPr>
          <p:cNvPr id="31" name="Chart legend key SenseMyCity">
            <a:extLst>
              <a:ext uri="{FF2B5EF4-FFF2-40B4-BE49-F238E27FC236}">
                <a16:creationId xmlns:a16="http://schemas.microsoft.com/office/drawing/2014/main" id="{DBE57F8F-3F69-4CFC-996D-C4F64D873495}"/>
              </a:ext>
            </a:extLst>
          </p:cNvPr>
          <p:cNvSpPr>
            <a:spLocks noGrp="1"/>
          </p:cNvSpPr>
          <p:nvPr/>
        </p:nvSpPr>
        <p:spPr>
          <a:xfrm>
            <a:off x="10223500" y="4823777"/>
            <a:ext cx="127000" cy="115570"/>
          </a:xfrm>
          <a:prstGeom prst="rect">
            <a:avLst/>
          </a:prstGeom>
          <a:solidFill>
            <a:srgbClr val="E6CF83"/>
          </a:solidFill>
          <a:ln w="0">
            <a:noFill/>
          </a:ln>
        </p:spPr>
        <p:txBody>
          <a:bodyPr/>
          <a:lstStyle/>
          <a:p>
            <a:endParaRPr lang="zh-CN" altLang="en-US"/>
          </a:p>
        </p:txBody>
      </p:sp>
      <p:sp>
        <p:nvSpPr>
          <p:cNvPr id="32" name="SenseMyCity">
            <a:extLst>
              <a:ext uri="{FF2B5EF4-FFF2-40B4-BE49-F238E27FC236}">
                <a16:creationId xmlns:a16="http://schemas.microsoft.com/office/drawing/2014/main" id="{9216FBFD-CC76-4DE7-B363-7DEE434AFB61}"/>
              </a:ext>
            </a:extLst>
          </p:cNvPr>
          <p:cNvSpPr>
            <a:spLocks noGrp="1"/>
          </p:cNvSpPr>
          <p:nvPr/>
        </p:nvSpPr>
        <p:spPr>
          <a:xfrm>
            <a:off x="10401300" y="4777550"/>
            <a:ext cx="1320800" cy="248476"/>
          </a:xfrm>
          <a:prstGeom prst="rect">
            <a:avLst/>
          </a:prstGeom>
          <a:noFill/>
          <a:ln w="0">
            <a:noFill/>
          </a:ln>
        </p:spPr>
        <p:txBody>
          <a:bodyPr wrap="none" lIns="0" tIns="0" rIns="0" bIns="0" anchor="t">
            <a:noAutofit/>
          </a:bodyPr>
          <a:lstStyle>
            <a:defPPr algn="l">
              <a:defRPr sz="1200" b="1">
                <a:solidFill>
                  <a:srgbClr val="E6CF83"/>
                </a:solidFill>
                <a:latin typeface="Arial"/>
                <a:ea typeface="Arial"/>
                <a:cs typeface="Arial"/>
              </a:defRPr>
            </a:defPPr>
          </a:lstStyle>
          <a:p>
            <a:pPr algn="l">
              <a:defRPr sz="1200" b="1">
                <a:solidFill>
                  <a:srgbClr val="E6CF83"/>
                </a:solidFill>
                <a:latin typeface="Arial"/>
                <a:ea typeface="Arial"/>
                <a:cs typeface="Arial"/>
              </a:defRPr>
            </a:pPr>
            <a:r>
              <a:rPr sz="1200" b="1">
                <a:solidFill>
                  <a:srgbClr val="E6CF83"/>
                </a:solidFill>
                <a:latin typeface="Arial"/>
                <a:ea typeface="Arial"/>
                <a:cs typeface="Arial"/>
              </a:rPr>
              <a:t>SenseMyCity</a:t>
            </a:r>
          </a:p>
        </p:txBody>
      </p:sp>
      <p:pic>
        <p:nvPicPr>
          <p:cNvPr id="33" name="图片 32">
            <a:extLst>
              <a:ext uri="{FF2B5EF4-FFF2-40B4-BE49-F238E27FC236}">
                <a16:creationId xmlns:a16="http://schemas.microsoft.com/office/drawing/2014/main" id="{09EBD154-FB00-4273-B34A-90511FA11688}"/>
              </a:ext>
            </a:extLst>
          </p:cNvPr>
          <p:cNvPicPr>
            <a:picLocks noChangeAspect="1"/>
          </p:cNvPicPr>
          <p:nvPr/>
        </p:nvPicPr>
        <p:blipFill>
          <a:blip r:embed="rId17"/>
          <a:stretch/>
        </p:blipFill>
        <p:spPr>
          <a:xfrm>
            <a:off x="7518400" y="5135817"/>
            <a:ext cx="2221057" cy="610466"/>
          </a:xfrm>
          <a:prstGeom prst="rect">
            <a:avLst/>
          </a:prstGeom>
        </p:spPr>
      </p:pic>
    </p:spTree>
    <p:extLst>
      <p:ext uri="{BB962C8B-B14F-4D97-AF65-F5344CB8AC3E}">
        <p14:creationId xmlns:p14="http://schemas.microsoft.com/office/powerpoint/2010/main" val="2159786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5" name="Highlighted idea in template blue and gold">
            <a:extLst>
              <a:ext uri="{FF2B5EF4-FFF2-40B4-BE49-F238E27FC236}">
                <a16:creationId xmlns:a16="http://schemas.microsoft.com/office/drawing/2014/main" id="{6216EE3B-F4CD-9771-3C81-78141B40FD18}"/>
              </a:ext>
            </a:extLst>
          </p:cNvPr>
          <p:cNvSpPr>
            <a:spLocks noGrp="1"/>
          </p:cNvSpPr>
          <p:nvPr/>
        </p:nvSpPr>
        <p:spPr>
          <a:xfrm>
            <a:off x="718127" y="5398690"/>
            <a:ext cx="10769600" cy="543179"/>
          </a:xfrm>
          <a:prstGeom prst="roundRect">
            <a:avLst>
              <a:gd name="adj" fmla="val 14029"/>
            </a:avLst>
          </a:prstGeom>
          <a:solidFill>
            <a:srgbClr val="003D7F"/>
          </a:solidFill>
          <a:ln w="0">
            <a:noFill/>
          </a:ln>
        </p:spPr>
        <p:txBody>
          <a:bodyPr/>
          <a:lstStyle/>
          <a:p>
            <a:endParaRPr lang="zh-CN" altLang="en-US"/>
          </a:p>
        </p:txBody>
      </p:sp>
      <p:sp>
        <p:nvSpPr>
          <p:cNvPr id="32" name="Black rectangle covering the former Michigan affiliation logo">
            <a:extLst>
              <a:ext uri="{FF2B5EF4-FFF2-40B4-BE49-F238E27FC236}">
                <a16:creationId xmlns:a16="http://schemas.microsoft.com/office/drawing/2014/main" id="{01D58934-8EFA-445B-B054-8085C0E0C296}"/>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BEBDE569-5628-44A9-8E4B-922DB22D3D68}"/>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E7EF180A-DBE3-45A6-BCCC-F1BDDA1B4E32}"/>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Voxel-Level Reconstruction: Part 2">
            <a:extLst>
              <a:ext uri="{FF2B5EF4-FFF2-40B4-BE49-F238E27FC236}">
                <a16:creationId xmlns:a16="http://schemas.microsoft.com/office/drawing/2014/main" id="{2AE0D9D9-7C62-427F-85D7-3D01539E68A5}"/>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dirty="0">
                <a:solidFill>
                  <a:srgbClr val="FFCF05"/>
                </a:solidFill>
                <a:latin typeface="Arial"/>
                <a:ea typeface="Arial"/>
                <a:cs typeface="Arial"/>
              </a:rPr>
              <a:t>Voxel-Level Reconstruction</a:t>
            </a:r>
          </a:p>
        </p:txBody>
      </p:sp>
      <p:sp>
        <p:nvSpPr>
          <p:cNvPr id="5" name="18 (Cont.)">
            <a:extLst>
              <a:ext uri="{FF2B5EF4-FFF2-40B4-BE49-F238E27FC236}">
                <a16:creationId xmlns:a16="http://schemas.microsoft.com/office/drawing/2014/main" id="{059720B4-3F12-44FE-920F-2AA54B72DEAD}"/>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18 (Cont.)</a:t>
            </a:r>
          </a:p>
        </p:txBody>
      </p:sp>
      <p:sp>
        <p:nvSpPr>
          <p:cNvPr id="6" name="GT">
            <a:extLst>
              <a:ext uri="{FF2B5EF4-FFF2-40B4-BE49-F238E27FC236}">
                <a16:creationId xmlns:a16="http://schemas.microsoft.com/office/drawing/2014/main" id="{2E9E5ED2-9B65-4967-B0BC-913EDFC0BB3E}"/>
              </a:ext>
            </a:extLst>
          </p:cNvPr>
          <p:cNvSpPr>
            <a:spLocks noGrp="1"/>
          </p:cNvSpPr>
          <p:nvPr/>
        </p:nvSpPr>
        <p:spPr>
          <a:xfrm>
            <a:off x="1492250" y="1720723"/>
            <a:ext cx="1308100" cy="277368"/>
          </a:xfrm>
          <a:prstGeom prst="rect">
            <a:avLst/>
          </a:prstGeom>
          <a:noFill/>
          <a:ln w="0">
            <a:noFill/>
          </a:ln>
        </p:spPr>
        <p:txBody>
          <a:bodyPr wrap="none" lIns="0" tIns="0" rIns="0" bIns="0" anchor="t">
            <a:noAutofit/>
          </a:bodyPr>
          <a:lstStyle>
            <a:defPPr algn="ctr">
              <a:defRPr sz="1400" b="1">
                <a:solidFill>
                  <a:srgbClr val="FFFFFF"/>
                </a:solidFill>
                <a:latin typeface="Arial"/>
                <a:ea typeface="Arial"/>
                <a:cs typeface="Arial"/>
              </a:defRPr>
            </a:defPPr>
          </a:lstStyle>
          <a:p>
            <a:pPr algn="ctr">
              <a:defRPr sz="1400" b="1">
                <a:solidFill>
                  <a:srgbClr val="FFFFFF"/>
                </a:solidFill>
                <a:latin typeface="Arial"/>
                <a:ea typeface="Arial"/>
                <a:cs typeface="Arial"/>
              </a:defRPr>
            </a:pPr>
            <a:r>
              <a:rPr sz="1400" b="1">
                <a:solidFill>
                  <a:srgbClr val="FFFFFF"/>
                </a:solidFill>
                <a:latin typeface="Arial"/>
                <a:ea typeface="Arial"/>
                <a:cs typeface="Arial"/>
              </a:rPr>
              <a:t>GT</a:t>
            </a:r>
          </a:p>
        </p:txBody>
      </p:sp>
      <p:sp>
        <p:nvSpPr>
          <p:cNvPr id="7" name="SurfNeHF">
            <a:extLst>
              <a:ext uri="{FF2B5EF4-FFF2-40B4-BE49-F238E27FC236}">
                <a16:creationId xmlns:a16="http://schemas.microsoft.com/office/drawing/2014/main" id="{C984D706-D374-4110-9C1E-F5DA13A5168D}"/>
              </a:ext>
            </a:extLst>
          </p:cNvPr>
          <p:cNvSpPr>
            <a:spLocks noGrp="1"/>
          </p:cNvSpPr>
          <p:nvPr/>
        </p:nvSpPr>
        <p:spPr>
          <a:xfrm>
            <a:off x="2921000" y="1720723"/>
            <a:ext cx="1308100" cy="277368"/>
          </a:xfrm>
          <a:prstGeom prst="rect">
            <a:avLst/>
          </a:prstGeom>
          <a:noFill/>
          <a:ln w="0">
            <a:noFill/>
          </a:ln>
        </p:spPr>
        <p:txBody>
          <a:bodyPr wrap="none" lIns="0" tIns="0" rIns="0" bIns="0" anchor="t">
            <a:noAutofit/>
          </a:bodyPr>
          <a:lstStyle>
            <a:defPPr algn="ctr">
              <a:defRPr sz="1400" b="1">
                <a:solidFill>
                  <a:srgbClr val="6C9BD2"/>
                </a:solidFill>
                <a:latin typeface="Arial"/>
                <a:ea typeface="Arial"/>
                <a:cs typeface="Arial"/>
              </a:defRPr>
            </a:defPPr>
          </a:lstStyle>
          <a:p>
            <a:pPr algn="ctr">
              <a:defRPr sz="1400" b="1">
                <a:solidFill>
                  <a:srgbClr val="6C9BD2"/>
                </a:solidFill>
                <a:latin typeface="Arial"/>
                <a:ea typeface="Arial"/>
                <a:cs typeface="Arial"/>
              </a:defRPr>
            </a:pPr>
            <a:r>
              <a:rPr sz="1400" b="1">
                <a:solidFill>
                  <a:srgbClr val="6C9BD2"/>
                </a:solidFill>
                <a:latin typeface="Arial"/>
                <a:ea typeface="Arial"/>
                <a:cs typeface="Arial"/>
              </a:rPr>
              <a:t>SurfNeHF</a:t>
            </a:r>
          </a:p>
        </p:txBody>
      </p:sp>
      <p:sp>
        <p:nvSpPr>
          <p:cNvPr id="8" name="SaRF">
            <a:extLst>
              <a:ext uri="{FF2B5EF4-FFF2-40B4-BE49-F238E27FC236}">
                <a16:creationId xmlns:a16="http://schemas.microsoft.com/office/drawing/2014/main" id="{CB2BC185-02ED-4D21-A287-5B13C6307BAB}"/>
              </a:ext>
            </a:extLst>
          </p:cNvPr>
          <p:cNvSpPr>
            <a:spLocks noGrp="1"/>
          </p:cNvSpPr>
          <p:nvPr/>
        </p:nvSpPr>
        <p:spPr>
          <a:xfrm>
            <a:off x="4349750" y="1720723"/>
            <a:ext cx="1308100" cy="277368"/>
          </a:xfrm>
          <a:prstGeom prst="rect">
            <a:avLst/>
          </a:prstGeom>
          <a:noFill/>
          <a:ln w="0">
            <a:noFill/>
          </a:ln>
        </p:spPr>
        <p:txBody>
          <a:bodyPr wrap="none" lIns="0" tIns="0" rIns="0" bIns="0" anchor="t">
            <a:noAutofit/>
          </a:bodyPr>
          <a:lstStyle>
            <a:defPPr algn="ctr">
              <a:defRPr sz="1400" b="1">
                <a:solidFill>
                  <a:srgbClr val="D97772"/>
                </a:solidFill>
                <a:latin typeface="Arial"/>
                <a:ea typeface="Arial"/>
                <a:cs typeface="Arial"/>
              </a:defRPr>
            </a:defPPr>
          </a:lstStyle>
          <a:p>
            <a:pPr algn="ctr">
              <a:defRPr sz="1400" b="1">
                <a:solidFill>
                  <a:srgbClr val="D97772"/>
                </a:solidFill>
                <a:latin typeface="Arial"/>
                <a:ea typeface="Arial"/>
                <a:cs typeface="Arial"/>
              </a:defRPr>
            </a:pPr>
            <a:r>
              <a:rPr sz="1400" b="1">
                <a:solidFill>
                  <a:srgbClr val="D97772"/>
                </a:solidFill>
                <a:latin typeface="Arial"/>
                <a:ea typeface="Arial"/>
                <a:cs typeface="Arial"/>
              </a:rPr>
              <a:t>SaRF</a:t>
            </a:r>
          </a:p>
        </p:txBody>
      </p:sp>
      <p:sp>
        <p:nvSpPr>
          <p:cNvPr id="9" name="SenseMyCity">
            <a:extLst>
              <a:ext uri="{FF2B5EF4-FFF2-40B4-BE49-F238E27FC236}">
                <a16:creationId xmlns:a16="http://schemas.microsoft.com/office/drawing/2014/main" id="{A61D7F63-1864-4D85-A261-5533D3B7DE7B}"/>
              </a:ext>
            </a:extLst>
          </p:cNvPr>
          <p:cNvSpPr>
            <a:spLocks noGrp="1"/>
          </p:cNvSpPr>
          <p:nvPr/>
        </p:nvSpPr>
        <p:spPr>
          <a:xfrm>
            <a:off x="5778500" y="1720723"/>
            <a:ext cx="1308100" cy="277368"/>
          </a:xfrm>
          <a:prstGeom prst="rect">
            <a:avLst/>
          </a:prstGeom>
          <a:noFill/>
          <a:ln w="0">
            <a:noFill/>
          </a:ln>
        </p:spPr>
        <p:txBody>
          <a:bodyPr wrap="none" lIns="0" tIns="0" rIns="0" bIns="0" anchor="t">
            <a:noAutofit/>
          </a:bodyPr>
          <a:lstStyle>
            <a:defPPr algn="ctr">
              <a:defRPr sz="1400" b="1">
                <a:solidFill>
                  <a:srgbClr val="E6CF83"/>
                </a:solidFill>
                <a:latin typeface="Arial"/>
                <a:ea typeface="Arial"/>
                <a:cs typeface="Arial"/>
              </a:defRPr>
            </a:defPPr>
          </a:lstStyle>
          <a:p>
            <a:pPr algn="ctr">
              <a:defRPr sz="1400" b="1">
                <a:solidFill>
                  <a:srgbClr val="E6CF83"/>
                </a:solidFill>
                <a:latin typeface="Arial"/>
                <a:ea typeface="Arial"/>
                <a:cs typeface="Arial"/>
              </a:defRPr>
            </a:pPr>
            <a:r>
              <a:rPr sz="1400" b="1">
                <a:solidFill>
                  <a:srgbClr val="E6CF83"/>
                </a:solidFill>
                <a:latin typeface="Arial"/>
                <a:ea typeface="Arial"/>
                <a:cs typeface="Arial"/>
              </a:rPr>
              <a:t>SenseMyCity</a:t>
            </a:r>
          </a:p>
        </p:txBody>
      </p:sp>
      <p:sp>
        <p:nvSpPr>
          <p:cNvPr id="10" name="D&#10;Intersection">
            <a:extLst>
              <a:ext uri="{FF2B5EF4-FFF2-40B4-BE49-F238E27FC236}">
                <a16:creationId xmlns:a16="http://schemas.microsoft.com/office/drawing/2014/main" id="{1CA2A680-F273-421B-969E-CC0D3D6D3C3A}"/>
              </a:ext>
            </a:extLst>
          </p:cNvPr>
          <p:cNvSpPr>
            <a:spLocks noGrp="1"/>
          </p:cNvSpPr>
          <p:nvPr/>
        </p:nvSpPr>
        <p:spPr>
          <a:xfrm>
            <a:off x="533400" y="2269681"/>
            <a:ext cx="920750" cy="548958"/>
          </a:xfrm>
          <a:prstGeom prst="rect">
            <a:avLst/>
          </a:prstGeom>
          <a:noFill/>
          <a:ln w="0">
            <a:noFill/>
          </a:ln>
        </p:spPr>
        <p:txBody>
          <a:bodyPr wrap="square" lIns="0" tIns="0" rIns="0" bIns="0" anchor="t">
            <a:noAutofit/>
          </a:bodyPr>
          <a:lstStyle>
            <a:defPPr algn="l">
              <a:defRPr sz="1200" b="1">
                <a:solidFill>
                  <a:srgbClr val="FFFFFF"/>
                </a:solidFill>
                <a:latin typeface="Arial"/>
                <a:ea typeface="Arial"/>
                <a:cs typeface="Arial"/>
              </a:defRPr>
            </a:defPPr>
          </a:lstStyle>
          <a:p>
            <a:pPr algn="l">
              <a:defRPr sz="1200" b="1">
                <a:solidFill>
                  <a:srgbClr val="FFFFFF"/>
                </a:solidFill>
                <a:latin typeface="Arial"/>
                <a:ea typeface="Arial"/>
                <a:cs typeface="Arial"/>
              </a:defRPr>
            </a:pPr>
            <a:r>
              <a:rPr sz="1200" b="1">
                <a:solidFill>
                  <a:srgbClr val="FFFFFF"/>
                </a:solidFill>
                <a:latin typeface="Arial"/>
                <a:ea typeface="Arial"/>
                <a:cs typeface="Arial"/>
              </a:rPr>
              <a:t>D</a:t>
            </a:r>
          </a:p>
          <a:p>
            <a:pPr algn="l">
              <a:defRPr sz="1200" b="1">
                <a:solidFill>
                  <a:srgbClr val="FFFFFF"/>
                </a:solidFill>
                <a:latin typeface="Arial"/>
                <a:ea typeface="Arial"/>
                <a:cs typeface="Arial"/>
              </a:defRPr>
            </a:pPr>
            <a:r>
              <a:rPr sz="1200" b="1">
                <a:solidFill>
                  <a:srgbClr val="FFFFFF"/>
                </a:solidFill>
                <a:latin typeface="Arial"/>
                <a:ea typeface="Arial"/>
                <a:cs typeface="Arial"/>
              </a:rPr>
              <a:t>Intersection</a:t>
            </a:r>
          </a:p>
        </p:txBody>
      </p:sp>
      <p:pic>
        <p:nvPicPr>
          <p:cNvPr id="11" name="图片 10">
            <a:extLst>
              <a:ext uri="{FF2B5EF4-FFF2-40B4-BE49-F238E27FC236}">
                <a16:creationId xmlns:a16="http://schemas.microsoft.com/office/drawing/2014/main" id="{612D0064-E105-4F65-98BC-42D9F964E3BC}"/>
              </a:ext>
            </a:extLst>
          </p:cNvPr>
          <p:cNvPicPr>
            <a:picLocks noChangeAspect="1"/>
          </p:cNvPicPr>
          <p:nvPr/>
        </p:nvPicPr>
        <p:blipFill>
          <a:blip r:embed="rId4"/>
          <a:stretch/>
        </p:blipFill>
        <p:spPr>
          <a:xfrm>
            <a:off x="1493509" y="2229316"/>
            <a:ext cx="1305583" cy="924391"/>
          </a:xfrm>
          <a:prstGeom prst="rect">
            <a:avLst/>
          </a:prstGeom>
        </p:spPr>
      </p:pic>
      <p:pic>
        <p:nvPicPr>
          <p:cNvPr id="12" name="图片 11">
            <a:extLst>
              <a:ext uri="{FF2B5EF4-FFF2-40B4-BE49-F238E27FC236}">
                <a16:creationId xmlns:a16="http://schemas.microsoft.com/office/drawing/2014/main" id="{936F9C85-8A9F-4AF0-A98E-6A42359A1C4C}"/>
              </a:ext>
            </a:extLst>
          </p:cNvPr>
          <p:cNvPicPr>
            <a:picLocks noChangeAspect="1"/>
          </p:cNvPicPr>
          <p:nvPr/>
        </p:nvPicPr>
        <p:blipFill>
          <a:blip r:embed="rId5"/>
          <a:stretch/>
        </p:blipFill>
        <p:spPr>
          <a:xfrm>
            <a:off x="2922259" y="2229316"/>
            <a:ext cx="1305583" cy="924391"/>
          </a:xfrm>
          <a:prstGeom prst="rect">
            <a:avLst/>
          </a:prstGeom>
        </p:spPr>
      </p:pic>
      <p:pic>
        <p:nvPicPr>
          <p:cNvPr id="13" name="图片 12">
            <a:extLst>
              <a:ext uri="{FF2B5EF4-FFF2-40B4-BE49-F238E27FC236}">
                <a16:creationId xmlns:a16="http://schemas.microsoft.com/office/drawing/2014/main" id="{740FBEB3-97EA-461B-8FCA-C67E2C19927D}"/>
              </a:ext>
            </a:extLst>
          </p:cNvPr>
          <p:cNvPicPr>
            <a:picLocks noChangeAspect="1"/>
          </p:cNvPicPr>
          <p:nvPr/>
        </p:nvPicPr>
        <p:blipFill>
          <a:blip r:embed="rId6"/>
          <a:stretch/>
        </p:blipFill>
        <p:spPr>
          <a:xfrm>
            <a:off x="4351009" y="2229316"/>
            <a:ext cx="1305583" cy="924391"/>
          </a:xfrm>
          <a:prstGeom prst="rect">
            <a:avLst/>
          </a:prstGeom>
        </p:spPr>
      </p:pic>
      <p:pic>
        <p:nvPicPr>
          <p:cNvPr id="14" name="图片 13">
            <a:extLst>
              <a:ext uri="{FF2B5EF4-FFF2-40B4-BE49-F238E27FC236}">
                <a16:creationId xmlns:a16="http://schemas.microsoft.com/office/drawing/2014/main" id="{8B995969-9D7D-48F4-8B98-516184586B64}"/>
              </a:ext>
            </a:extLst>
          </p:cNvPr>
          <p:cNvPicPr>
            <a:picLocks noChangeAspect="1"/>
          </p:cNvPicPr>
          <p:nvPr/>
        </p:nvPicPr>
        <p:blipFill>
          <a:blip r:embed="rId7"/>
          <a:stretch/>
        </p:blipFill>
        <p:spPr>
          <a:xfrm>
            <a:off x="5779759" y="2229316"/>
            <a:ext cx="1305583" cy="924391"/>
          </a:xfrm>
          <a:prstGeom prst="rect">
            <a:avLst/>
          </a:prstGeom>
        </p:spPr>
      </p:pic>
      <p:sp>
        <p:nvSpPr>
          <p:cNvPr id="15" name="E Canyon">
            <a:extLst>
              <a:ext uri="{FF2B5EF4-FFF2-40B4-BE49-F238E27FC236}">
                <a16:creationId xmlns:a16="http://schemas.microsoft.com/office/drawing/2014/main" id="{18A99E73-F78D-4C33-8622-D6CD9021E3C5}"/>
              </a:ext>
            </a:extLst>
          </p:cNvPr>
          <p:cNvSpPr>
            <a:spLocks noGrp="1"/>
          </p:cNvSpPr>
          <p:nvPr/>
        </p:nvSpPr>
        <p:spPr>
          <a:xfrm>
            <a:off x="533400" y="3529393"/>
            <a:ext cx="920750" cy="548958"/>
          </a:xfrm>
          <a:prstGeom prst="rect">
            <a:avLst/>
          </a:prstGeom>
          <a:noFill/>
          <a:ln w="0">
            <a:noFill/>
          </a:ln>
        </p:spPr>
        <p:txBody>
          <a:bodyPr wrap="square" lIns="0" tIns="0" rIns="0" bIns="0" anchor="t">
            <a:noAutofit/>
          </a:bodyPr>
          <a:lstStyle>
            <a:defPPr algn="l">
              <a:defRPr sz="1350" b="1">
                <a:solidFill>
                  <a:srgbClr val="FFFFFF"/>
                </a:solidFill>
                <a:latin typeface="Arial"/>
                <a:ea typeface="Arial"/>
                <a:cs typeface="Arial"/>
              </a:defRPr>
            </a:defPPr>
          </a:lstStyle>
          <a:p>
            <a:pPr algn="l">
              <a:defRPr sz="1350" b="1">
                <a:solidFill>
                  <a:srgbClr val="FFFFFF"/>
                </a:solidFill>
                <a:latin typeface="Arial"/>
                <a:ea typeface="Arial"/>
                <a:cs typeface="Arial"/>
              </a:defRPr>
            </a:pPr>
            <a:r>
              <a:rPr sz="1350" b="1">
                <a:solidFill>
                  <a:srgbClr val="FFFFFF"/>
                </a:solidFill>
                <a:latin typeface="Arial"/>
                <a:ea typeface="Arial"/>
                <a:cs typeface="Arial"/>
              </a:rPr>
              <a:t>E Canyon</a:t>
            </a:r>
          </a:p>
        </p:txBody>
      </p:sp>
      <p:pic>
        <p:nvPicPr>
          <p:cNvPr id="16" name="图片 15">
            <a:extLst>
              <a:ext uri="{FF2B5EF4-FFF2-40B4-BE49-F238E27FC236}">
                <a16:creationId xmlns:a16="http://schemas.microsoft.com/office/drawing/2014/main" id="{5C8A5D73-2B4E-440F-B531-FE3BDFA27464}"/>
              </a:ext>
            </a:extLst>
          </p:cNvPr>
          <p:cNvPicPr>
            <a:picLocks noChangeAspect="1"/>
          </p:cNvPicPr>
          <p:nvPr/>
        </p:nvPicPr>
        <p:blipFill>
          <a:blip r:embed="rId8"/>
          <a:stretch/>
        </p:blipFill>
        <p:spPr>
          <a:xfrm>
            <a:off x="1493509" y="3489029"/>
            <a:ext cx="1305583" cy="924391"/>
          </a:xfrm>
          <a:prstGeom prst="rect">
            <a:avLst/>
          </a:prstGeom>
        </p:spPr>
      </p:pic>
      <p:pic>
        <p:nvPicPr>
          <p:cNvPr id="17" name="图片 16">
            <a:extLst>
              <a:ext uri="{FF2B5EF4-FFF2-40B4-BE49-F238E27FC236}">
                <a16:creationId xmlns:a16="http://schemas.microsoft.com/office/drawing/2014/main" id="{687D51F8-B3D5-43F1-A5F8-73DF68A18B84}"/>
              </a:ext>
            </a:extLst>
          </p:cNvPr>
          <p:cNvPicPr>
            <a:picLocks noChangeAspect="1"/>
          </p:cNvPicPr>
          <p:nvPr/>
        </p:nvPicPr>
        <p:blipFill>
          <a:blip r:embed="rId9"/>
          <a:stretch/>
        </p:blipFill>
        <p:spPr>
          <a:xfrm>
            <a:off x="2922259" y="3489029"/>
            <a:ext cx="1305583" cy="924391"/>
          </a:xfrm>
          <a:prstGeom prst="rect">
            <a:avLst/>
          </a:prstGeom>
        </p:spPr>
      </p:pic>
      <p:pic>
        <p:nvPicPr>
          <p:cNvPr id="18" name="图片 17">
            <a:extLst>
              <a:ext uri="{FF2B5EF4-FFF2-40B4-BE49-F238E27FC236}">
                <a16:creationId xmlns:a16="http://schemas.microsoft.com/office/drawing/2014/main" id="{D8802083-ACB6-490A-935A-42A3833AEEFE}"/>
              </a:ext>
            </a:extLst>
          </p:cNvPr>
          <p:cNvPicPr>
            <a:picLocks noChangeAspect="1"/>
          </p:cNvPicPr>
          <p:nvPr/>
        </p:nvPicPr>
        <p:blipFill>
          <a:blip r:embed="rId10"/>
          <a:stretch/>
        </p:blipFill>
        <p:spPr>
          <a:xfrm>
            <a:off x="4351009" y="3489029"/>
            <a:ext cx="1305583" cy="924391"/>
          </a:xfrm>
          <a:prstGeom prst="rect">
            <a:avLst/>
          </a:prstGeom>
        </p:spPr>
      </p:pic>
      <p:pic>
        <p:nvPicPr>
          <p:cNvPr id="19" name="图片 18">
            <a:extLst>
              <a:ext uri="{FF2B5EF4-FFF2-40B4-BE49-F238E27FC236}">
                <a16:creationId xmlns:a16="http://schemas.microsoft.com/office/drawing/2014/main" id="{271E08E0-9E86-4D63-866C-4DCB26EDAB0C}"/>
              </a:ext>
            </a:extLst>
          </p:cNvPr>
          <p:cNvPicPr>
            <a:picLocks noChangeAspect="1"/>
          </p:cNvPicPr>
          <p:nvPr/>
        </p:nvPicPr>
        <p:blipFill>
          <a:blip r:embed="rId11"/>
          <a:stretch/>
        </p:blipFill>
        <p:spPr>
          <a:xfrm>
            <a:off x="5779759" y="3489029"/>
            <a:ext cx="1305583" cy="924391"/>
          </a:xfrm>
          <a:prstGeom prst="rect">
            <a:avLst/>
          </a:prstGeom>
        </p:spPr>
      </p:pic>
      <p:sp>
        <p:nvSpPr>
          <p:cNvPr id="20" name="Voxel F1 Score (%) ↑">
            <a:extLst>
              <a:ext uri="{FF2B5EF4-FFF2-40B4-BE49-F238E27FC236}">
                <a16:creationId xmlns:a16="http://schemas.microsoft.com/office/drawing/2014/main" id="{F8A35AB2-037C-4CCF-BD17-63E96EAA1322}"/>
              </a:ext>
            </a:extLst>
          </p:cNvPr>
          <p:cNvSpPr>
            <a:spLocks noGrp="1"/>
          </p:cNvSpPr>
          <p:nvPr/>
        </p:nvSpPr>
        <p:spPr>
          <a:xfrm>
            <a:off x="7518400" y="1726502"/>
            <a:ext cx="4140200" cy="317818"/>
          </a:xfrm>
          <a:prstGeom prst="rect">
            <a:avLst/>
          </a:prstGeom>
          <a:noFill/>
          <a:ln w="0">
            <a:noFill/>
          </a:ln>
        </p:spPr>
        <p:txBody>
          <a:bodyPr wrap="none" lIns="0" tIns="0" rIns="0" bIns="0" anchor="t">
            <a:noAutofit/>
          </a:bodyPr>
          <a:lstStyle>
            <a:defPPr algn="l">
              <a:defRPr sz="1800" b="1">
                <a:solidFill>
                  <a:srgbClr val="FFFFFF"/>
                </a:solidFill>
                <a:latin typeface="Arial"/>
                <a:ea typeface="Arial"/>
                <a:cs typeface="Arial"/>
              </a:defRPr>
            </a:defPPr>
          </a:lstStyle>
          <a:p>
            <a:pPr algn="l">
              <a:defRPr sz="1800" b="1">
                <a:solidFill>
                  <a:srgbClr val="FFFFFF"/>
                </a:solidFill>
                <a:latin typeface="Arial"/>
                <a:ea typeface="Arial"/>
                <a:cs typeface="Arial"/>
              </a:defRPr>
            </a:pPr>
            <a:r>
              <a:rPr sz="1800" b="1">
                <a:solidFill>
                  <a:srgbClr val="FFFFFF"/>
                </a:solidFill>
                <a:latin typeface="Arial"/>
                <a:ea typeface="Arial"/>
                <a:cs typeface="Arial"/>
              </a:rPr>
              <a:t>Voxel F1 Score (%) ↑</a:t>
            </a:r>
          </a:p>
        </p:txBody>
      </p:sp>
      <p:graphicFrame>
        <p:nvGraphicFramePr>
          <p:cNvPr id="21" name="Chart">
            <a:extLst>
              <a:ext uri="{FF2B5EF4-FFF2-40B4-BE49-F238E27FC236}">
                <a16:creationId xmlns:a16="http://schemas.microsoft.com/office/drawing/2014/main" id="{BE469A73-2FE3-4293-9400-276DC8C85F34}"/>
              </a:ext>
            </a:extLst>
          </p:cNvPr>
          <p:cNvGraphicFramePr/>
          <p:nvPr/>
        </p:nvGraphicFramePr>
        <p:xfrm>
          <a:off x="7429500" y="2223452"/>
          <a:ext cx="4286250" cy="2426970"/>
        </p:xfrm>
        <a:graphic>
          <a:graphicData uri="http://schemas.openxmlformats.org/drawingml/2006/chart">
            <c:chart xmlns:c="http://schemas.openxmlformats.org/drawingml/2006/chart" xmlns:r="http://schemas.openxmlformats.org/officeDocument/2006/relationships" r:id="rId12"/>
          </a:graphicData>
        </a:graphic>
      </p:graphicFrame>
      <p:sp>
        <p:nvSpPr>
          <p:cNvPr id="22" name="Chart legend key SurfNeHF">
            <a:extLst>
              <a:ext uri="{FF2B5EF4-FFF2-40B4-BE49-F238E27FC236}">
                <a16:creationId xmlns:a16="http://schemas.microsoft.com/office/drawing/2014/main" id="{3A86CD3B-62CD-4C7D-BF6F-4DF7001EA049}"/>
              </a:ext>
            </a:extLst>
          </p:cNvPr>
          <p:cNvSpPr>
            <a:spLocks noGrp="1"/>
          </p:cNvSpPr>
          <p:nvPr/>
        </p:nvSpPr>
        <p:spPr>
          <a:xfrm>
            <a:off x="7480300" y="4823777"/>
            <a:ext cx="127000" cy="115570"/>
          </a:xfrm>
          <a:prstGeom prst="rect">
            <a:avLst/>
          </a:prstGeom>
          <a:solidFill>
            <a:srgbClr val="6C9BD2"/>
          </a:solidFill>
          <a:ln w="0">
            <a:noFill/>
          </a:ln>
        </p:spPr>
        <p:txBody>
          <a:bodyPr/>
          <a:lstStyle/>
          <a:p>
            <a:endParaRPr lang="zh-CN" altLang="en-US"/>
          </a:p>
        </p:txBody>
      </p:sp>
      <p:sp>
        <p:nvSpPr>
          <p:cNvPr id="23" name="SurfNeHF">
            <a:extLst>
              <a:ext uri="{FF2B5EF4-FFF2-40B4-BE49-F238E27FC236}">
                <a16:creationId xmlns:a16="http://schemas.microsoft.com/office/drawing/2014/main" id="{F95F7E83-8452-4732-A4A8-5D6C23EE4C27}"/>
              </a:ext>
            </a:extLst>
          </p:cNvPr>
          <p:cNvSpPr>
            <a:spLocks noGrp="1"/>
          </p:cNvSpPr>
          <p:nvPr/>
        </p:nvSpPr>
        <p:spPr>
          <a:xfrm>
            <a:off x="7658100" y="4777550"/>
            <a:ext cx="1270000" cy="248476"/>
          </a:xfrm>
          <a:prstGeom prst="rect">
            <a:avLst/>
          </a:prstGeom>
          <a:noFill/>
          <a:ln w="0">
            <a:noFill/>
          </a:ln>
        </p:spPr>
        <p:txBody>
          <a:bodyPr wrap="none" lIns="0" tIns="0" rIns="0" bIns="0" anchor="t">
            <a:noAutofit/>
          </a:bodyPr>
          <a:lstStyle>
            <a:defPPr algn="l">
              <a:defRPr sz="1200" b="1">
                <a:solidFill>
                  <a:srgbClr val="6C9BD2"/>
                </a:solidFill>
                <a:latin typeface="Arial"/>
                <a:ea typeface="Arial"/>
                <a:cs typeface="Arial"/>
              </a:defRPr>
            </a:defPPr>
          </a:lstStyle>
          <a:p>
            <a:pPr algn="l">
              <a:defRPr sz="1200" b="1">
                <a:solidFill>
                  <a:srgbClr val="6C9BD2"/>
                </a:solidFill>
                <a:latin typeface="Arial"/>
                <a:ea typeface="Arial"/>
                <a:cs typeface="Arial"/>
              </a:defRPr>
            </a:pPr>
            <a:r>
              <a:rPr sz="1200" b="1">
                <a:solidFill>
                  <a:srgbClr val="6C9BD2"/>
                </a:solidFill>
                <a:latin typeface="Arial"/>
                <a:ea typeface="Arial"/>
                <a:cs typeface="Arial"/>
              </a:rPr>
              <a:t>SurfNeHF</a:t>
            </a:r>
          </a:p>
        </p:txBody>
      </p:sp>
      <p:sp>
        <p:nvSpPr>
          <p:cNvPr id="24" name="Chart legend key SaRF">
            <a:extLst>
              <a:ext uri="{FF2B5EF4-FFF2-40B4-BE49-F238E27FC236}">
                <a16:creationId xmlns:a16="http://schemas.microsoft.com/office/drawing/2014/main" id="{5246BDBF-58BE-474F-AAAB-9597C3B40155}"/>
              </a:ext>
            </a:extLst>
          </p:cNvPr>
          <p:cNvSpPr>
            <a:spLocks noGrp="1"/>
          </p:cNvSpPr>
          <p:nvPr/>
        </p:nvSpPr>
        <p:spPr>
          <a:xfrm>
            <a:off x="9067800" y="4823777"/>
            <a:ext cx="127000" cy="115570"/>
          </a:xfrm>
          <a:prstGeom prst="rect">
            <a:avLst/>
          </a:prstGeom>
          <a:solidFill>
            <a:srgbClr val="D97772"/>
          </a:solidFill>
          <a:ln w="0">
            <a:noFill/>
          </a:ln>
        </p:spPr>
        <p:txBody>
          <a:bodyPr/>
          <a:lstStyle/>
          <a:p>
            <a:endParaRPr lang="zh-CN" altLang="en-US"/>
          </a:p>
        </p:txBody>
      </p:sp>
      <p:sp>
        <p:nvSpPr>
          <p:cNvPr id="25" name="SaRF">
            <a:extLst>
              <a:ext uri="{FF2B5EF4-FFF2-40B4-BE49-F238E27FC236}">
                <a16:creationId xmlns:a16="http://schemas.microsoft.com/office/drawing/2014/main" id="{AE3DAECF-32BD-46E4-85A7-7EC949C9F0B2}"/>
              </a:ext>
            </a:extLst>
          </p:cNvPr>
          <p:cNvSpPr>
            <a:spLocks noGrp="1"/>
          </p:cNvSpPr>
          <p:nvPr/>
        </p:nvSpPr>
        <p:spPr>
          <a:xfrm>
            <a:off x="9245600" y="4777550"/>
            <a:ext cx="812800" cy="248476"/>
          </a:xfrm>
          <a:prstGeom prst="rect">
            <a:avLst/>
          </a:prstGeom>
          <a:noFill/>
          <a:ln w="0">
            <a:noFill/>
          </a:ln>
        </p:spPr>
        <p:txBody>
          <a:bodyPr wrap="none" lIns="0" tIns="0" rIns="0" bIns="0" anchor="t">
            <a:noAutofit/>
          </a:bodyPr>
          <a:lstStyle>
            <a:defPPr algn="l">
              <a:defRPr sz="1200" b="1">
                <a:solidFill>
                  <a:srgbClr val="D97772"/>
                </a:solidFill>
                <a:latin typeface="Arial"/>
                <a:ea typeface="Arial"/>
                <a:cs typeface="Arial"/>
              </a:defRPr>
            </a:defPPr>
          </a:lstStyle>
          <a:p>
            <a:pPr algn="l">
              <a:defRPr sz="1200" b="1">
                <a:solidFill>
                  <a:srgbClr val="D97772"/>
                </a:solidFill>
                <a:latin typeface="Arial"/>
                <a:ea typeface="Arial"/>
                <a:cs typeface="Arial"/>
              </a:defRPr>
            </a:pPr>
            <a:r>
              <a:rPr sz="1200" b="1">
                <a:solidFill>
                  <a:srgbClr val="D97772"/>
                </a:solidFill>
                <a:latin typeface="Arial"/>
                <a:ea typeface="Arial"/>
                <a:cs typeface="Arial"/>
              </a:rPr>
              <a:t>SaRF</a:t>
            </a:r>
          </a:p>
        </p:txBody>
      </p:sp>
      <p:sp>
        <p:nvSpPr>
          <p:cNvPr id="26" name="Chart legend key SenseMyCity">
            <a:extLst>
              <a:ext uri="{FF2B5EF4-FFF2-40B4-BE49-F238E27FC236}">
                <a16:creationId xmlns:a16="http://schemas.microsoft.com/office/drawing/2014/main" id="{D5D37221-1936-4BAF-909B-DFDAE468ABBA}"/>
              </a:ext>
            </a:extLst>
          </p:cNvPr>
          <p:cNvSpPr>
            <a:spLocks noGrp="1"/>
          </p:cNvSpPr>
          <p:nvPr/>
        </p:nvSpPr>
        <p:spPr>
          <a:xfrm>
            <a:off x="10223500" y="4823777"/>
            <a:ext cx="127000" cy="115570"/>
          </a:xfrm>
          <a:prstGeom prst="rect">
            <a:avLst/>
          </a:prstGeom>
          <a:solidFill>
            <a:srgbClr val="E6CF83"/>
          </a:solidFill>
          <a:ln w="0">
            <a:noFill/>
          </a:ln>
        </p:spPr>
        <p:txBody>
          <a:bodyPr/>
          <a:lstStyle/>
          <a:p>
            <a:endParaRPr lang="zh-CN" altLang="en-US"/>
          </a:p>
        </p:txBody>
      </p:sp>
      <p:sp>
        <p:nvSpPr>
          <p:cNvPr id="27" name="SenseMyCity">
            <a:extLst>
              <a:ext uri="{FF2B5EF4-FFF2-40B4-BE49-F238E27FC236}">
                <a16:creationId xmlns:a16="http://schemas.microsoft.com/office/drawing/2014/main" id="{82270730-64B9-4816-8B45-4848A457BBC2}"/>
              </a:ext>
            </a:extLst>
          </p:cNvPr>
          <p:cNvSpPr>
            <a:spLocks noGrp="1"/>
          </p:cNvSpPr>
          <p:nvPr/>
        </p:nvSpPr>
        <p:spPr>
          <a:xfrm>
            <a:off x="10401300" y="4777550"/>
            <a:ext cx="1320800" cy="248476"/>
          </a:xfrm>
          <a:prstGeom prst="rect">
            <a:avLst/>
          </a:prstGeom>
          <a:noFill/>
          <a:ln w="0">
            <a:noFill/>
          </a:ln>
        </p:spPr>
        <p:txBody>
          <a:bodyPr wrap="none" lIns="0" tIns="0" rIns="0" bIns="0" anchor="t">
            <a:noAutofit/>
          </a:bodyPr>
          <a:lstStyle>
            <a:defPPr algn="l">
              <a:defRPr sz="1200" b="1">
                <a:solidFill>
                  <a:srgbClr val="E6CF83"/>
                </a:solidFill>
                <a:latin typeface="Arial"/>
                <a:ea typeface="Arial"/>
                <a:cs typeface="Arial"/>
              </a:defRPr>
            </a:defPPr>
          </a:lstStyle>
          <a:p>
            <a:pPr algn="l">
              <a:defRPr sz="1200" b="1">
                <a:solidFill>
                  <a:srgbClr val="E6CF83"/>
                </a:solidFill>
                <a:latin typeface="Arial"/>
                <a:ea typeface="Arial"/>
                <a:cs typeface="Arial"/>
              </a:defRPr>
            </a:pPr>
            <a:r>
              <a:rPr sz="1200" b="1">
                <a:solidFill>
                  <a:srgbClr val="E6CF83"/>
                </a:solidFill>
                <a:latin typeface="Arial"/>
                <a:ea typeface="Arial"/>
                <a:cs typeface="Arial"/>
              </a:rPr>
              <a:t>SenseMyCity</a:t>
            </a:r>
          </a:p>
        </p:txBody>
      </p:sp>
      <p:sp>
        <p:nvSpPr>
          <p:cNvPr id="34" name="SurfNeHF Has the Highest F1 in A–C">
            <a:extLst>
              <a:ext uri="{FF2B5EF4-FFF2-40B4-BE49-F238E27FC236}">
                <a16:creationId xmlns:a16="http://schemas.microsoft.com/office/drawing/2014/main" id="{78CCA872-D047-46D0-DE79-35466DBCF00F}"/>
              </a:ext>
            </a:extLst>
          </p:cNvPr>
          <p:cNvSpPr>
            <a:spLocks noGrp="1"/>
          </p:cNvSpPr>
          <p:nvPr/>
        </p:nvSpPr>
        <p:spPr>
          <a:xfrm>
            <a:off x="533400" y="5496924"/>
            <a:ext cx="11125200" cy="346710"/>
          </a:xfrm>
          <a:prstGeom prst="rect">
            <a:avLst/>
          </a:prstGeom>
          <a:noFill/>
          <a:ln w="0">
            <a:noFill/>
          </a:ln>
        </p:spPr>
        <p:txBody>
          <a:bodyPr wrap="none" lIns="0" tIns="0" rIns="0" bIns="0" anchor="t">
            <a:noAutofit/>
          </a:bodyPr>
          <a:lstStyle>
            <a:defPPr algn="l">
              <a:defRPr sz="2000" b="1">
                <a:solidFill>
                  <a:srgbClr val="62DBF3"/>
                </a:solidFill>
                <a:latin typeface="Arial"/>
                <a:ea typeface="Arial"/>
                <a:cs typeface="Arial"/>
              </a:defRPr>
            </a:defPPr>
          </a:lstStyle>
          <a:p>
            <a:pPr algn="ctr">
              <a:defRPr sz="2000" b="1">
                <a:solidFill>
                  <a:srgbClr val="62DBF3"/>
                </a:solidFill>
                <a:latin typeface="Arial"/>
                <a:ea typeface="Arial"/>
                <a:cs typeface="Arial"/>
              </a:defRPr>
            </a:pPr>
            <a:r>
              <a:rPr sz="2400" b="1" dirty="0">
                <a:solidFill>
                  <a:srgbClr val="FFC000"/>
                </a:solidFill>
                <a:latin typeface="Arial"/>
                <a:ea typeface="Arial"/>
                <a:cs typeface="Arial"/>
              </a:rPr>
              <a:t>SurfNeHF Has the Highest F1 in</a:t>
            </a:r>
            <a:r>
              <a:rPr lang="zh-CN" altLang="en-US" sz="2400" b="1" dirty="0">
                <a:solidFill>
                  <a:srgbClr val="FFC000"/>
                </a:solidFill>
                <a:latin typeface="Arial"/>
                <a:ea typeface="Arial"/>
                <a:cs typeface="Arial"/>
              </a:rPr>
              <a:t> </a:t>
            </a:r>
            <a:r>
              <a:rPr lang="en-US" altLang="zh-CN" sz="2400" b="1" dirty="0">
                <a:solidFill>
                  <a:srgbClr val="FFC000"/>
                </a:solidFill>
                <a:latin typeface="Arial"/>
                <a:ea typeface="Arial"/>
                <a:cs typeface="Arial"/>
              </a:rPr>
              <a:t>Scene</a:t>
            </a:r>
            <a:r>
              <a:rPr sz="2400" b="1" dirty="0">
                <a:solidFill>
                  <a:srgbClr val="FFC000"/>
                </a:solidFill>
                <a:latin typeface="Arial"/>
                <a:ea typeface="Arial"/>
                <a:cs typeface="Arial"/>
              </a:rPr>
              <a:t> A</a:t>
            </a:r>
            <a:r>
              <a:rPr lang="en-US" altLang="zh-CN" sz="2400" b="1" dirty="0">
                <a:solidFill>
                  <a:srgbClr val="FFC000"/>
                </a:solidFill>
                <a:latin typeface="Arial"/>
                <a:ea typeface="Arial"/>
                <a:cs typeface="Arial"/>
              </a:rPr>
              <a:t>~F</a:t>
            </a:r>
            <a:endParaRPr sz="2400" b="1" dirty="0">
              <a:solidFill>
                <a:srgbClr val="FFC000"/>
              </a:solidFill>
              <a:latin typeface="Arial"/>
              <a:ea typeface="Arial"/>
              <a:cs typeface="Arial"/>
            </a:endParaRPr>
          </a:p>
        </p:txBody>
      </p:sp>
    </p:spTree>
    <p:extLst>
      <p:ext uri="{BB962C8B-B14F-4D97-AF65-F5344CB8AC3E}">
        <p14:creationId xmlns:p14="http://schemas.microsoft.com/office/powerpoint/2010/main" val="160530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ppt_x"/>
                                          </p:val>
                                        </p:tav>
                                        <p:tav tm="100000">
                                          <p:val>
                                            <p:strVal val="#ppt_x"/>
                                          </p:val>
                                        </p:tav>
                                      </p:tavLst>
                                    </p:anim>
                                    <p:anim calcmode="lin" valueType="num">
                                      <p:cBhvr additive="base">
                                        <p:cTn id="12"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6" name="Black rectangle covering the former Michigan affiliation logo">
            <a:extLst>
              <a:ext uri="{FF2B5EF4-FFF2-40B4-BE49-F238E27FC236}">
                <a16:creationId xmlns:a16="http://schemas.microsoft.com/office/drawing/2014/main" id="{E56F6CA2-CB2F-416D-ADF6-5DA561DCCB02}"/>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C7EE07A1-0EEF-429F-8F31-B76B9663C57E}"/>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E3F07F95-76B4-41AB-9928-A319EF2BBB02}"/>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Surface-Level Reconstruction">
            <a:extLst>
              <a:ext uri="{FF2B5EF4-FFF2-40B4-BE49-F238E27FC236}">
                <a16:creationId xmlns:a16="http://schemas.microsoft.com/office/drawing/2014/main" id="{12592B79-2A2D-44E0-A057-41FEABA7AEDE}"/>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a:solidFill>
                  <a:srgbClr val="FFCF05"/>
                </a:solidFill>
                <a:latin typeface="Arial"/>
                <a:ea typeface="Arial"/>
                <a:cs typeface="Arial"/>
              </a:rPr>
              <a:t>Surface-Level Reconstruction</a:t>
            </a:r>
          </a:p>
        </p:txBody>
      </p:sp>
      <p:sp>
        <p:nvSpPr>
          <p:cNvPr id="5" name="20">
            <a:extLst>
              <a:ext uri="{FF2B5EF4-FFF2-40B4-BE49-F238E27FC236}">
                <a16:creationId xmlns:a16="http://schemas.microsoft.com/office/drawing/2014/main" id="{83E667E1-0601-4130-A5F3-96AA25960C95}"/>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20</a:t>
            </a:r>
          </a:p>
        </p:txBody>
      </p:sp>
      <p:sp>
        <p:nvSpPr>
          <p:cNvPr id="6" name="Controlled Shapes: Figure 21">
            <a:extLst>
              <a:ext uri="{FF2B5EF4-FFF2-40B4-BE49-F238E27FC236}">
                <a16:creationId xmlns:a16="http://schemas.microsoft.com/office/drawing/2014/main" id="{8BDA4EA0-6720-403F-A6D7-6A0495C1DD7B}"/>
              </a:ext>
            </a:extLst>
          </p:cNvPr>
          <p:cNvSpPr>
            <a:spLocks noGrp="1"/>
          </p:cNvSpPr>
          <p:nvPr/>
        </p:nvSpPr>
        <p:spPr>
          <a:xfrm>
            <a:off x="533400" y="1605153"/>
            <a:ext cx="6350000" cy="358267"/>
          </a:xfrm>
          <a:prstGeom prst="rect">
            <a:avLst/>
          </a:prstGeom>
          <a:noFill/>
          <a:ln w="0">
            <a:noFill/>
          </a:ln>
        </p:spPr>
        <p:txBody>
          <a:bodyPr wrap="none" lIns="0" tIns="0" rIns="0" bIns="0" anchor="t">
            <a:noAutofit/>
          </a:bodyPr>
          <a:lstStyle>
            <a:defPPr algn="l">
              <a:defRPr sz="1800" b="1">
                <a:solidFill>
                  <a:srgbClr val="FFFFFF"/>
                </a:solidFill>
                <a:latin typeface="Arial"/>
                <a:ea typeface="Arial"/>
                <a:cs typeface="Arial"/>
              </a:defRPr>
            </a:defPPr>
          </a:lstStyle>
          <a:p>
            <a:pPr>
              <a:defRPr sz="1800" b="1">
                <a:solidFill>
                  <a:srgbClr val="FFFFFF"/>
                </a:solidFill>
                <a:latin typeface="Arial"/>
                <a:ea typeface="Arial"/>
                <a:cs typeface="Arial"/>
              </a:defRPr>
            </a:pPr>
            <a:r>
              <a:rPr lang="en-US" altLang="zh-CN" b="1" dirty="0">
                <a:solidFill>
                  <a:srgbClr val="FFCF05"/>
                </a:solidFill>
                <a:latin typeface="Arial"/>
                <a:ea typeface="Arial"/>
                <a:cs typeface="Arial"/>
              </a:rPr>
              <a:t>Controlled Experiments</a:t>
            </a:r>
            <a:r>
              <a:rPr lang="zh-CN" altLang="en-US" b="1" dirty="0">
                <a:solidFill>
                  <a:srgbClr val="FFCF05"/>
                </a:solidFill>
                <a:latin typeface="Arial"/>
                <a:ea typeface="Arial"/>
                <a:cs typeface="Arial"/>
              </a:rPr>
              <a:t> </a:t>
            </a:r>
            <a:r>
              <a:rPr lang="en-US" altLang="zh-CN" b="1" dirty="0">
                <a:solidFill>
                  <a:srgbClr val="FFCF05"/>
                </a:solidFill>
                <a:latin typeface="Arial"/>
                <a:ea typeface="Arial"/>
                <a:cs typeface="Arial"/>
              </a:rPr>
              <a:t>in</a:t>
            </a:r>
            <a:r>
              <a:rPr lang="zh-CN" altLang="en-US" b="1" dirty="0">
                <a:solidFill>
                  <a:srgbClr val="FFCF05"/>
                </a:solidFill>
                <a:latin typeface="Arial"/>
                <a:ea typeface="Arial"/>
                <a:cs typeface="Arial"/>
              </a:rPr>
              <a:t> </a:t>
            </a:r>
            <a:r>
              <a:rPr lang="en-US" altLang="zh-CN" b="1" dirty="0">
                <a:solidFill>
                  <a:srgbClr val="FFCF05"/>
                </a:solidFill>
                <a:latin typeface="Arial"/>
                <a:ea typeface="Arial"/>
                <a:cs typeface="Arial"/>
              </a:rPr>
              <a:t>Sionna</a:t>
            </a:r>
            <a:endParaRPr sz="1800" b="1" dirty="0">
              <a:solidFill>
                <a:srgbClr val="FFFFFF"/>
              </a:solidFill>
              <a:latin typeface="Arial"/>
              <a:ea typeface="Arial"/>
              <a:cs typeface="Arial"/>
            </a:endParaRPr>
          </a:p>
        </p:txBody>
      </p:sp>
      <p:sp>
        <p:nvSpPr>
          <p:cNvPr id="7" name="GT">
            <a:extLst>
              <a:ext uri="{FF2B5EF4-FFF2-40B4-BE49-F238E27FC236}">
                <a16:creationId xmlns:a16="http://schemas.microsoft.com/office/drawing/2014/main" id="{A3EAF5FC-D9FB-4601-B536-D726DC0B9DB0}"/>
              </a:ext>
            </a:extLst>
          </p:cNvPr>
          <p:cNvSpPr>
            <a:spLocks noGrp="1"/>
          </p:cNvSpPr>
          <p:nvPr/>
        </p:nvSpPr>
        <p:spPr>
          <a:xfrm>
            <a:off x="1587500" y="2125218"/>
            <a:ext cx="1587500" cy="260033"/>
          </a:xfrm>
          <a:prstGeom prst="rect">
            <a:avLst/>
          </a:prstGeom>
          <a:noFill/>
          <a:ln w="0">
            <a:noFill/>
          </a:ln>
        </p:spPr>
        <p:txBody>
          <a:bodyPr wrap="none" lIns="0" tIns="0" rIns="0" bIns="0" anchor="t">
            <a:noAutofit/>
          </a:bodyPr>
          <a:lstStyle>
            <a:defPPr algn="ctr">
              <a:defRPr sz="1550" b="1">
                <a:solidFill>
                  <a:srgbClr val="FFFFFF"/>
                </a:solidFill>
                <a:latin typeface="Arial"/>
                <a:ea typeface="Arial"/>
                <a:cs typeface="Arial"/>
              </a:defRPr>
            </a:defPPr>
          </a:lstStyle>
          <a:p>
            <a:pPr algn="ctr">
              <a:defRPr sz="1550" b="1">
                <a:solidFill>
                  <a:srgbClr val="FFFFFF"/>
                </a:solidFill>
                <a:latin typeface="Arial"/>
                <a:ea typeface="Arial"/>
                <a:cs typeface="Arial"/>
              </a:defRPr>
            </a:pPr>
            <a:r>
              <a:rPr sz="1550" b="1">
                <a:solidFill>
                  <a:srgbClr val="FFFFFF"/>
                </a:solidFill>
                <a:latin typeface="Arial"/>
                <a:ea typeface="Arial"/>
                <a:cs typeface="Arial"/>
              </a:rPr>
              <a:t>GT</a:t>
            </a:r>
          </a:p>
        </p:txBody>
      </p:sp>
      <p:sp>
        <p:nvSpPr>
          <p:cNvPr id="8" name="Clean">
            <a:extLst>
              <a:ext uri="{FF2B5EF4-FFF2-40B4-BE49-F238E27FC236}">
                <a16:creationId xmlns:a16="http://schemas.microsoft.com/office/drawing/2014/main" id="{97A854E0-51F7-43A1-A205-0814DAA0C435}"/>
              </a:ext>
            </a:extLst>
          </p:cNvPr>
          <p:cNvSpPr>
            <a:spLocks noGrp="1"/>
          </p:cNvSpPr>
          <p:nvPr/>
        </p:nvSpPr>
        <p:spPr>
          <a:xfrm>
            <a:off x="3378200" y="2125218"/>
            <a:ext cx="1587500" cy="260033"/>
          </a:xfrm>
          <a:prstGeom prst="rect">
            <a:avLst/>
          </a:prstGeom>
          <a:noFill/>
          <a:ln w="0">
            <a:noFill/>
          </a:ln>
        </p:spPr>
        <p:txBody>
          <a:bodyPr wrap="none" lIns="0" tIns="0" rIns="0" bIns="0" anchor="t">
            <a:noAutofit/>
          </a:bodyPr>
          <a:lstStyle>
            <a:defPPr algn="ctr">
              <a:defRPr sz="1550" b="1">
                <a:solidFill>
                  <a:srgbClr val="FFFFFF"/>
                </a:solidFill>
                <a:latin typeface="Arial"/>
                <a:ea typeface="Arial"/>
                <a:cs typeface="Arial"/>
              </a:defRPr>
            </a:defPPr>
          </a:lstStyle>
          <a:p>
            <a:pPr algn="ctr">
              <a:defRPr sz="1550" b="1">
                <a:solidFill>
                  <a:srgbClr val="FFFFFF"/>
                </a:solidFill>
                <a:latin typeface="Arial"/>
                <a:ea typeface="Arial"/>
                <a:cs typeface="Arial"/>
              </a:defRPr>
            </a:pPr>
            <a:r>
              <a:rPr sz="1550" b="1">
                <a:solidFill>
                  <a:srgbClr val="FFFFFF"/>
                </a:solidFill>
                <a:latin typeface="Arial"/>
                <a:ea typeface="Arial"/>
                <a:cs typeface="Arial"/>
              </a:rPr>
              <a:t>Clean</a:t>
            </a:r>
          </a:p>
        </p:txBody>
      </p:sp>
      <p:sp>
        <p:nvSpPr>
          <p:cNvPr id="9" name="Noisy">
            <a:extLst>
              <a:ext uri="{FF2B5EF4-FFF2-40B4-BE49-F238E27FC236}">
                <a16:creationId xmlns:a16="http://schemas.microsoft.com/office/drawing/2014/main" id="{452A88A6-A026-48B6-8FAA-CAC61358F5CB}"/>
              </a:ext>
            </a:extLst>
          </p:cNvPr>
          <p:cNvSpPr>
            <a:spLocks noGrp="1"/>
          </p:cNvSpPr>
          <p:nvPr/>
        </p:nvSpPr>
        <p:spPr>
          <a:xfrm>
            <a:off x="5168900" y="2125218"/>
            <a:ext cx="1587500" cy="260033"/>
          </a:xfrm>
          <a:prstGeom prst="rect">
            <a:avLst/>
          </a:prstGeom>
          <a:noFill/>
          <a:ln w="0">
            <a:noFill/>
          </a:ln>
        </p:spPr>
        <p:txBody>
          <a:bodyPr wrap="none" lIns="0" tIns="0" rIns="0" bIns="0" anchor="t">
            <a:noAutofit/>
          </a:bodyPr>
          <a:lstStyle>
            <a:defPPr algn="ctr">
              <a:defRPr sz="1550" b="1">
                <a:solidFill>
                  <a:srgbClr val="FFFFFF"/>
                </a:solidFill>
                <a:latin typeface="Arial"/>
                <a:ea typeface="Arial"/>
                <a:cs typeface="Arial"/>
              </a:defRPr>
            </a:defPPr>
          </a:lstStyle>
          <a:p>
            <a:pPr algn="ctr">
              <a:defRPr sz="1550" b="1">
                <a:solidFill>
                  <a:srgbClr val="FFFFFF"/>
                </a:solidFill>
                <a:latin typeface="Arial"/>
                <a:ea typeface="Arial"/>
                <a:cs typeface="Arial"/>
              </a:defRPr>
            </a:pPr>
            <a:r>
              <a:rPr sz="1550" b="1">
                <a:solidFill>
                  <a:srgbClr val="FFFFFF"/>
                </a:solidFill>
                <a:latin typeface="Arial"/>
                <a:ea typeface="Arial"/>
                <a:cs typeface="Arial"/>
              </a:rPr>
              <a:t>Noisy</a:t>
            </a:r>
          </a:p>
        </p:txBody>
      </p:sp>
      <p:sp>
        <p:nvSpPr>
          <p:cNvPr id="10" name="A-Frame">
            <a:extLst>
              <a:ext uri="{FF2B5EF4-FFF2-40B4-BE49-F238E27FC236}">
                <a16:creationId xmlns:a16="http://schemas.microsoft.com/office/drawing/2014/main" id="{B0FAAE9F-F714-4F52-A785-474A06E8956B}"/>
              </a:ext>
            </a:extLst>
          </p:cNvPr>
          <p:cNvSpPr>
            <a:spLocks noGrp="1"/>
          </p:cNvSpPr>
          <p:nvPr/>
        </p:nvSpPr>
        <p:spPr>
          <a:xfrm>
            <a:off x="533400" y="2703068"/>
            <a:ext cx="927100" cy="260033"/>
          </a:xfrm>
          <a:prstGeom prst="rect">
            <a:avLst/>
          </a:prstGeom>
          <a:noFill/>
          <a:ln w="0">
            <a:noFill/>
          </a:ln>
        </p:spPr>
        <p:txBody>
          <a:bodyPr wrap="none" lIns="0" tIns="0" rIns="0" bIns="0" anchor="t">
            <a:noAutofit/>
          </a:bodyPr>
          <a:lstStyle>
            <a:defPPr algn="l">
              <a:defRPr sz="1550" b="1">
                <a:solidFill>
                  <a:srgbClr val="FFFFFF"/>
                </a:solidFill>
                <a:latin typeface="Arial"/>
                <a:ea typeface="Arial"/>
                <a:cs typeface="Arial"/>
              </a:defRPr>
            </a:defPPr>
          </a:lstStyle>
          <a:p>
            <a:pPr algn="l">
              <a:defRPr sz="1550" b="1">
                <a:solidFill>
                  <a:srgbClr val="FFFFFF"/>
                </a:solidFill>
                <a:latin typeface="Arial"/>
                <a:ea typeface="Arial"/>
                <a:cs typeface="Arial"/>
              </a:defRPr>
            </a:pPr>
            <a:r>
              <a:rPr sz="1550" b="1">
                <a:solidFill>
                  <a:srgbClr val="FFFFFF"/>
                </a:solidFill>
                <a:latin typeface="Arial"/>
                <a:ea typeface="Arial"/>
                <a:cs typeface="Arial"/>
              </a:rPr>
              <a:t>A-Frame</a:t>
            </a:r>
          </a:p>
        </p:txBody>
      </p:sp>
      <p:pic>
        <p:nvPicPr>
          <p:cNvPr id="11" name="图片 10">
            <a:extLst>
              <a:ext uri="{FF2B5EF4-FFF2-40B4-BE49-F238E27FC236}">
                <a16:creationId xmlns:a16="http://schemas.microsoft.com/office/drawing/2014/main" id="{3DF6BF70-4BC7-4BA2-A9F7-CF67903B92AB}"/>
              </a:ext>
            </a:extLst>
          </p:cNvPr>
          <p:cNvPicPr>
            <a:picLocks noChangeAspect="1"/>
          </p:cNvPicPr>
          <p:nvPr/>
        </p:nvPicPr>
        <p:blipFill>
          <a:blip r:embed="rId4"/>
          <a:stretch/>
        </p:blipFill>
        <p:spPr>
          <a:xfrm>
            <a:off x="1944973" y="2437257"/>
            <a:ext cx="872553" cy="872553"/>
          </a:xfrm>
          <a:prstGeom prst="rect">
            <a:avLst/>
          </a:prstGeom>
        </p:spPr>
      </p:pic>
      <p:pic>
        <p:nvPicPr>
          <p:cNvPr id="12" name="图片 11">
            <a:extLst>
              <a:ext uri="{FF2B5EF4-FFF2-40B4-BE49-F238E27FC236}">
                <a16:creationId xmlns:a16="http://schemas.microsoft.com/office/drawing/2014/main" id="{4800A80D-CE10-46A6-85D3-F9868811597A}"/>
              </a:ext>
            </a:extLst>
          </p:cNvPr>
          <p:cNvPicPr>
            <a:picLocks noChangeAspect="1"/>
          </p:cNvPicPr>
          <p:nvPr/>
        </p:nvPicPr>
        <p:blipFill>
          <a:blip r:embed="rId5"/>
          <a:stretch/>
        </p:blipFill>
        <p:spPr>
          <a:xfrm>
            <a:off x="3735673" y="2437257"/>
            <a:ext cx="872553" cy="872553"/>
          </a:xfrm>
          <a:prstGeom prst="rect">
            <a:avLst/>
          </a:prstGeom>
        </p:spPr>
      </p:pic>
      <p:pic>
        <p:nvPicPr>
          <p:cNvPr id="13" name="图片 12">
            <a:extLst>
              <a:ext uri="{FF2B5EF4-FFF2-40B4-BE49-F238E27FC236}">
                <a16:creationId xmlns:a16="http://schemas.microsoft.com/office/drawing/2014/main" id="{28E92BAC-478A-4C11-8884-1949615C7453}"/>
              </a:ext>
            </a:extLst>
          </p:cNvPr>
          <p:cNvPicPr>
            <a:picLocks noChangeAspect="1"/>
          </p:cNvPicPr>
          <p:nvPr/>
        </p:nvPicPr>
        <p:blipFill>
          <a:blip r:embed="rId6"/>
          <a:stretch/>
        </p:blipFill>
        <p:spPr>
          <a:xfrm>
            <a:off x="5526373" y="2437257"/>
            <a:ext cx="872553" cy="872553"/>
          </a:xfrm>
          <a:prstGeom prst="rect">
            <a:avLst/>
          </a:prstGeom>
        </p:spPr>
      </p:pic>
      <p:sp>
        <p:nvSpPr>
          <p:cNvPr id="14" name="Tower">
            <a:extLst>
              <a:ext uri="{FF2B5EF4-FFF2-40B4-BE49-F238E27FC236}">
                <a16:creationId xmlns:a16="http://schemas.microsoft.com/office/drawing/2014/main" id="{08B22599-2D01-43BC-93DB-26411A50B518}"/>
              </a:ext>
            </a:extLst>
          </p:cNvPr>
          <p:cNvSpPr>
            <a:spLocks noGrp="1"/>
          </p:cNvSpPr>
          <p:nvPr/>
        </p:nvSpPr>
        <p:spPr>
          <a:xfrm>
            <a:off x="533400" y="3662299"/>
            <a:ext cx="927100" cy="260033"/>
          </a:xfrm>
          <a:prstGeom prst="rect">
            <a:avLst/>
          </a:prstGeom>
          <a:noFill/>
          <a:ln w="0">
            <a:noFill/>
          </a:ln>
        </p:spPr>
        <p:txBody>
          <a:bodyPr wrap="none" lIns="0" tIns="0" rIns="0" bIns="0" anchor="t">
            <a:noAutofit/>
          </a:bodyPr>
          <a:lstStyle>
            <a:defPPr algn="l">
              <a:defRPr sz="1550" b="1">
                <a:solidFill>
                  <a:srgbClr val="FFFFFF"/>
                </a:solidFill>
                <a:latin typeface="Arial"/>
                <a:ea typeface="Arial"/>
                <a:cs typeface="Arial"/>
              </a:defRPr>
            </a:defPPr>
          </a:lstStyle>
          <a:p>
            <a:pPr algn="l">
              <a:defRPr sz="1550" b="1">
                <a:solidFill>
                  <a:srgbClr val="FFFFFF"/>
                </a:solidFill>
                <a:latin typeface="Arial"/>
                <a:ea typeface="Arial"/>
                <a:cs typeface="Arial"/>
              </a:defRPr>
            </a:pPr>
            <a:r>
              <a:rPr sz="1550" b="1">
                <a:solidFill>
                  <a:srgbClr val="FFFFFF"/>
                </a:solidFill>
                <a:latin typeface="Arial"/>
                <a:ea typeface="Arial"/>
                <a:cs typeface="Arial"/>
              </a:rPr>
              <a:t>Tower</a:t>
            </a:r>
          </a:p>
        </p:txBody>
      </p:sp>
      <p:pic>
        <p:nvPicPr>
          <p:cNvPr id="15" name="图片 14">
            <a:extLst>
              <a:ext uri="{FF2B5EF4-FFF2-40B4-BE49-F238E27FC236}">
                <a16:creationId xmlns:a16="http://schemas.microsoft.com/office/drawing/2014/main" id="{C1E46997-1C95-424F-BD50-B31AB8AE2B3E}"/>
              </a:ext>
            </a:extLst>
          </p:cNvPr>
          <p:cNvPicPr>
            <a:picLocks noChangeAspect="1"/>
          </p:cNvPicPr>
          <p:nvPr/>
        </p:nvPicPr>
        <p:blipFill>
          <a:blip r:embed="rId7"/>
          <a:stretch/>
        </p:blipFill>
        <p:spPr>
          <a:xfrm>
            <a:off x="1944973" y="3396488"/>
            <a:ext cx="872553" cy="872553"/>
          </a:xfrm>
          <a:prstGeom prst="rect">
            <a:avLst/>
          </a:prstGeom>
        </p:spPr>
      </p:pic>
      <p:pic>
        <p:nvPicPr>
          <p:cNvPr id="16" name="图片 15">
            <a:extLst>
              <a:ext uri="{FF2B5EF4-FFF2-40B4-BE49-F238E27FC236}">
                <a16:creationId xmlns:a16="http://schemas.microsoft.com/office/drawing/2014/main" id="{3E4E2D5F-4D97-4FAC-B8A0-C03E33E23078}"/>
              </a:ext>
            </a:extLst>
          </p:cNvPr>
          <p:cNvPicPr>
            <a:picLocks noChangeAspect="1"/>
          </p:cNvPicPr>
          <p:nvPr/>
        </p:nvPicPr>
        <p:blipFill>
          <a:blip r:embed="rId8"/>
          <a:stretch/>
        </p:blipFill>
        <p:spPr>
          <a:xfrm>
            <a:off x="3735673" y="3396488"/>
            <a:ext cx="872553" cy="872553"/>
          </a:xfrm>
          <a:prstGeom prst="rect">
            <a:avLst/>
          </a:prstGeom>
        </p:spPr>
      </p:pic>
      <p:pic>
        <p:nvPicPr>
          <p:cNvPr id="17" name="图片 16">
            <a:extLst>
              <a:ext uri="{FF2B5EF4-FFF2-40B4-BE49-F238E27FC236}">
                <a16:creationId xmlns:a16="http://schemas.microsoft.com/office/drawing/2014/main" id="{61362AD8-F473-4150-967D-657FB1E75AF4}"/>
              </a:ext>
            </a:extLst>
          </p:cNvPr>
          <p:cNvPicPr>
            <a:picLocks noChangeAspect="1"/>
          </p:cNvPicPr>
          <p:nvPr/>
        </p:nvPicPr>
        <p:blipFill>
          <a:blip r:embed="rId9"/>
          <a:stretch/>
        </p:blipFill>
        <p:spPr>
          <a:xfrm>
            <a:off x="5526373" y="3396488"/>
            <a:ext cx="872553" cy="872553"/>
          </a:xfrm>
          <a:prstGeom prst="rect">
            <a:avLst/>
          </a:prstGeom>
        </p:spPr>
      </p:pic>
      <p:sp>
        <p:nvSpPr>
          <p:cNvPr id="18" name="Temple">
            <a:extLst>
              <a:ext uri="{FF2B5EF4-FFF2-40B4-BE49-F238E27FC236}">
                <a16:creationId xmlns:a16="http://schemas.microsoft.com/office/drawing/2014/main" id="{B0FD6DAD-68F9-438B-A02E-CD98B8391404}"/>
              </a:ext>
            </a:extLst>
          </p:cNvPr>
          <p:cNvSpPr>
            <a:spLocks noGrp="1"/>
          </p:cNvSpPr>
          <p:nvPr/>
        </p:nvSpPr>
        <p:spPr>
          <a:xfrm>
            <a:off x="533400" y="4621530"/>
            <a:ext cx="927100" cy="260033"/>
          </a:xfrm>
          <a:prstGeom prst="rect">
            <a:avLst/>
          </a:prstGeom>
          <a:noFill/>
          <a:ln w="0">
            <a:noFill/>
          </a:ln>
        </p:spPr>
        <p:txBody>
          <a:bodyPr wrap="none" lIns="0" tIns="0" rIns="0" bIns="0" anchor="t">
            <a:noAutofit/>
          </a:bodyPr>
          <a:lstStyle>
            <a:defPPr algn="l">
              <a:defRPr sz="1550" b="1">
                <a:solidFill>
                  <a:srgbClr val="FFFFFF"/>
                </a:solidFill>
                <a:latin typeface="Arial"/>
                <a:ea typeface="Arial"/>
                <a:cs typeface="Arial"/>
              </a:defRPr>
            </a:defPPr>
          </a:lstStyle>
          <a:p>
            <a:pPr algn="l">
              <a:defRPr sz="1550" b="1">
                <a:solidFill>
                  <a:srgbClr val="FFFFFF"/>
                </a:solidFill>
                <a:latin typeface="Arial"/>
                <a:ea typeface="Arial"/>
                <a:cs typeface="Arial"/>
              </a:defRPr>
            </a:pPr>
            <a:r>
              <a:rPr sz="1550" b="1">
                <a:solidFill>
                  <a:srgbClr val="FFFFFF"/>
                </a:solidFill>
                <a:latin typeface="Arial"/>
                <a:ea typeface="Arial"/>
                <a:cs typeface="Arial"/>
              </a:rPr>
              <a:t>Temple</a:t>
            </a:r>
          </a:p>
        </p:txBody>
      </p:sp>
      <p:pic>
        <p:nvPicPr>
          <p:cNvPr id="19" name="图片 18">
            <a:extLst>
              <a:ext uri="{FF2B5EF4-FFF2-40B4-BE49-F238E27FC236}">
                <a16:creationId xmlns:a16="http://schemas.microsoft.com/office/drawing/2014/main" id="{717AB7D8-578C-4210-A385-5047ABC69A96}"/>
              </a:ext>
            </a:extLst>
          </p:cNvPr>
          <p:cNvPicPr>
            <a:picLocks noChangeAspect="1"/>
          </p:cNvPicPr>
          <p:nvPr/>
        </p:nvPicPr>
        <p:blipFill>
          <a:blip r:embed="rId10"/>
          <a:stretch/>
        </p:blipFill>
        <p:spPr>
          <a:xfrm>
            <a:off x="1944973" y="4355719"/>
            <a:ext cx="872553" cy="872553"/>
          </a:xfrm>
          <a:prstGeom prst="rect">
            <a:avLst/>
          </a:prstGeom>
        </p:spPr>
      </p:pic>
      <p:pic>
        <p:nvPicPr>
          <p:cNvPr id="20" name="图片 19">
            <a:extLst>
              <a:ext uri="{FF2B5EF4-FFF2-40B4-BE49-F238E27FC236}">
                <a16:creationId xmlns:a16="http://schemas.microsoft.com/office/drawing/2014/main" id="{FC664A3D-6364-4A5D-83DE-81D44CA8CFC1}"/>
              </a:ext>
            </a:extLst>
          </p:cNvPr>
          <p:cNvPicPr>
            <a:picLocks noChangeAspect="1"/>
          </p:cNvPicPr>
          <p:nvPr/>
        </p:nvPicPr>
        <p:blipFill>
          <a:blip r:embed="rId11"/>
          <a:stretch/>
        </p:blipFill>
        <p:spPr>
          <a:xfrm>
            <a:off x="3735673" y="4355719"/>
            <a:ext cx="872553" cy="872553"/>
          </a:xfrm>
          <a:prstGeom prst="rect">
            <a:avLst/>
          </a:prstGeom>
        </p:spPr>
      </p:pic>
      <p:pic>
        <p:nvPicPr>
          <p:cNvPr id="21" name="图片 20">
            <a:extLst>
              <a:ext uri="{FF2B5EF4-FFF2-40B4-BE49-F238E27FC236}">
                <a16:creationId xmlns:a16="http://schemas.microsoft.com/office/drawing/2014/main" id="{6374D18B-0DF3-4F7C-94DA-B97DD181F78E}"/>
              </a:ext>
            </a:extLst>
          </p:cNvPr>
          <p:cNvPicPr>
            <a:picLocks noChangeAspect="1"/>
          </p:cNvPicPr>
          <p:nvPr/>
        </p:nvPicPr>
        <p:blipFill>
          <a:blip r:embed="rId12"/>
          <a:stretch/>
        </p:blipFill>
        <p:spPr>
          <a:xfrm>
            <a:off x="5526373" y="4355719"/>
            <a:ext cx="872553" cy="872553"/>
          </a:xfrm>
          <a:prstGeom prst="rect">
            <a:avLst/>
          </a:prstGeom>
        </p:spPr>
      </p:pic>
      <p:sp>
        <p:nvSpPr>
          <p:cNvPr id="22" name="Matching Metrics: Table 6">
            <a:extLst>
              <a:ext uri="{FF2B5EF4-FFF2-40B4-BE49-F238E27FC236}">
                <a16:creationId xmlns:a16="http://schemas.microsoft.com/office/drawing/2014/main" id="{AB9ABC72-070F-47B8-A8B5-8310ECC75391}"/>
              </a:ext>
            </a:extLst>
          </p:cNvPr>
          <p:cNvSpPr>
            <a:spLocks noGrp="1"/>
          </p:cNvSpPr>
          <p:nvPr/>
        </p:nvSpPr>
        <p:spPr>
          <a:xfrm>
            <a:off x="7340600" y="1605153"/>
            <a:ext cx="4318000" cy="358267"/>
          </a:xfrm>
          <a:prstGeom prst="rect">
            <a:avLst/>
          </a:prstGeom>
          <a:noFill/>
          <a:ln w="0">
            <a:noFill/>
          </a:ln>
        </p:spPr>
        <p:txBody>
          <a:bodyPr wrap="none" lIns="0" tIns="0" rIns="0" bIns="0" anchor="t">
            <a:noAutofit/>
          </a:bodyPr>
          <a:lstStyle>
            <a:defPPr algn="l">
              <a:defRPr sz="1700" b="1">
                <a:solidFill>
                  <a:srgbClr val="FFFFFF"/>
                </a:solidFill>
                <a:latin typeface="Arial"/>
                <a:ea typeface="Arial"/>
                <a:cs typeface="Arial"/>
              </a:defRPr>
            </a:defPPr>
          </a:lstStyle>
          <a:p>
            <a:pPr algn="l">
              <a:defRPr sz="1700" b="1">
                <a:solidFill>
                  <a:srgbClr val="FFFFFF"/>
                </a:solidFill>
                <a:latin typeface="Arial"/>
                <a:ea typeface="Arial"/>
                <a:cs typeface="Arial"/>
              </a:defRPr>
            </a:pPr>
            <a:r>
              <a:rPr lang="en-US" altLang="zh-CN" sz="1700" b="1" dirty="0">
                <a:solidFill>
                  <a:srgbClr val="FFFFFF"/>
                </a:solidFill>
                <a:latin typeface="Arial"/>
                <a:ea typeface="Arial"/>
                <a:cs typeface="Arial"/>
              </a:rPr>
              <a:t>Surface-Level</a:t>
            </a:r>
            <a:r>
              <a:rPr lang="zh-CN" altLang="en-US" sz="1700" b="1" dirty="0">
                <a:solidFill>
                  <a:srgbClr val="FFFFFF"/>
                </a:solidFill>
                <a:latin typeface="Arial"/>
                <a:ea typeface="Arial"/>
                <a:cs typeface="Arial"/>
              </a:rPr>
              <a:t> </a:t>
            </a:r>
            <a:r>
              <a:rPr lang="en-US" altLang="zh-CN" sz="1700" b="1" dirty="0">
                <a:solidFill>
                  <a:srgbClr val="FFFFFF"/>
                </a:solidFill>
                <a:latin typeface="Arial"/>
                <a:ea typeface="Arial"/>
                <a:cs typeface="Arial"/>
              </a:rPr>
              <a:t>Reconstruction</a:t>
            </a:r>
            <a:r>
              <a:rPr lang="zh-CN" altLang="en-US" sz="1700" b="1" dirty="0">
                <a:solidFill>
                  <a:srgbClr val="FFFFFF"/>
                </a:solidFill>
                <a:latin typeface="Arial"/>
                <a:ea typeface="Arial"/>
                <a:cs typeface="Arial"/>
              </a:rPr>
              <a:t> </a:t>
            </a:r>
            <a:r>
              <a:rPr lang="en-US" altLang="zh-CN" sz="1700" b="1" dirty="0">
                <a:solidFill>
                  <a:srgbClr val="FFFFFF"/>
                </a:solidFill>
                <a:latin typeface="Arial"/>
                <a:ea typeface="Arial"/>
                <a:cs typeface="Arial"/>
              </a:rPr>
              <a:t>Results</a:t>
            </a:r>
            <a:endParaRPr sz="1700" b="1" dirty="0">
              <a:solidFill>
                <a:srgbClr val="FFFFFF"/>
              </a:solidFill>
              <a:latin typeface="Arial"/>
              <a:ea typeface="Arial"/>
              <a:cs typeface="Arial"/>
            </a:endParaRPr>
          </a:p>
        </p:txBody>
      </p:sp>
      <p:graphicFrame>
        <p:nvGraphicFramePr>
          <p:cNvPr id="23" name="表格 22">
            <a:extLst>
              <a:ext uri="{FF2B5EF4-FFF2-40B4-BE49-F238E27FC236}">
                <a16:creationId xmlns:a16="http://schemas.microsoft.com/office/drawing/2014/main" id="{2A68EC02-CC06-46BA-A3ED-3C322FFE4F72}"/>
              </a:ext>
            </a:extLst>
          </p:cNvPr>
          <p:cNvGraphicFramePr/>
          <p:nvPr>
            <p:extLst>
              <p:ext uri="{D42A27DB-BD31-4B8C-83A1-F6EECF244321}">
                <p14:modId xmlns:p14="http://schemas.microsoft.com/office/powerpoint/2010/main" val="638331005"/>
              </p:ext>
            </p:extLst>
          </p:nvPr>
        </p:nvGraphicFramePr>
        <p:xfrm>
          <a:off x="7340600" y="2125218"/>
          <a:ext cx="4318000" cy="3307080"/>
        </p:xfrm>
        <a:graphic>
          <a:graphicData uri="http://schemas.openxmlformats.org/drawingml/2006/table">
            <a:tbl>
              <a:tblPr/>
              <a:tblGrid>
                <a:gridCol w="1333500">
                  <a:extLst>
                    <a:ext uri="{9D8B030D-6E8A-4147-A177-3AD203B41FA5}">
                      <a16:colId xmlns:a16="http://schemas.microsoft.com/office/drawing/2014/main" val="20000"/>
                    </a:ext>
                  </a:extLst>
                </a:gridCol>
                <a:gridCol w="711200">
                  <a:extLst>
                    <a:ext uri="{9D8B030D-6E8A-4147-A177-3AD203B41FA5}">
                      <a16:colId xmlns:a16="http://schemas.microsoft.com/office/drawing/2014/main" val="20001"/>
                    </a:ext>
                  </a:extLst>
                </a:gridCol>
                <a:gridCol w="698500">
                  <a:extLst>
                    <a:ext uri="{9D8B030D-6E8A-4147-A177-3AD203B41FA5}">
                      <a16:colId xmlns:a16="http://schemas.microsoft.com/office/drawing/2014/main" val="20002"/>
                    </a:ext>
                  </a:extLst>
                </a:gridCol>
                <a:gridCol w="698500">
                  <a:extLst>
                    <a:ext uri="{9D8B030D-6E8A-4147-A177-3AD203B41FA5}">
                      <a16:colId xmlns:a16="http://schemas.microsoft.com/office/drawing/2014/main" val="20003"/>
                    </a:ext>
                  </a:extLst>
                </a:gridCol>
                <a:gridCol w="876300">
                  <a:extLst>
                    <a:ext uri="{9D8B030D-6E8A-4147-A177-3AD203B41FA5}">
                      <a16:colId xmlns:a16="http://schemas.microsoft.com/office/drawing/2014/main" val="20004"/>
                    </a:ext>
                  </a:extLst>
                </a:gridCol>
              </a:tblGrid>
              <a:tr h="451549">
                <a:tc>
                  <a:txBody>
                    <a:bodyPr/>
                    <a:lstStyle/>
                    <a:p>
                      <a:pPr algn="l"/>
                      <a:r>
                        <a:rPr sz="1250" b="1">
                          <a:solidFill>
                            <a:srgbClr val="FFFFFF"/>
                          </a:solidFill>
                          <a:latin typeface="Arial"/>
                          <a:ea typeface="Arial"/>
                          <a:cs typeface="Arial"/>
                        </a:rPr>
                        <a:t>Shape / Input</a:t>
                      </a:r>
                    </a:p>
                  </a:txBody>
                  <a:tcPr anchor="ctr">
                    <a:lnL w="9525">
                      <a:solidFill>
                        <a:srgbClr val="3D4851"/>
                      </a:solidFill>
                      <a:prstDash val="solid"/>
                    </a:lnL>
                    <a:lnR w="9525">
                      <a:solidFill>
                        <a:srgbClr val="3D4851"/>
                      </a:solidFill>
                      <a:prstDash val="solid"/>
                    </a:lnR>
                    <a:lnT w="9525">
                      <a:solidFill>
                        <a:srgbClr val="3D4851"/>
                      </a:solidFill>
                      <a:prstDash val="solid"/>
                    </a:lnT>
                    <a:lnB w="9525">
                      <a:solidFill>
                        <a:srgbClr val="3D4851"/>
                      </a:solidFill>
                      <a:prstDash val="solid"/>
                    </a:lnB>
                    <a:solidFill>
                      <a:srgbClr val="000000"/>
                    </a:solidFill>
                  </a:tcPr>
                </a:tc>
                <a:tc>
                  <a:txBody>
                    <a:bodyPr/>
                    <a:lstStyle/>
                    <a:p>
                      <a:pPr algn="ctr"/>
                      <a:r>
                        <a:rPr lang="en-US" altLang="zh-CN" sz="1250" b="1" dirty="0">
                          <a:solidFill>
                            <a:srgbClr val="FFFFFF"/>
                          </a:solidFill>
                          <a:latin typeface="Arial"/>
                          <a:ea typeface="Arial"/>
                          <a:cs typeface="Arial"/>
                        </a:rPr>
                        <a:t>Accu</a:t>
                      </a:r>
                      <a:r>
                        <a:rPr sz="1250" b="1" dirty="0">
                          <a:solidFill>
                            <a:srgbClr val="FFFFFF"/>
                          </a:solidFill>
                          <a:latin typeface="Arial"/>
                          <a:ea typeface="Arial"/>
                          <a:cs typeface="Arial"/>
                        </a:rPr>
                        <a:t> ↑</a:t>
                      </a:r>
                    </a:p>
                    <a:p>
                      <a:pPr algn="ctr"/>
                      <a:r>
                        <a:rPr sz="1250" b="1" dirty="0">
                          <a:solidFill>
                            <a:srgbClr val="FFFFFF"/>
                          </a:solidFill>
                          <a:latin typeface="Arial"/>
                          <a:ea typeface="Arial"/>
                          <a:cs typeface="Arial"/>
                        </a:rPr>
                        <a:t>(%)</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a:solidFill>
                        <a:srgbClr val="3D4851"/>
                      </a:solidFill>
                      <a:prstDash val="solid"/>
                    </a:lnT>
                    <a:lnB w="9525">
                      <a:solidFill>
                        <a:srgbClr val="3D4851"/>
                      </a:solidFill>
                      <a:prstDash val="solid"/>
                    </a:lnB>
                    <a:solidFill>
                      <a:srgbClr val="000000"/>
                    </a:solidFill>
                  </a:tcPr>
                </a:tc>
                <a:tc>
                  <a:txBody>
                    <a:bodyPr/>
                    <a:lstStyle/>
                    <a:p>
                      <a:pPr algn="ctr"/>
                      <a:r>
                        <a:rPr sz="1250" b="1">
                          <a:solidFill>
                            <a:srgbClr val="FFFFFF"/>
                          </a:solidFill>
                          <a:latin typeface="Arial"/>
                          <a:ea typeface="Arial"/>
                          <a:cs typeface="Arial"/>
                        </a:rPr>
                        <a:t>F1 ↑</a:t>
                      </a:r>
                    </a:p>
                    <a:p>
                      <a:pPr algn="ctr"/>
                      <a:r>
                        <a:rPr sz="1250" b="1">
                          <a:solidFill>
                            <a:srgbClr val="FFFFFF"/>
                          </a:solidFill>
                          <a:latin typeface="Arial"/>
                          <a:ea typeface="Arial"/>
                          <a:cs typeface="Arial"/>
                        </a:rPr>
                        <a:t>(%)</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a:solidFill>
                        <a:srgbClr val="3D4851"/>
                      </a:solidFill>
                      <a:prstDash val="solid"/>
                    </a:lnT>
                    <a:lnB w="9525">
                      <a:solidFill>
                        <a:srgbClr val="3D4851"/>
                      </a:solidFill>
                      <a:prstDash val="solid"/>
                    </a:lnB>
                    <a:solidFill>
                      <a:srgbClr val="000000"/>
                    </a:solidFill>
                  </a:tcPr>
                </a:tc>
                <a:tc>
                  <a:txBody>
                    <a:bodyPr/>
                    <a:lstStyle/>
                    <a:p>
                      <a:pPr algn="ctr"/>
                      <a:r>
                        <a:rPr sz="1250" b="1">
                          <a:solidFill>
                            <a:srgbClr val="FFFFFF"/>
                          </a:solidFill>
                          <a:latin typeface="Arial"/>
                          <a:ea typeface="Arial"/>
                          <a:cs typeface="Arial"/>
                        </a:rPr>
                        <a:t>IoU ↑</a:t>
                      </a:r>
                    </a:p>
                    <a:p>
                      <a:pPr algn="ctr"/>
                      <a:r>
                        <a:rPr sz="1250" b="1">
                          <a:solidFill>
                            <a:srgbClr val="FFFFFF"/>
                          </a:solidFill>
                          <a:latin typeface="Arial"/>
                          <a:ea typeface="Arial"/>
                          <a:cs typeface="Arial"/>
                        </a:rPr>
                        <a:t>(%)</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a:solidFill>
                        <a:srgbClr val="3D4851"/>
                      </a:solidFill>
                      <a:prstDash val="solid"/>
                    </a:lnT>
                    <a:lnB w="9525">
                      <a:solidFill>
                        <a:srgbClr val="3D4851"/>
                      </a:solidFill>
                      <a:prstDash val="solid"/>
                    </a:lnB>
                    <a:solidFill>
                      <a:srgbClr val="000000"/>
                    </a:solidFill>
                  </a:tcPr>
                </a:tc>
                <a:tc>
                  <a:txBody>
                    <a:bodyPr/>
                    <a:lstStyle/>
                    <a:p>
                      <a:pPr algn="ctr"/>
                      <a:r>
                        <a:rPr sz="1250" b="1">
                          <a:solidFill>
                            <a:srgbClr val="FFFFFF"/>
                          </a:solidFill>
                          <a:latin typeface="Arial"/>
                          <a:ea typeface="Arial"/>
                          <a:cs typeface="Arial"/>
                        </a:rPr>
                        <a:t>Chamfer</a:t>
                      </a:r>
                    </a:p>
                    <a:p>
                      <a:pPr algn="ctr"/>
                      <a:r>
                        <a:rPr sz="1250" b="1">
                          <a:solidFill>
                            <a:srgbClr val="FFFFFF"/>
                          </a:solidFill>
                          <a:latin typeface="Arial"/>
                          <a:ea typeface="Arial"/>
                          <a:cs typeface="Arial"/>
                        </a:rPr>
                        <a:t>L1 ↓ (m)</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a:solidFill>
                        <a:srgbClr val="3D4851"/>
                      </a:solidFill>
                      <a:prstDash val="solid"/>
                    </a:lnT>
                    <a:lnB w="9525">
                      <a:solidFill>
                        <a:srgbClr val="3D4851"/>
                      </a:solidFill>
                      <a:prstDash val="solid"/>
                    </a:lnB>
                    <a:solidFill>
                      <a:srgbClr val="000000"/>
                    </a:solidFill>
                  </a:tcPr>
                </a:tc>
                <a:extLst>
                  <a:ext uri="{0D108BD9-81ED-4DB2-BD59-A6C34878D82A}">
                    <a16:rowId xmlns:a16="http://schemas.microsoft.com/office/drawing/2014/main" val="10000"/>
                  </a:ext>
                </a:extLst>
              </a:tr>
              <a:tr h="451549">
                <a:tc>
                  <a:txBody>
                    <a:bodyPr/>
                    <a:lstStyle/>
                    <a:p>
                      <a:pPr algn="l"/>
                      <a:r>
                        <a:rPr sz="1250" b="0">
                          <a:solidFill>
                            <a:srgbClr val="FFFFFF"/>
                          </a:solidFill>
                          <a:latin typeface="Arial"/>
                          <a:ea typeface="Arial"/>
                          <a:cs typeface="Arial"/>
                        </a:rPr>
                        <a:t>A-Frame</a:t>
                      </a:r>
                    </a:p>
                    <a:p>
                      <a:pPr algn="l"/>
                      <a:r>
                        <a:rPr sz="1250" b="0">
                          <a:solidFill>
                            <a:srgbClr val="FFFFFF"/>
                          </a:solidFill>
                          <a:latin typeface="Arial"/>
                          <a:ea typeface="Arial"/>
                          <a:cs typeface="Arial"/>
                        </a:rPr>
                        <a:t>Clean</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250" b="1">
                          <a:solidFill>
                            <a:srgbClr val="62DBF3"/>
                          </a:solidFill>
                          <a:latin typeface="Arial"/>
                          <a:ea typeface="Arial"/>
                          <a:cs typeface="Arial"/>
                        </a:rPr>
                        <a:t>94.0</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250" b="1">
                          <a:solidFill>
                            <a:srgbClr val="62DBF3"/>
                          </a:solidFill>
                          <a:latin typeface="Arial"/>
                          <a:ea typeface="Arial"/>
                          <a:cs typeface="Arial"/>
                        </a:rPr>
                        <a:t>84.8</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250" b="1">
                          <a:solidFill>
                            <a:srgbClr val="62DBF3"/>
                          </a:solidFill>
                          <a:latin typeface="Arial"/>
                          <a:ea typeface="Arial"/>
                          <a:cs typeface="Arial"/>
                        </a:rPr>
                        <a:t>73.6</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250" b="1">
                          <a:solidFill>
                            <a:srgbClr val="62DBF3"/>
                          </a:solidFill>
                          <a:latin typeface="Arial"/>
                          <a:ea typeface="Arial"/>
                          <a:cs typeface="Arial"/>
                        </a:rPr>
                        <a:t>1.80</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1"/>
                  </a:ext>
                </a:extLst>
              </a:tr>
              <a:tr h="451549">
                <a:tc>
                  <a:txBody>
                    <a:bodyPr/>
                    <a:lstStyle/>
                    <a:p>
                      <a:pPr algn="l"/>
                      <a:r>
                        <a:rPr sz="1250" b="0">
                          <a:solidFill>
                            <a:srgbClr val="FFFFFF"/>
                          </a:solidFill>
                          <a:latin typeface="Arial"/>
                          <a:ea typeface="Arial"/>
                          <a:cs typeface="Arial"/>
                        </a:rPr>
                        <a:t>A-Frame</a:t>
                      </a:r>
                    </a:p>
                    <a:p>
                      <a:pPr algn="l"/>
                      <a:r>
                        <a:rPr sz="1250" b="0">
                          <a:solidFill>
                            <a:srgbClr val="FFFFFF"/>
                          </a:solidFill>
                          <a:latin typeface="Arial"/>
                          <a:ea typeface="Arial"/>
                          <a:cs typeface="Arial"/>
                        </a:rPr>
                        <a:t>Noisy</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250" b="1">
                          <a:solidFill>
                            <a:srgbClr val="62DBF3"/>
                          </a:solidFill>
                          <a:latin typeface="Arial"/>
                          <a:ea typeface="Arial"/>
                          <a:cs typeface="Arial"/>
                        </a:rPr>
                        <a:t>85.9</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250" b="1">
                          <a:solidFill>
                            <a:srgbClr val="62DBF3"/>
                          </a:solidFill>
                          <a:latin typeface="Arial"/>
                          <a:ea typeface="Arial"/>
                          <a:cs typeface="Arial"/>
                        </a:rPr>
                        <a:t>72.7</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250" b="1">
                          <a:solidFill>
                            <a:srgbClr val="62DBF3"/>
                          </a:solidFill>
                          <a:latin typeface="Arial"/>
                          <a:ea typeface="Arial"/>
                          <a:cs typeface="Arial"/>
                        </a:rPr>
                        <a:t>57.1</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250" b="1">
                          <a:solidFill>
                            <a:srgbClr val="62DBF3"/>
                          </a:solidFill>
                          <a:latin typeface="Arial"/>
                          <a:ea typeface="Arial"/>
                          <a:cs typeface="Arial"/>
                        </a:rPr>
                        <a:t>2.92</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2"/>
                  </a:ext>
                </a:extLst>
              </a:tr>
              <a:tr h="451549">
                <a:tc>
                  <a:txBody>
                    <a:bodyPr/>
                    <a:lstStyle/>
                    <a:p>
                      <a:pPr algn="l"/>
                      <a:r>
                        <a:rPr sz="1250" b="0">
                          <a:solidFill>
                            <a:srgbClr val="FFFFFF"/>
                          </a:solidFill>
                          <a:latin typeface="Arial"/>
                          <a:ea typeface="Arial"/>
                          <a:cs typeface="Arial"/>
                        </a:rPr>
                        <a:t>Tower</a:t>
                      </a:r>
                    </a:p>
                    <a:p>
                      <a:pPr algn="l"/>
                      <a:r>
                        <a:rPr sz="1250" b="0">
                          <a:solidFill>
                            <a:srgbClr val="FFFFFF"/>
                          </a:solidFill>
                          <a:latin typeface="Arial"/>
                          <a:ea typeface="Arial"/>
                          <a:cs typeface="Arial"/>
                        </a:rPr>
                        <a:t>Clean</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250" b="1">
                          <a:solidFill>
                            <a:srgbClr val="62DBF3"/>
                          </a:solidFill>
                          <a:latin typeface="Arial"/>
                          <a:ea typeface="Arial"/>
                          <a:cs typeface="Arial"/>
                        </a:rPr>
                        <a:t>94.5</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250" b="1">
                          <a:solidFill>
                            <a:srgbClr val="62DBF3"/>
                          </a:solidFill>
                          <a:latin typeface="Arial"/>
                          <a:ea typeface="Arial"/>
                          <a:cs typeface="Arial"/>
                        </a:rPr>
                        <a:t>88.9</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250" b="1">
                          <a:solidFill>
                            <a:srgbClr val="62DBF3"/>
                          </a:solidFill>
                          <a:latin typeface="Arial"/>
                          <a:ea typeface="Arial"/>
                          <a:cs typeface="Arial"/>
                        </a:rPr>
                        <a:t>80.1</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250" b="1">
                          <a:solidFill>
                            <a:srgbClr val="62DBF3"/>
                          </a:solidFill>
                          <a:latin typeface="Arial"/>
                          <a:ea typeface="Arial"/>
                          <a:cs typeface="Arial"/>
                        </a:rPr>
                        <a:t>0.759</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3"/>
                  </a:ext>
                </a:extLst>
              </a:tr>
              <a:tr h="451549">
                <a:tc>
                  <a:txBody>
                    <a:bodyPr/>
                    <a:lstStyle/>
                    <a:p>
                      <a:pPr algn="l"/>
                      <a:r>
                        <a:rPr sz="1250" b="0">
                          <a:solidFill>
                            <a:srgbClr val="FFFFFF"/>
                          </a:solidFill>
                          <a:latin typeface="Arial"/>
                          <a:ea typeface="Arial"/>
                          <a:cs typeface="Arial"/>
                        </a:rPr>
                        <a:t>Tower</a:t>
                      </a:r>
                    </a:p>
                    <a:p>
                      <a:pPr algn="l"/>
                      <a:r>
                        <a:rPr sz="1250" b="0">
                          <a:solidFill>
                            <a:srgbClr val="FFFFFF"/>
                          </a:solidFill>
                          <a:latin typeface="Arial"/>
                          <a:ea typeface="Arial"/>
                          <a:cs typeface="Arial"/>
                        </a:rPr>
                        <a:t>Noisy</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250" b="1">
                          <a:solidFill>
                            <a:srgbClr val="62DBF3"/>
                          </a:solidFill>
                          <a:latin typeface="Arial"/>
                          <a:ea typeface="Arial"/>
                          <a:cs typeface="Arial"/>
                        </a:rPr>
                        <a:t>90.6</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250" b="1">
                          <a:solidFill>
                            <a:srgbClr val="62DBF3"/>
                          </a:solidFill>
                          <a:latin typeface="Arial"/>
                          <a:ea typeface="Arial"/>
                          <a:cs typeface="Arial"/>
                        </a:rPr>
                        <a:t>82.6</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250" b="1">
                          <a:solidFill>
                            <a:srgbClr val="62DBF3"/>
                          </a:solidFill>
                          <a:latin typeface="Arial"/>
                          <a:ea typeface="Arial"/>
                          <a:cs typeface="Arial"/>
                        </a:rPr>
                        <a:t>70.4</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250" b="1">
                          <a:solidFill>
                            <a:srgbClr val="62DBF3"/>
                          </a:solidFill>
                          <a:latin typeface="Arial"/>
                          <a:ea typeface="Arial"/>
                          <a:cs typeface="Arial"/>
                        </a:rPr>
                        <a:t>1.13</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4"/>
                  </a:ext>
                </a:extLst>
              </a:tr>
              <a:tr h="451549">
                <a:tc>
                  <a:txBody>
                    <a:bodyPr/>
                    <a:lstStyle/>
                    <a:p>
                      <a:pPr algn="l"/>
                      <a:r>
                        <a:rPr sz="1250" b="0">
                          <a:solidFill>
                            <a:srgbClr val="FFFFFF"/>
                          </a:solidFill>
                          <a:latin typeface="Arial"/>
                          <a:ea typeface="Arial"/>
                          <a:cs typeface="Arial"/>
                        </a:rPr>
                        <a:t>Temple</a:t>
                      </a:r>
                    </a:p>
                    <a:p>
                      <a:pPr algn="l"/>
                      <a:r>
                        <a:rPr sz="1250" b="0">
                          <a:solidFill>
                            <a:srgbClr val="FFFFFF"/>
                          </a:solidFill>
                          <a:latin typeface="Arial"/>
                          <a:ea typeface="Arial"/>
                          <a:cs typeface="Arial"/>
                        </a:rPr>
                        <a:t>Clean</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250" b="1">
                          <a:solidFill>
                            <a:srgbClr val="62DBF3"/>
                          </a:solidFill>
                          <a:latin typeface="Arial"/>
                          <a:ea typeface="Arial"/>
                          <a:cs typeface="Arial"/>
                        </a:rPr>
                        <a:t>77.3</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250" b="1">
                          <a:solidFill>
                            <a:srgbClr val="62DBF3"/>
                          </a:solidFill>
                          <a:latin typeface="Arial"/>
                          <a:ea typeface="Arial"/>
                          <a:cs typeface="Arial"/>
                        </a:rPr>
                        <a:t>85.7</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250" b="1">
                          <a:solidFill>
                            <a:srgbClr val="62DBF3"/>
                          </a:solidFill>
                          <a:latin typeface="Arial"/>
                          <a:ea typeface="Arial"/>
                          <a:cs typeface="Arial"/>
                        </a:rPr>
                        <a:t>60.1</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250" b="1">
                          <a:solidFill>
                            <a:srgbClr val="62DBF3"/>
                          </a:solidFill>
                          <a:latin typeface="Arial"/>
                          <a:ea typeface="Arial"/>
                          <a:cs typeface="Arial"/>
                        </a:rPr>
                        <a:t>0.531</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5"/>
                  </a:ext>
                </a:extLst>
              </a:tr>
              <a:tr h="451549">
                <a:tc>
                  <a:txBody>
                    <a:bodyPr/>
                    <a:lstStyle/>
                    <a:p>
                      <a:pPr algn="l"/>
                      <a:r>
                        <a:rPr sz="1250" b="0">
                          <a:solidFill>
                            <a:srgbClr val="FFFFFF"/>
                          </a:solidFill>
                          <a:latin typeface="Arial"/>
                          <a:ea typeface="Arial"/>
                          <a:cs typeface="Arial"/>
                        </a:rPr>
                        <a:t>Temple</a:t>
                      </a:r>
                    </a:p>
                    <a:p>
                      <a:pPr algn="l"/>
                      <a:r>
                        <a:rPr sz="1250" b="0">
                          <a:solidFill>
                            <a:srgbClr val="FFFFFF"/>
                          </a:solidFill>
                          <a:latin typeface="Arial"/>
                          <a:ea typeface="Arial"/>
                          <a:cs typeface="Arial"/>
                        </a:rPr>
                        <a:t>Noisy</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250" b="1">
                          <a:solidFill>
                            <a:srgbClr val="62DBF3"/>
                          </a:solidFill>
                          <a:latin typeface="Arial"/>
                          <a:ea typeface="Arial"/>
                          <a:cs typeface="Arial"/>
                        </a:rPr>
                        <a:t>63.6</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250" b="1">
                          <a:solidFill>
                            <a:srgbClr val="62DBF3"/>
                          </a:solidFill>
                          <a:latin typeface="Arial"/>
                          <a:ea typeface="Arial"/>
                          <a:cs typeface="Arial"/>
                        </a:rPr>
                        <a:t>60.7</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250" b="1">
                          <a:solidFill>
                            <a:srgbClr val="62DBF3"/>
                          </a:solidFill>
                          <a:latin typeface="Arial"/>
                          <a:ea typeface="Arial"/>
                          <a:cs typeface="Arial"/>
                        </a:rPr>
                        <a:t>43.2</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250" b="1" dirty="0">
                          <a:solidFill>
                            <a:srgbClr val="62DBF3"/>
                          </a:solidFill>
                          <a:latin typeface="Arial"/>
                          <a:ea typeface="Arial"/>
                          <a:cs typeface="Arial"/>
                        </a:rPr>
                        <a:t>0.694</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6"/>
                  </a:ext>
                </a:extLst>
              </a:tr>
            </a:tbl>
          </a:graphicData>
        </a:graphic>
      </p:graphicFrame>
      <p:sp>
        <p:nvSpPr>
          <p:cNvPr id="24" name="Highlighted idea in template blue and gold">
            <a:extLst>
              <a:ext uri="{FF2B5EF4-FFF2-40B4-BE49-F238E27FC236}">
                <a16:creationId xmlns:a16="http://schemas.microsoft.com/office/drawing/2014/main" id="{44EA71AF-A3AD-47A2-8556-A0AA075866BF}"/>
              </a:ext>
            </a:extLst>
          </p:cNvPr>
          <p:cNvSpPr>
            <a:spLocks noGrp="1"/>
          </p:cNvSpPr>
          <p:nvPr/>
        </p:nvSpPr>
        <p:spPr>
          <a:xfrm>
            <a:off x="711200" y="5626989"/>
            <a:ext cx="10769600" cy="543179"/>
          </a:xfrm>
          <a:prstGeom prst="roundRect">
            <a:avLst>
              <a:gd name="adj" fmla="val 14029"/>
            </a:avLst>
          </a:prstGeom>
          <a:solidFill>
            <a:srgbClr val="003D7F"/>
          </a:solidFill>
          <a:ln w="0">
            <a:noFill/>
          </a:ln>
        </p:spPr>
        <p:txBody>
          <a:bodyPr/>
          <a:lstStyle/>
          <a:p>
            <a:endParaRPr lang="zh-CN" altLang="en-US"/>
          </a:p>
        </p:txBody>
      </p:sp>
      <p:sp>
        <p:nvSpPr>
          <p:cNvPr id="25" name="1.31 m Mean Chamfer L1 across the Six Controlled Conditions">
            <a:extLst>
              <a:ext uri="{FF2B5EF4-FFF2-40B4-BE49-F238E27FC236}">
                <a16:creationId xmlns:a16="http://schemas.microsoft.com/office/drawing/2014/main" id="{547F5358-5224-49FA-BEA5-0FF351359ACF}"/>
              </a:ext>
            </a:extLst>
          </p:cNvPr>
          <p:cNvSpPr>
            <a:spLocks noGrp="1"/>
          </p:cNvSpPr>
          <p:nvPr/>
        </p:nvSpPr>
        <p:spPr>
          <a:xfrm>
            <a:off x="889000" y="5754116"/>
            <a:ext cx="10414000" cy="358267"/>
          </a:xfrm>
          <a:prstGeom prst="rect">
            <a:avLst/>
          </a:prstGeom>
          <a:noFill/>
          <a:ln w="0">
            <a:noFill/>
          </a:ln>
        </p:spPr>
        <p:txBody>
          <a:bodyPr wrap="none" lIns="0" tIns="0" rIns="0" bIns="0" anchor="t">
            <a:noAutofit/>
          </a:bodyPr>
          <a:lstStyle>
            <a:defPPr algn="ctr">
              <a:defRPr sz="2000" b="1">
                <a:solidFill>
                  <a:srgbClr val="FFCF05"/>
                </a:solidFill>
                <a:latin typeface="Arial"/>
                <a:ea typeface="Arial"/>
                <a:cs typeface="Arial"/>
              </a:defRPr>
            </a:defPPr>
          </a:lstStyle>
          <a:p>
            <a:pPr algn="ctr">
              <a:defRPr sz="2000" b="1">
                <a:solidFill>
                  <a:srgbClr val="FFCF05"/>
                </a:solidFill>
                <a:latin typeface="Arial"/>
                <a:ea typeface="Arial"/>
                <a:cs typeface="Arial"/>
              </a:defRPr>
            </a:pPr>
            <a:r>
              <a:rPr sz="2400" b="1" dirty="0">
                <a:solidFill>
                  <a:srgbClr val="FFCF05"/>
                </a:solidFill>
                <a:latin typeface="Arial"/>
                <a:ea typeface="Arial"/>
                <a:cs typeface="Arial"/>
              </a:rPr>
              <a:t>1.31 m Mean Chamfer L1 across </a:t>
            </a:r>
            <a:r>
              <a:rPr lang="en-US" altLang="zh-CN" sz="2400" b="1" dirty="0">
                <a:solidFill>
                  <a:srgbClr val="FFCF05"/>
                </a:solidFill>
                <a:latin typeface="Arial"/>
                <a:ea typeface="Arial"/>
                <a:cs typeface="Arial"/>
              </a:rPr>
              <a:t>6</a:t>
            </a:r>
            <a:r>
              <a:rPr lang="zh-CN" altLang="en-US" sz="2400" b="1" dirty="0">
                <a:solidFill>
                  <a:srgbClr val="FFCF05"/>
                </a:solidFill>
                <a:latin typeface="Arial"/>
                <a:ea typeface="Arial"/>
                <a:cs typeface="Arial"/>
              </a:rPr>
              <a:t> </a:t>
            </a:r>
            <a:r>
              <a:rPr lang="en-US" sz="2400" b="1" dirty="0">
                <a:solidFill>
                  <a:srgbClr val="FFCF05"/>
                </a:solidFill>
                <a:latin typeface="Arial"/>
                <a:ea typeface="Arial"/>
                <a:cs typeface="Arial"/>
              </a:rPr>
              <a:t>Controlled </a:t>
            </a:r>
            <a:r>
              <a:rPr lang="en-US" altLang="zh-CN" sz="2400" b="1" dirty="0">
                <a:solidFill>
                  <a:srgbClr val="FFCF05"/>
                </a:solidFill>
                <a:latin typeface="Arial"/>
                <a:ea typeface="Arial"/>
                <a:cs typeface="Arial"/>
              </a:rPr>
              <a:t>Scenes</a:t>
            </a:r>
            <a:r>
              <a:rPr lang="zh-CN" altLang="en-US" sz="2400" b="1" dirty="0">
                <a:solidFill>
                  <a:srgbClr val="FFCF05"/>
                </a:solidFill>
                <a:latin typeface="Arial"/>
                <a:ea typeface="Arial"/>
                <a:cs typeface="Arial"/>
              </a:rPr>
              <a:t> </a:t>
            </a:r>
            <a:r>
              <a:rPr lang="en-US" altLang="zh-CN" sz="2400" b="1" dirty="0">
                <a:solidFill>
                  <a:srgbClr val="FFCF05"/>
                </a:solidFill>
                <a:latin typeface="Arial"/>
                <a:ea typeface="Arial"/>
                <a:cs typeface="Arial"/>
              </a:rPr>
              <a:t>in</a:t>
            </a:r>
            <a:r>
              <a:rPr lang="zh-CN" altLang="en-US" sz="2400" b="1" dirty="0">
                <a:solidFill>
                  <a:srgbClr val="FFCF05"/>
                </a:solidFill>
                <a:latin typeface="Arial"/>
                <a:ea typeface="Arial"/>
                <a:cs typeface="Arial"/>
              </a:rPr>
              <a:t> </a:t>
            </a:r>
            <a:r>
              <a:rPr lang="en-US" altLang="zh-CN" sz="2400" b="1" dirty="0">
                <a:solidFill>
                  <a:srgbClr val="FFCF05"/>
                </a:solidFill>
                <a:latin typeface="Arial"/>
                <a:ea typeface="Arial"/>
                <a:cs typeface="Arial"/>
              </a:rPr>
              <a:t>Sionna</a:t>
            </a:r>
            <a:endParaRPr sz="2400" b="1" dirty="0">
              <a:solidFill>
                <a:srgbClr val="FFCF05"/>
              </a:solidFill>
              <a:latin typeface="Arial"/>
              <a:ea typeface="Arial"/>
              <a:cs typeface="Arial"/>
            </a:endParaRPr>
          </a:p>
        </p:txBody>
      </p:sp>
    </p:spTree>
    <p:extLst>
      <p:ext uri="{BB962C8B-B14F-4D97-AF65-F5344CB8AC3E}">
        <p14:creationId xmlns:p14="http://schemas.microsoft.com/office/powerpoint/2010/main" val="123912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Black rectangle covering the former Michigan affiliation logo">
            <a:extLst>
              <a:ext uri="{FF2B5EF4-FFF2-40B4-BE49-F238E27FC236}">
                <a16:creationId xmlns:a16="http://schemas.microsoft.com/office/drawing/2014/main" id="{7E80CCC1-EFD8-4041-A64B-08ACDF32909B}"/>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6E36CB61-8A4F-469B-9DD2-5542D5554210}"/>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132746D4-50FB-4578-AD54-FBF2DD73FF50}"/>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Component Ablation Study">
            <a:extLst>
              <a:ext uri="{FF2B5EF4-FFF2-40B4-BE49-F238E27FC236}">
                <a16:creationId xmlns:a16="http://schemas.microsoft.com/office/drawing/2014/main" id="{375009BC-03A4-4725-BB73-34C3975DE09E}"/>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a:solidFill>
                  <a:srgbClr val="FFCF05"/>
                </a:solidFill>
                <a:latin typeface="Arial"/>
                <a:ea typeface="Arial"/>
                <a:cs typeface="Arial"/>
              </a:rPr>
              <a:t>Component Ablation Study</a:t>
            </a:r>
          </a:p>
        </p:txBody>
      </p:sp>
      <p:sp>
        <p:nvSpPr>
          <p:cNvPr id="5" name="21">
            <a:extLst>
              <a:ext uri="{FF2B5EF4-FFF2-40B4-BE49-F238E27FC236}">
                <a16:creationId xmlns:a16="http://schemas.microsoft.com/office/drawing/2014/main" id="{EFA37C6B-5EF2-42A3-A808-49B29C038E8C}"/>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21</a:t>
            </a:r>
          </a:p>
        </p:txBody>
      </p:sp>
      <p:sp>
        <p:nvSpPr>
          <p:cNvPr id="6" name="Scene F / ΔF1 (Percentage Points) = F1 (w/o) − F1 (Full)">
            <a:extLst>
              <a:ext uri="{FF2B5EF4-FFF2-40B4-BE49-F238E27FC236}">
                <a16:creationId xmlns:a16="http://schemas.microsoft.com/office/drawing/2014/main" id="{DBBE14C0-66AC-452F-9A9D-D0CA552217DF}"/>
              </a:ext>
            </a:extLst>
          </p:cNvPr>
          <p:cNvSpPr>
            <a:spLocks noGrp="1"/>
          </p:cNvSpPr>
          <p:nvPr/>
        </p:nvSpPr>
        <p:spPr>
          <a:xfrm>
            <a:off x="711200" y="1599375"/>
            <a:ext cx="10769600" cy="369824"/>
          </a:xfrm>
          <a:prstGeom prst="rect">
            <a:avLst/>
          </a:prstGeom>
          <a:noFill/>
          <a:ln w="0">
            <a:noFill/>
          </a:ln>
        </p:spPr>
        <p:txBody>
          <a:bodyPr wrap="none" lIns="0" tIns="0" rIns="0" bIns="0" anchor="t">
            <a:noAutofit/>
          </a:bodyPr>
          <a:lstStyle>
            <a:defPPr algn="l">
              <a:defRPr sz="1700" b="1">
                <a:solidFill>
                  <a:srgbClr val="FFFFFF"/>
                </a:solidFill>
                <a:latin typeface="Arial"/>
                <a:ea typeface="Arial"/>
                <a:cs typeface="Arial"/>
              </a:defRPr>
            </a:defPPr>
          </a:lstStyle>
          <a:p>
            <a:pPr algn="l">
              <a:defRPr sz="1700" b="1">
                <a:solidFill>
                  <a:srgbClr val="FFFFFF"/>
                </a:solidFill>
                <a:latin typeface="Arial"/>
                <a:ea typeface="Arial"/>
                <a:cs typeface="Arial"/>
              </a:defRPr>
            </a:pPr>
            <a:r>
              <a:rPr lang="en-US" altLang="zh-CN" sz="1700" b="1" dirty="0">
                <a:solidFill>
                  <a:srgbClr val="FFFFFF"/>
                </a:solidFill>
                <a:latin typeface="Arial"/>
                <a:ea typeface="Arial"/>
                <a:cs typeface="Arial"/>
              </a:rPr>
              <a:t>Results</a:t>
            </a:r>
            <a:r>
              <a:rPr lang="zh-CN" altLang="en-US" sz="1700" b="1" dirty="0">
                <a:solidFill>
                  <a:srgbClr val="FFFFFF"/>
                </a:solidFill>
                <a:latin typeface="Arial"/>
                <a:ea typeface="Arial"/>
                <a:cs typeface="Arial"/>
              </a:rPr>
              <a:t> </a:t>
            </a:r>
            <a:r>
              <a:rPr lang="en-US" altLang="zh-CN" sz="1700" b="1" dirty="0">
                <a:solidFill>
                  <a:srgbClr val="FFFFFF"/>
                </a:solidFill>
                <a:latin typeface="Arial"/>
                <a:ea typeface="Arial"/>
                <a:cs typeface="Arial"/>
              </a:rPr>
              <a:t>obtained</a:t>
            </a:r>
            <a:r>
              <a:rPr lang="zh-CN" altLang="en-US" sz="1700" b="1" dirty="0">
                <a:solidFill>
                  <a:srgbClr val="FFFFFF"/>
                </a:solidFill>
                <a:latin typeface="Arial"/>
                <a:ea typeface="Arial"/>
                <a:cs typeface="Arial"/>
              </a:rPr>
              <a:t> </a:t>
            </a:r>
            <a:r>
              <a:rPr lang="en-US" altLang="zh-CN" sz="1700" b="1" dirty="0">
                <a:solidFill>
                  <a:srgbClr val="FFFFFF"/>
                </a:solidFill>
                <a:latin typeface="Arial"/>
                <a:ea typeface="Arial"/>
                <a:cs typeface="Arial"/>
              </a:rPr>
              <a:t>from</a:t>
            </a:r>
            <a:r>
              <a:rPr lang="zh-CN" altLang="en-US" sz="1700" b="1" dirty="0">
                <a:solidFill>
                  <a:srgbClr val="FFFFFF"/>
                </a:solidFill>
                <a:latin typeface="Arial"/>
                <a:ea typeface="Arial"/>
                <a:cs typeface="Arial"/>
              </a:rPr>
              <a:t> </a:t>
            </a:r>
            <a:r>
              <a:rPr sz="1700" b="1" dirty="0">
                <a:solidFill>
                  <a:srgbClr val="FFFFFF"/>
                </a:solidFill>
                <a:latin typeface="Arial"/>
                <a:ea typeface="Arial"/>
                <a:cs typeface="Arial"/>
              </a:rPr>
              <a:t>Scene F</a:t>
            </a:r>
            <a:r>
              <a:rPr lang="en-US" altLang="zh-CN" sz="1700" b="1" dirty="0">
                <a:solidFill>
                  <a:srgbClr val="FFFFFF"/>
                </a:solidFill>
                <a:latin typeface="Arial"/>
                <a:ea typeface="Arial"/>
                <a:cs typeface="Arial"/>
              </a:rPr>
              <a:t>,</a:t>
            </a:r>
            <a:r>
              <a:rPr sz="1700" b="1" dirty="0">
                <a:solidFill>
                  <a:srgbClr val="FFFFFF"/>
                </a:solidFill>
                <a:latin typeface="Arial"/>
                <a:ea typeface="Arial"/>
                <a:cs typeface="Arial"/>
              </a:rPr>
              <a:t> </a:t>
            </a:r>
            <a:r>
              <a:rPr sz="1700" b="1" dirty="0">
                <a:solidFill>
                  <a:srgbClr val="FFC000"/>
                </a:solidFill>
                <a:latin typeface="Arial"/>
                <a:ea typeface="Arial"/>
                <a:cs typeface="Arial"/>
              </a:rPr>
              <a:t>ΔF1 (Percentage Points) = F1 (w/o) − F1 (Full)</a:t>
            </a:r>
          </a:p>
        </p:txBody>
      </p:sp>
      <p:graphicFrame>
        <p:nvGraphicFramePr>
          <p:cNvPr id="7" name="表格 6">
            <a:extLst>
              <a:ext uri="{FF2B5EF4-FFF2-40B4-BE49-F238E27FC236}">
                <a16:creationId xmlns:a16="http://schemas.microsoft.com/office/drawing/2014/main" id="{979F83E4-6D59-45A7-B6D3-5778A829846B}"/>
              </a:ext>
            </a:extLst>
          </p:cNvPr>
          <p:cNvGraphicFramePr/>
          <p:nvPr>
            <p:extLst>
              <p:ext uri="{D42A27DB-BD31-4B8C-83A1-F6EECF244321}">
                <p14:modId xmlns:p14="http://schemas.microsoft.com/office/powerpoint/2010/main" val="2358751173"/>
              </p:ext>
            </p:extLst>
          </p:nvPr>
        </p:nvGraphicFramePr>
        <p:xfrm>
          <a:off x="533400" y="2177225"/>
          <a:ext cx="11125200" cy="3033715"/>
        </p:xfrm>
        <a:graphic>
          <a:graphicData uri="http://schemas.openxmlformats.org/drawingml/2006/table">
            <a:tbl>
              <a:tblPr/>
              <a:tblGrid>
                <a:gridCol w="4540250">
                  <a:extLst>
                    <a:ext uri="{9D8B030D-6E8A-4147-A177-3AD203B41FA5}">
                      <a16:colId xmlns:a16="http://schemas.microsoft.com/office/drawing/2014/main" val="20000"/>
                    </a:ext>
                  </a:extLst>
                </a:gridCol>
                <a:gridCol w="984250">
                  <a:extLst>
                    <a:ext uri="{9D8B030D-6E8A-4147-A177-3AD203B41FA5}">
                      <a16:colId xmlns:a16="http://schemas.microsoft.com/office/drawing/2014/main" val="20001"/>
                    </a:ext>
                  </a:extLst>
                </a:gridCol>
                <a:gridCol w="984250">
                  <a:extLst>
                    <a:ext uri="{9D8B030D-6E8A-4147-A177-3AD203B41FA5}">
                      <a16:colId xmlns:a16="http://schemas.microsoft.com/office/drawing/2014/main" val="20002"/>
                    </a:ext>
                  </a:extLst>
                </a:gridCol>
                <a:gridCol w="1536700">
                  <a:extLst>
                    <a:ext uri="{9D8B030D-6E8A-4147-A177-3AD203B41FA5}">
                      <a16:colId xmlns:a16="http://schemas.microsoft.com/office/drawing/2014/main" val="20003"/>
                    </a:ext>
                  </a:extLst>
                </a:gridCol>
                <a:gridCol w="1746250">
                  <a:extLst>
                    <a:ext uri="{9D8B030D-6E8A-4147-A177-3AD203B41FA5}">
                      <a16:colId xmlns:a16="http://schemas.microsoft.com/office/drawing/2014/main" val="20004"/>
                    </a:ext>
                  </a:extLst>
                </a:gridCol>
                <a:gridCol w="1333500">
                  <a:extLst>
                    <a:ext uri="{9D8B030D-6E8A-4147-A177-3AD203B41FA5}">
                      <a16:colId xmlns:a16="http://schemas.microsoft.com/office/drawing/2014/main" val="20005"/>
                    </a:ext>
                  </a:extLst>
                </a:gridCol>
              </a:tblGrid>
              <a:tr h="606743">
                <a:tc>
                  <a:txBody>
                    <a:bodyPr/>
                    <a:lstStyle/>
                    <a:p>
                      <a:pPr algn="l"/>
                      <a:r>
                        <a:rPr sz="2000" b="1" dirty="0">
                          <a:solidFill>
                            <a:srgbClr val="FFFFFF"/>
                          </a:solidFill>
                          <a:latin typeface="Arial"/>
                          <a:ea typeface="Arial"/>
                          <a:cs typeface="Arial"/>
                        </a:rPr>
                        <a:t>Configuration</a:t>
                      </a:r>
                      <a:endParaRPr sz="1550" b="1" dirty="0">
                        <a:solidFill>
                          <a:srgbClr val="FFFFFF"/>
                        </a:solidFill>
                        <a:latin typeface="Arial"/>
                        <a:ea typeface="Arial"/>
                        <a:cs typeface="Arial"/>
                      </a:endParaRPr>
                    </a:p>
                  </a:txBody>
                  <a:tcPr anchor="ctr">
                    <a:lnL w="9525">
                      <a:solidFill>
                        <a:srgbClr val="3D4851"/>
                      </a:solidFill>
                      <a:prstDash val="solid"/>
                    </a:lnL>
                    <a:lnR w="9525">
                      <a:solidFill>
                        <a:srgbClr val="3D4851"/>
                      </a:solidFill>
                      <a:prstDash val="solid"/>
                    </a:lnR>
                    <a:lnT w="9525">
                      <a:solidFill>
                        <a:srgbClr val="3D4851"/>
                      </a:solidFill>
                      <a:prstDash val="solid"/>
                    </a:lnT>
                    <a:lnB w="9525">
                      <a:solidFill>
                        <a:srgbClr val="3D4851"/>
                      </a:solidFill>
                      <a:prstDash val="solid"/>
                    </a:lnB>
                    <a:solidFill>
                      <a:srgbClr val="000000"/>
                    </a:solidFill>
                  </a:tcPr>
                </a:tc>
                <a:tc>
                  <a:txBody>
                    <a:bodyPr/>
                    <a:lstStyle/>
                    <a:p>
                      <a:pPr algn="ctr"/>
                      <a:r>
                        <a:rPr lang="en-US" altLang="zh-CN" sz="1550" b="1" dirty="0">
                          <a:solidFill>
                            <a:srgbClr val="FFFFFF"/>
                          </a:solidFill>
                          <a:latin typeface="Arial"/>
                          <a:ea typeface="Arial"/>
                          <a:cs typeface="Arial"/>
                        </a:rPr>
                        <a:t>Accu.</a:t>
                      </a:r>
                      <a:r>
                        <a:rPr sz="1550" b="1" dirty="0">
                          <a:solidFill>
                            <a:srgbClr val="FFFFFF"/>
                          </a:solidFill>
                          <a:latin typeface="Arial"/>
                          <a:ea typeface="Arial"/>
                          <a:cs typeface="Arial"/>
                        </a:rPr>
                        <a:t> ↑</a:t>
                      </a:r>
                    </a:p>
                    <a:p>
                      <a:pPr algn="ctr"/>
                      <a:r>
                        <a:rPr sz="1550" b="1" dirty="0">
                          <a:solidFill>
                            <a:srgbClr val="FFFFFF"/>
                          </a:solidFill>
                          <a:latin typeface="Arial"/>
                          <a:ea typeface="Arial"/>
                          <a:cs typeface="Arial"/>
                        </a:rPr>
                        <a:t>(%)</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a:solidFill>
                        <a:srgbClr val="3D4851"/>
                      </a:solidFill>
                      <a:prstDash val="solid"/>
                    </a:lnT>
                    <a:lnB w="9525">
                      <a:solidFill>
                        <a:srgbClr val="3D4851"/>
                      </a:solidFill>
                      <a:prstDash val="solid"/>
                    </a:lnB>
                    <a:solidFill>
                      <a:srgbClr val="000000"/>
                    </a:solidFill>
                  </a:tcPr>
                </a:tc>
                <a:tc>
                  <a:txBody>
                    <a:bodyPr/>
                    <a:lstStyle/>
                    <a:p>
                      <a:pPr algn="ctr"/>
                      <a:r>
                        <a:rPr sz="1550" b="1">
                          <a:solidFill>
                            <a:srgbClr val="FFFFFF"/>
                          </a:solidFill>
                          <a:latin typeface="Arial"/>
                          <a:ea typeface="Arial"/>
                          <a:cs typeface="Arial"/>
                        </a:rPr>
                        <a:t>F1 ↑</a:t>
                      </a:r>
                    </a:p>
                    <a:p>
                      <a:pPr algn="ctr"/>
                      <a:r>
                        <a:rPr sz="1550" b="1">
                          <a:solidFill>
                            <a:srgbClr val="FFFFFF"/>
                          </a:solidFill>
                          <a:latin typeface="Arial"/>
                          <a:ea typeface="Arial"/>
                          <a:cs typeface="Arial"/>
                        </a:rPr>
                        <a:t>(%)</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a:solidFill>
                        <a:srgbClr val="3D4851"/>
                      </a:solidFill>
                      <a:prstDash val="solid"/>
                    </a:lnT>
                    <a:lnB w="9525">
                      <a:solidFill>
                        <a:srgbClr val="3D4851"/>
                      </a:solidFill>
                      <a:prstDash val="solid"/>
                    </a:lnB>
                    <a:solidFill>
                      <a:srgbClr val="000000"/>
                    </a:solidFill>
                  </a:tcPr>
                </a:tc>
                <a:tc>
                  <a:txBody>
                    <a:bodyPr/>
                    <a:lstStyle/>
                    <a:p>
                      <a:pPr algn="ctr"/>
                      <a:r>
                        <a:rPr sz="1550" b="1" dirty="0">
                          <a:solidFill>
                            <a:srgbClr val="FFFFFF"/>
                          </a:solidFill>
                          <a:latin typeface="Arial"/>
                          <a:ea typeface="Arial"/>
                          <a:cs typeface="Arial"/>
                        </a:rPr>
                        <a:t>ΔF1</a:t>
                      </a:r>
                    </a:p>
                    <a:p>
                      <a:pPr algn="ctr"/>
                      <a:r>
                        <a:rPr sz="1550" b="1" dirty="0">
                          <a:solidFill>
                            <a:srgbClr val="FFFFFF"/>
                          </a:solidFill>
                          <a:latin typeface="Arial"/>
                          <a:ea typeface="Arial"/>
                          <a:cs typeface="Arial"/>
                        </a:rPr>
                        <a:t>(Points)</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a:solidFill>
                        <a:srgbClr val="3D4851"/>
                      </a:solidFill>
                      <a:prstDash val="solid"/>
                    </a:lnT>
                    <a:lnB w="9525">
                      <a:solidFill>
                        <a:srgbClr val="3D4851"/>
                      </a:solidFill>
                      <a:prstDash val="solid"/>
                    </a:lnB>
                    <a:solidFill>
                      <a:srgbClr val="000000"/>
                    </a:solidFill>
                  </a:tcPr>
                </a:tc>
                <a:tc>
                  <a:txBody>
                    <a:bodyPr/>
                    <a:lstStyle/>
                    <a:p>
                      <a:pPr algn="ctr"/>
                      <a:r>
                        <a:rPr sz="1550" b="1">
                          <a:solidFill>
                            <a:srgbClr val="FFFFFF"/>
                          </a:solidFill>
                          <a:latin typeface="Arial"/>
                          <a:ea typeface="Arial"/>
                          <a:cs typeface="Arial"/>
                        </a:rPr>
                        <a:t>Chamfer L1 ↓</a:t>
                      </a:r>
                    </a:p>
                    <a:p>
                      <a:pPr algn="ctr"/>
                      <a:r>
                        <a:rPr sz="1550" b="1">
                          <a:solidFill>
                            <a:srgbClr val="FFFFFF"/>
                          </a:solidFill>
                          <a:latin typeface="Arial"/>
                          <a:ea typeface="Arial"/>
                          <a:cs typeface="Arial"/>
                        </a:rPr>
                        <a:t>(m)</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a:solidFill>
                        <a:srgbClr val="3D4851"/>
                      </a:solidFill>
                      <a:prstDash val="solid"/>
                    </a:lnT>
                    <a:lnB w="9525">
                      <a:solidFill>
                        <a:srgbClr val="3D4851"/>
                      </a:solidFill>
                      <a:prstDash val="solid"/>
                    </a:lnB>
                    <a:solidFill>
                      <a:srgbClr val="000000"/>
                    </a:solidFill>
                  </a:tcPr>
                </a:tc>
                <a:tc>
                  <a:txBody>
                    <a:bodyPr/>
                    <a:lstStyle/>
                    <a:p>
                      <a:pPr algn="ctr"/>
                      <a:r>
                        <a:rPr sz="1550" b="1">
                          <a:solidFill>
                            <a:srgbClr val="FFFFFF"/>
                          </a:solidFill>
                          <a:latin typeface="Arial"/>
                          <a:ea typeface="Arial"/>
                          <a:cs typeface="Arial"/>
                        </a:rPr>
                        <a:t>IoU ↑</a:t>
                      </a:r>
                    </a:p>
                    <a:p>
                      <a:pPr algn="ctr"/>
                      <a:r>
                        <a:rPr sz="1550" b="1">
                          <a:solidFill>
                            <a:srgbClr val="FFFFFF"/>
                          </a:solidFill>
                          <a:latin typeface="Arial"/>
                          <a:ea typeface="Arial"/>
                          <a:cs typeface="Arial"/>
                        </a:rPr>
                        <a:t>(%)</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a:solidFill>
                        <a:srgbClr val="3D4851"/>
                      </a:solidFill>
                      <a:prstDash val="solid"/>
                    </a:lnT>
                    <a:lnB w="9525">
                      <a:solidFill>
                        <a:srgbClr val="3D4851"/>
                      </a:solidFill>
                      <a:prstDash val="solid"/>
                    </a:lnB>
                    <a:solidFill>
                      <a:srgbClr val="000000"/>
                    </a:solidFill>
                  </a:tcPr>
                </a:tc>
                <a:extLst>
                  <a:ext uri="{0D108BD9-81ED-4DB2-BD59-A6C34878D82A}">
                    <a16:rowId xmlns:a16="http://schemas.microsoft.com/office/drawing/2014/main" val="10000"/>
                  </a:ext>
                </a:extLst>
              </a:tr>
              <a:tr h="606743">
                <a:tc>
                  <a:txBody>
                    <a:bodyPr/>
                    <a:lstStyle/>
                    <a:p>
                      <a:pPr algn="l"/>
                      <a:r>
                        <a:rPr sz="2000" b="0" dirty="0">
                          <a:solidFill>
                            <a:srgbClr val="FFFFFF"/>
                          </a:solidFill>
                          <a:latin typeface="Arial"/>
                          <a:ea typeface="Arial"/>
                          <a:cs typeface="Arial"/>
                        </a:rPr>
                        <a:t>Full SurfNeHF</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550" b="1">
                          <a:solidFill>
                            <a:srgbClr val="62DBF3"/>
                          </a:solidFill>
                          <a:latin typeface="Arial"/>
                          <a:ea typeface="Arial"/>
                          <a:cs typeface="Arial"/>
                        </a:rPr>
                        <a:t>97.6</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550" b="1">
                          <a:solidFill>
                            <a:srgbClr val="62DBF3"/>
                          </a:solidFill>
                          <a:latin typeface="Arial"/>
                          <a:ea typeface="Arial"/>
                          <a:cs typeface="Arial"/>
                        </a:rPr>
                        <a:t>97.5</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550" b="1" dirty="0">
                          <a:solidFill>
                            <a:srgbClr val="62DBF3"/>
                          </a:solidFill>
                          <a:latin typeface="Arial"/>
                          <a:ea typeface="Arial"/>
                          <a:cs typeface="Arial"/>
                        </a:rPr>
                        <a:t>0.0</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550" b="1">
                          <a:solidFill>
                            <a:srgbClr val="62DBF3"/>
                          </a:solidFill>
                          <a:latin typeface="Arial"/>
                          <a:ea typeface="Arial"/>
                          <a:cs typeface="Arial"/>
                        </a:rPr>
                        <a:t>1.81</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550" b="1">
                          <a:solidFill>
                            <a:srgbClr val="62DBF3"/>
                          </a:solidFill>
                          <a:latin typeface="Arial"/>
                          <a:ea typeface="Arial"/>
                          <a:cs typeface="Arial"/>
                        </a:rPr>
                        <a:t>95.1</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1"/>
                  </a:ext>
                </a:extLst>
              </a:tr>
              <a:tr h="606743">
                <a:tc>
                  <a:txBody>
                    <a:bodyPr/>
                    <a:lstStyle/>
                    <a:p>
                      <a:pPr algn="l"/>
                      <a:r>
                        <a:rPr sz="2000" b="0" dirty="0">
                          <a:solidFill>
                            <a:srgbClr val="FFFFFF"/>
                          </a:solidFill>
                          <a:latin typeface="Arial"/>
                          <a:ea typeface="Arial"/>
                          <a:cs typeface="Arial"/>
                        </a:rPr>
                        <a:t>w/o Multipath Sampling</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550" b="1">
                          <a:solidFill>
                            <a:srgbClr val="62DBF3"/>
                          </a:solidFill>
                          <a:latin typeface="Arial"/>
                          <a:ea typeface="Arial"/>
                          <a:cs typeface="Arial"/>
                        </a:rPr>
                        <a:t>78.0</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550" b="1">
                          <a:solidFill>
                            <a:srgbClr val="62DBF3"/>
                          </a:solidFill>
                          <a:latin typeface="Arial"/>
                          <a:ea typeface="Arial"/>
                          <a:cs typeface="Arial"/>
                        </a:rPr>
                        <a:t>71.7</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550" b="1" dirty="0">
                          <a:solidFill>
                            <a:srgbClr val="62DBF3"/>
                          </a:solidFill>
                          <a:latin typeface="Arial"/>
                          <a:ea typeface="Arial"/>
                          <a:cs typeface="Arial"/>
                        </a:rPr>
                        <a:t>−25.8</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550" b="1">
                          <a:solidFill>
                            <a:srgbClr val="62DBF3"/>
                          </a:solidFill>
                          <a:latin typeface="Arial"/>
                          <a:ea typeface="Arial"/>
                          <a:cs typeface="Arial"/>
                        </a:rPr>
                        <a:t>6.82</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550" b="1">
                          <a:solidFill>
                            <a:srgbClr val="62DBF3"/>
                          </a:solidFill>
                          <a:latin typeface="Arial"/>
                          <a:ea typeface="Arial"/>
                          <a:cs typeface="Arial"/>
                        </a:rPr>
                        <a:t>55.9</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2"/>
                  </a:ext>
                </a:extLst>
              </a:tr>
              <a:tr h="606743">
                <a:tc>
                  <a:txBody>
                    <a:bodyPr/>
                    <a:lstStyle/>
                    <a:p>
                      <a:pPr algn="l"/>
                      <a:r>
                        <a:rPr sz="2000" b="0" dirty="0">
                          <a:solidFill>
                            <a:srgbClr val="FFFFFF"/>
                          </a:solidFill>
                          <a:latin typeface="Arial"/>
                          <a:ea typeface="Arial"/>
                          <a:cs typeface="Arial"/>
                        </a:rPr>
                        <a:t>w/o Spatially Varying</a:t>
                      </a:r>
                      <a:r>
                        <a:rPr lang="zh-CN" altLang="en-US" sz="2000" b="0" dirty="0">
                          <a:solidFill>
                            <a:srgbClr val="FFFFFF"/>
                          </a:solidFill>
                          <a:latin typeface="Arial"/>
                          <a:ea typeface="Arial"/>
                          <a:cs typeface="Arial"/>
                        </a:rPr>
                        <a:t> </a:t>
                      </a:r>
                      <a:r>
                        <a:rPr sz="2000" b="0" dirty="0">
                          <a:solidFill>
                            <a:srgbClr val="FFFFFF"/>
                          </a:solidFill>
                          <a:latin typeface="Arial"/>
                          <a:ea typeface="Arial"/>
                          <a:cs typeface="Arial"/>
                        </a:rPr>
                        <a:t>Neural BRDF</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550" b="1">
                          <a:solidFill>
                            <a:srgbClr val="62DBF3"/>
                          </a:solidFill>
                          <a:latin typeface="Arial"/>
                          <a:ea typeface="Arial"/>
                          <a:cs typeface="Arial"/>
                        </a:rPr>
                        <a:t>79.9</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550" b="1">
                          <a:solidFill>
                            <a:srgbClr val="62DBF3"/>
                          </a:solidFill>
                          <a:latin typeface="Arial"/>
                          <a:ea typeface="Arial"/>
                          <a:cs typeface="Arial"/>
                        </a:rPr>
                        <a:t>74.9</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550" b="1" dirty="0">
                          <a:solidFill>
                            <a:srgbClr val="62DBF3"/>
                          </a:solidFill>
                          <a:latin typeface="Arial"/>
                          <a:ea typeface="Arial"/>
                          <a:cs typeface="Arial"/>
                        </a:rPr>
                        <a:t>−22.6</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550" b="1">
                          <a:solidFill>
                            <a:srgbClr val="62DBF3"/>
                          </a:solidFill>
                          <a:latin typeface="Arial"/>
                          <a:ea typeface="Arial"/>
                          <a:cs typeface="Arial"/>
                        </a:rPr>
                        <a:t>6.27</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550" b="1">
                          <a:solidFill>
                            <a:srgbClr val="62DBF3"/>
                          </a:solidFill>
                          <a:latin typeface="Arial"/>
                          <a:ea typeface="Arial"/>
                          <a:cs typeface="Arial"/>
                        </a:rPr>
                        <a:t>59.9</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3"/>
                  </a:ext>
                </a:extLst>
              </a:tr>
              <a:tr h="606743">
                <a:tc>
                  <a:txBody>
                    <a:bodyPr/>
                    <a:lstStyle/>
                    <a:p>
                      <a:pPr algn="l"/>
                      <a:r>
                        <a:rPr sz="2000" b="0" dirty="0">
                          <a:solidFill>
                            <a:srgbClr val="FFFFFF"/>
                          </a:solidFill>
                          <a:latin typeface="Arial"/>
                          <a:ea typeface="Arial"/>
                          <a:cs typeface="Arial"/>
                        </a:rPr>
                        <a:t>w/o Data Pre-Processing</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550" b="1">
                          <a:solidFill>
                            <a:srgbClr val="62DBF3"/>
                          </a:solidFill>
                          <a:latin typeface="Arial"/>
                          <a:ea typeface="Arial"/>
                          <a:cs typeface="Arial"/>
                        </a:rPr>
                        <a:t>89.3</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550" b="1">
                          <a:solidFill>
                            <a:srgbClr val="62DBF3"/>
                          </a:solidFill>
                          <a:latin typeface="Arial"/>
                          <a:ea typeface="Arial"/>
                          <a:cs typeface="Arial"/>
                        </a:rPr>
                        <a:t>86.4</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550" b="1" dirty="0">
                          <a:solidFill>
                            <a:srgbClr val="62DBF3"/>
                          </a:solidFill>
                          <a:latin typeface="Arial"/>
                          <a:ea typeface="Arial"/>
                          <a:cs typeface="Arial"/>
                        </a:rPr>
                        <a:t>−11.1</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550" b="1">
                          <a:solidFill>
                            <a:srgbClr val="62DBF3"/>
                          </a:solidFill>
                          <a:latin typeface="Arial"/>
                          <a:ea typeface="Arial"/>
                          <a:cs typeface="Arial"/>
                        </a:rPr>
                        <a:t>5.60</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550" b="1" dirty="0">
                          <a:solidFill>
                            <a:srgbClr val="62DBF3"/>
                          </a:solidFill>
                          <a:latin typeface="Arial"/>
                          <a:ea typeface="Arial"/>
                          <a:cs typeface="Arial"/>
                        </a:rPr>
                        <a:t>76.0</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4"/>
                  </a:ext>
                </a:extLst>
              </a:tr>
            </a:tbl>
          </a:graphicData>
        </a:graphic>
      </p:graphicFrame>
      <p:sp>
        <p:nvSpPr>
          <p:cNvPr id="8" name="Highlighted idea in template blue and gold">
            <a:extLst>
              <a:ext uri="{FF2B5EF4-FFF2-40B4-BE49-F238E27FC236}">
                <a16:creationId xmlns:a16="http://schemas.microsoft.com/office/drawing/2014/main" id="{EBB67FF9-3239-4D4D-8837-5538B21C991F}"/>
              </a:ext>
            </a:extLst>
          </p:cNvPr>
          <p:cNvSpPr>
            <a:spLocks noGrp="1"/>
          </p:cNvSpPr>
          <p:nvPr/>
        </p:nvSpPr>
        <p:spPr>
          <a:xfrm>
            <a:off x="711200" y="5626989"/>
            <a:ext cx="10769600" cy="543179"/>
          </a:xfrm>
          <a:prstGeom prst="roundRect">
            <a:avLst>
              <a:gd name="adj" fmla="val 14029"/>
            </a:avLst>
          </a:prstGeom>
          <a:solidFill>
            <a:srgbClr val="003D7F"/>
          </a:solidFill>
          <a:ln w="0">
            <a:noFill/>
          </a:ln>
        </p:spPr>
        <p:txBody>
          <a:bodyPr/>
          <a:lstStyle/>
          <a:p>
            <a:endParaRPr lang="zh-CN" altLang="en-US"/>
          </a:p>
        </p:txBody>
      </p:sp>
      <p:sp>
        <p:nvSpPr>
          <p:cNvPr id="9" name="Larger F1 Reductions Indicate Larger Contributions">
            <a:extLst>
              <a:ext uri="{FF2B5EF4-FFF2-40B4-BE49-F238E27FC236}">
                <a16:creationId xmlns:a16="http://schemas.microsoft.com/office/drawing/2014/main" id="{18A97270-2031-4741-A9B8-D97053EF2746}"/>
              </a:ext>
            </a:extLst>
          </p:cNvPr>
          <p:cNvSpPr>
            <a:spLocks noGrp="1"/>
          </p:cNvSpPr>
          <p:nvPr/>
        </p:nvSpPr>
        <p:spPr>
          <a:xfrm>
            <a:off x="889000" y="5754116"/>
            <a:ext cx="10414000" cy="358267"/>
          </a:xfrm>
          <a:prstGeom prst="rect">
            <a:avLst/>
          </a:prstGeom>
          <a:noFill/>
          <a:ln w="0">
            <a:noFill/>
          </a:ln>
        </p:spPr>
        <p:txBody>
          <a:bodyPr wrap="none" lIns="0" tIns="0" rIns="0" bIns="0" anchor="t">
            <a:noAutofit/>
          </a:bodyPr>
          <a:lstStyle>
            <a:defPPr algn="ctr">
              <a:defRPr sz="2000" b="1">
                <a:solidFill>
                  <a:srgbClr val="FFCF05"/>
                </a:solidFill>
                <a:latin typeface="Arial"/>
                <a:ea typeface="Arial"/>
                <a:cs typeface="Arial"/>
              </a:defRPr>
            </a:defPPr>
          </a:lstStyle>
          <a:p>
            <a:pPr algn="ctr">
              <a:defRPr sz="2000" b="1">
                <a:solidFill>
                  <a:srgbClr val="FFCF05"/>
                </a:solidFill>
                <a:latin typeface="Arial"/>
                <a:ea typeface="Arial"/>
                <a:cs typeface="Arial"/>
              </a:defRPr>
            </a:pPr>
            <a:r>
              <a:rPr sz="2000" b="1" dirty="0">
                <a:solidFill>
                  <a:srgbClr val="FFCF05"/>
                </a:solidFill>
                <a:latin typeface="Arial"/>
                <a:ea typeface="Arial"/>
                <a:cs typeface="Arial"/>
              </a:rPr>
              <a:t>Larger F1 Reductions Indicate Larger Contributions</a:t>
            </a:r>
          </a:p>
        </p:txBody>
      </p:sp>
      <p:sp>
        <p:nvSpPr>
          <p:cNvPr id="11" name="圆角矩形 10">
            <a:extLst>
              <a:ext uri="{FF2B5EF4-FFF2-40B4-BE49-F238E27FC236}">
                <a16:creationId xmlns:a16="http://schemas.microsoft.com/office/drawing/2014/main" id="{2570ADED-27B0-1147-5DF0-D4ED582AFFB8}"/>
              </a:ext>
            </a:extLst>
          </p:cNvPr>
          <p:cNvSpPr/>
          <p:nvPr/>
        </p:nvSpPr>
        <p:spPr>
          <a:xfrm>
            <a:off x="7010400" y="1969199"/>
            <a:ext cx="1600200" cy="3364801"/>
          </a:xfrm>
          <a:prstGeom prst="roundRect">
            <a:avLst>
              <a:gd name="adj" fmla="val 8619"/>
            </a:avLst>
          </a:prstGeom>
          <a:noFill/>
          <a:ln w="3492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Tree>
    <p:extLst>
      <p:ext uri="{BB962C8B-B14F-4D97-AF65-F5344CB8AC3E}">
        <p14:creationId xmlns:p14="http://schemas.microsoft.com/office/powerpoint/2010/main" val="1113047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4" name="Black rectangle covering the former Michigan affiliation logo">
            <a:extLst>
              <a:ext uri="{FF2B5EF4-FFF2-40B4-BE49-F238E27FC236}">
                <a16:creationId xmlns:a16="http://schemas.microsoft.com/office/drawing/2014/main" id="{561983CB-3906-476C-B154-D160DDBD5FDC}"/>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ADA9847C-6DB6-44C2-B8C9-357FEDD4497A}"/>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A8A58915-661B-425B-9797-B8E15A6C131D}"/>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Data Pre-Processing &amp; Data Efficiency">
            <a:extLst>
              <a:ext uri="{FF2B5EF4-FFF2-40B4-BE49-F238E27FC236}">
                <a16:creationId xmlns:a16="http://schemas.microsoft.com/office/drawing/2014/main" id="{AFF08015-3914-4D29-99C0-88DCDC3F7FD4}"/>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a:solidFill>
                  <a:srgbClr val="FFCF05"/>
                </a:solidFill>
                <a:latin typeface="Arial"/>
                <a:ea typeface="Arial"/>
                <a:cs typeface="Arial"/>
              </a:rPr>
              <a:t>Data Pre-Processing &amp; Data Efficiency</a:t>
            </a:r>
          </a:p>
        </p:txBody>
      </p:sp>
      <p:sp>
        <p:nvSpPr>
          <p:cNvPr id="5" name="22">
            <a:extLst>
              <a:ext uri="{FF2B5EF4-FFF2-40B4-BE49-F238E27FC236}">
                <a16:creationId xmlns:a16="http://schemas.microsoft.com/office/drawing/2014/main" id="{1E56DB70-50DA-40EB-83E4-3A561779DF32}"/>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22</a:t>
            </a:r>
          </a:p>
        </p:txBody>
      </p:sp>
      <p:sp>
        <p:nvSpPr>
          <p:cNvPr id="6" name="Raw vs. Pruned Data: Scene F">
            <a:extLst>
              <a:ext uri="{FF2B5EF4-FFF2-40B4-BE49-F238E27FC236}">
                <a16:creationId xmlns:a16="http://schemas.microsoft.com/office/drawing/2014/main" id="{3649EA11-B2CB-4ABE-B72A-2459D24D15F9}"/>
              </a:ext>
            </a:extLst>
          </p:cNvPr>
          <p:cNvSpPr>
            <a:spLocks noGrp="1"/>
          </p:cNvSpPr>
          <p:nvPr/>
        </p:nvSpPr>
        <p:spPr>
          <a:xfrm>
            <a:off x="711200" y="1593596"/>
            <a:ext cx="5130800" cy="404495"/>
          </a:xfrm>
          <a:prstGeom prst="rect">
            <a:avLst/>
          </a:prstGeom>
          <a:noFill/>
          <a:ln w="0">
            <a:noFill/>
          </a:ln>
        </p:spPr>
        <p:txBody>
          <a:bodyPr wrap="square" lIns="0" tIns="0" rIns="0" bIns="0" anchor="t">
            <a:noAutofit/>
          </a:bodyPr>
          <a:lstStyle>
            <a:defPPr algn="ctr">
              <a:defRPr sz="1700" b="1">
                <a:solidFill>
                  <a:srgbClr val="FFFFFF"/>
                </a:solidFill>
                <a:latin typeface="Arial"/>
                <a:ea typeface="Arial"/>
                <a:cs typeface="Arial"/>
              </a:defRPr>
            </a:defPPr>
          </a:lstStyle>
          <a:p>
            <a:pPr algn="ctr">
              <a:defRPr sz="1700" b="1">
                <a:solidFill>
                  <a:srgbClr val="FFFFFF"/>
                </a:solidFill>
                <a:latin typeface="Arial"/>
                <a:ea typeface="Arial"/>
                <a:cs typeface="Arial"/>
              </a:defRPr>
            </a:pPr>
            <a:r>
              <a:rPr sz="1700" b="1">
                <a:solidFill>
                  <a:srgbClr val="FFFFFF"/>
                </a:solidFill>
                <a:latin typeface="Arial"/>
                <a:ea typeface="Arial"/>
                <a:cs typeface="Arial"/>
              </a:rPr>
              <a:t>Raw vs. Pruned Data: Scene F</a:t>
            </a:r>
          </a:p>
        </p:txBody>
      </p:sp>
      <p:sp>
        <p:nvSpPr>
          <p:cNvPr id="7" name="Accuracy under Different Data Amounts">
            <a:extLst>
              <a:ext uri="{FF2B5EF4-FFF2-40B4-BE49-F238E27FC236}">
                <a16:creationId xmlns:a16="http://schemas.microsoft.com/office/drawing/2014/main" id="{9D7DB699-25D3-4F88-AC9B-054A094FCBD4}"/>
              </a:ext>
            </a:extLst>
          </p:cNvPr>
          <p:cNvSpPr>
            <a:spLocks noGrp="1"/>
          </p:cNvSpPr>
          <p:nvPr/>
        </p:nvSpPr>
        <p:spPr>
          <a:xfrm>
            <a:off x="6350000" y="1593596"/>
            <a:ext cx="5130800" cy="404495"/>
          </a:xfrm>
          <a:prstGeom prst="rect">
            <a:avLst/>
          </a:prstGeom>
          <a:noFill/>
          <a:ln w="0">
            <a:noFill/>
          </a:ln>
        </p:spPr>
        <p:txBody>
          <a:bodyPr wrap="square" lIns="0" tIns="0" rIns="0" bIns="0" anchor="t">
            <a:noAutofit/>
          </a:bodyPr>
          <a:lstStyle>
            <a:defPPr algn="ctr">
              <a:defRPr sz="1700" b="1">
                <a:solidFill>
                  <a:srgbClr val="FFFFFF"/>
                </a:solidFill>
                <a:latin typeface="Arial"/>
                <a:ea typeface="Arial"/>
                <a:cs typeface="Arial"/>
              </a:defRPr>
            </a:defPPr>
          </a:lstStyle>
          <a:p>
            <a:pPr algn="ctr">
              <a:defRPr sz="1700" b="1">
                <a:solidFill>
                  <a:srgbClr val="FFFFFF"/>
                </a:solidFill>
                <a:latin typeface="Arial"/>
                <a:ea typeface="Arial"/>
                <a:cs typeface="Arial"/>
              </a:defRPr>
            </a:pPr>
            <a:r>
              <a:rPr sz="1700" b="1">
                <a:solidFill>
                  <a:srgbClr val="FFFFFF"/>
                </a:solidFill>
                <a:latin typeface="Arial"/>
                <a:ea typeface="Arial"/>
                <a:cs typeface="Arial"/>
              </a:rPr>
              <a:t>Accuracy under Different Data Amounts</a:t>
            </a:r>
          </a:p>
        </p:txBody>
      </p:sp>
      <p:pic>
        <p:nvPicPr>
          <p:cNvPr id="8" name="图片 7">
            <a:extLst>
              <a:ext uri="{FF2B5EF4-FFF2-40B4-BE49-F238E27FC236}">
                <a16:creationId xmlns:a16="http://schemas.microsoft.com/office/drawing/2014/main" id="{ACC7EA33-250C-4663-A172-88CAF9C9D962}"/>
              </a:ext>
            </a:extLst>
          </p:cNvPr>
          <p:cNvPicPr>
            <a:picLocks noChangeAspect="1"/>
          </p:cNvPicPr>
          <p:nvPr/>
        </p:nvPicPr>
        <p:blipFill>
          <a:blip r:embed="rId4"/>
          <a:stretch/>
        </p:blipFill>
        <p:spPr>
          <a:xfrm>
            <a:off x="711200" y="2174794"/>
            <a:ext cx="5130800" cy="3038574"/>
          </a:xfrm>
          <a:prstGeom prst="rect">
            <a:avLst/>
          </a:prstGeom>
        </p:spPr>
      </p:pic>
      <p:pic>
        <p:nvPicPr>
          <p:cNvPr id="9" name="图片 8">
            <a:extLst>
              <a:ext uri="{FF2B5EF4-FFF2-40B4-BE49-F238E27FC236}">
                <a16:creationId xmlns:a16="http://schemas.microsoft.com/office/drawing/2014/main" id="{AE5EBC55-9BA1-4FAF-B808-074E705B7541}"/>
              </a:ext>
            </a:extLst>
          </p:cNvPr>
          <p:cNvPicPr>
            <a:picLocks noChangeAspect="1"/>
          </p:cNvPicPr>
          <p:nvPr/>
        </p:nvPicPr>
        <p:blipFill>
          <a:blip r:embed="rId5"/>
          <a:stretch/>
        </p:blipFill>
        <p:spPr>
          <a:xfrm>
            <a:off x="6928846" y="2136775"/>
            <a:ext cx="3973107" cy="3114612"/>
          </a:xfrm>
          <a:prstGeom prst="rect">
            <a:avLst/>
          </a:prstGeom>
        </p:spPr>
      </p:pic>
      <p:sp>
        <p:nvSpPr>
          <p:cNvPr id="10" name="Method comparison after pruning">
            <a:extLst>
              <a:ext uri="{FF2B5EF4-FFF2-40B4-BE49-F238E27FC236}">
                <a16:creationId xmlns:a16="http://schemas.microsoft.com/office/drawing/2014/main" id="{E6E33267-EB83-44C1-9A98-CB5B96A64F1D}"/>
              </a:ext>
            </a:extLst>
          </p:cNvPr>
          <p:cNvSpPr>
            <a:spLocks noGrp="1"/>
          </p:cNvSpPr>
          <p:nvPr/>
        </p:nvSpPr>
        <p:spPr>
          <a:xfrm>
            <a:off x="711200" y="5569204"/>
            <a:ext cx="5130800" cy="595186"/>
          </a:xfrm>
          <a:prstGeom prst="roundRect">
            <a:avLst>
              <a:gd name="adj" fmla="val 12803"/>
            </a:avLst>
          </a:prstGeom>
          <a:solidFill>
            <a:srgbClr val="003D7F"/>
          </a:solidFill>
          <a:ln w="0">
            <a:noFill/>
          </a:ln>
        </p:spPr>
        <p:txBody>
          <a:bodyPr/>
          <a:lstStyle/>
          <a:p>
            <a:endParaRPr lang="zh-CN" altLang="en-US"/>
          </a:p>
        </p:txBody>
      </p:sp>
      <p:sp>
        <p:nvSpPr>
          <p:cNvPr id="11" name="Raw SurfNeHF F1: 86.4%&#10;Pruned SaRF F1: 76.7%">
            <a:extLst>
              <a:ext uri="{FF2B5EF4-FFF2-40B4-BE49-F238E27FC236}">
                <a16:creationId xmlns:a16="http://schemas.microsoft.com/office/drawing/2014/main" id="{70E484F6-73B1-44A7-9D16-2761243E2AEB}"/>
              </a:ext>
            </a:extLst>
          </p:cNvPr>
          <p:cNvSpPr>
            <a:spLocks noGrp="1"/>
          </p:cNvSpPr>
          <p:nvPr/>
        </p:nvSpPr>
        <p:spPr>
          <a:xfrm>
            <a:off x="850900" y="5661660"/>
            <a:ext cx="4851400" cy="473837"/>
          </a:xfrm>
          <a:prstGeom prst="rect">
            <a:avLst/>
          </a:prstGeom>
          <a:noFill/>
          <a:ln w="0">
            <a:noFill/>
          </a:ln>
        </p:spPr>
        <p:txBody>
          <a:bodyPr wrap="square" lIns="0" tIns="0" rIns="0" bIns="0" anchor="t">
            <a:noAutofit/>
          </a:bodyPr>
          <a:lstStyle>
            <a:defPPr algn="ctr">
              <a:defRPr sz="1600" b="1">
                <a:solidFill>
                  <a:srgbClr val="FFCF05"/>
                </a:solidFill>
                <a:latin typeface="Arial"/>
                <a:ea typeface="Arial"/>
                <a:cs typeface="Arial"/>
              </a:defRPr>
            </a:defPPr>
          </a:lstStyle>
          <a:p>
            <a:pPr algn="ctr">
              <a:defRPr sz="1600" b="1">
                <a:solidFill>
                  <a:srgbClr val="FFCF05"/>
                </a:solidFill>
                <a:latin typeface="Arial"/>
                <a:ea typeface="Arial"/>
                <a:cs typeface="Arial"/>
              </a:defRPr>
            </a:pPr>
            <a:r>
              <a:rPr sz="1600" b="1">
                <a:solidFill>
                  <a:srgbClr val="FFCF05"/>
                </a:solidFill>
                <a:latin typeface="Arial"/>
                <a:ea typeface="Arial"/>
                <a:cs typeface="Arial"/>
              </a:rPr>
              <a:t>Raw SurfNeHF F1: 86.4%</a:t>
            </a:r>
          </a:p>
          <a:p>
            <a:pPr algn="ctr">
              <a:defRPr sz="1600" b="1">
                <a:solidFill>
                  <a:srgbClr val="FFCF05"/>
                </a:solidFill>
                <a:latin typeface="Arial"/>
                <a:ea typeface="Arial"/>
                <a:cs typeface="Arial"/>
              </a:defRPr>
            </a:pPr>
            <a:r>
              <a:rPr sz="1600" b="1">
                <a:solidFill>
                  <a:srgbClr val="FFCF05"/>
                </a:solidFill>
                <a:latin typeface="Arial"/>
                <a:ea typeface="Arial"/>
                <a:cs typeface="Arial"/>
              </a:rPr>
              <a:t>Pruned SaRF F1: 76.7%</a:t>
            </a:r>
          </a:p>
        </p:txBody>
      </p:sp>
      <p:sp>
        <p:nvSpPr>
          <p:cNvPr id="12" name="Pruning contribution">
            <a:extLst>
              <a:ext uri="{FF2B5EF4-FFF2-40B4-BE49-F238E27FC236}">
                <a16:creationId xmlns:a16="http://schemas.microsoft.com/office/drawing/2014/main" id="{7F553C53-CD10-4B9F-9AEB-E78EC125719A}"/>
              </a:ext>
            </a:extLst>
          </p:cNvPr>
          <p:cNvSpPr>
            <a:spLocks noGrp="1"/>
          </p:cNvSpPr>
          <p:nvPr/>
        </p:nvSpPr>
        <p:spPr>
          <a:xfrm>
            <a:off x="6350000" y="5569204"/>
            <a:ext cx="5130800" cy="595186"/>
          </a:xfrm>
          <a:prstGeom prst="roundRect">
            <a:avLst>
              <a:gd name="adj" fmla="val 12803"/>
            </a:avLst>
          </a:prstGeom>
          <a:solidFill>
            <a:srgbClr val="003D7F"/>
          </a:solidFill>
          <a:ln w="0">
            <a:noFill/>
          </a:ln>
        </p:spPr>
        <p:txBody>
          <a:bodyPr/>
          <a:lstStyle/>
          <a:p>
            <a:endParaRPr lang="zh-CN" altLang="en-US"/>
          </a:p>
        </p:txBody>
      </p:sp>
      <p:sp>
        <p:nvSpPr>
          <p:cNvPr id="13" name="Above 90% Balanced Accuracy&#10;with About 1.5k Samples">
            <a:extLst>
              <a:ext uri="{FF2B5EF4-FFF2-40B4-BE49-F238E27FC236}">
                <a16:creationId xmlns:a16="http://schemas.microsoft.com/office/drawing/2014/main" id="{67E09694-D6A9-4F7F-8F0E-1F0D97EA2949}"/>
              </a:ext>
            </a:extLst>
          </p:cNvPr>
          <p:cNvSpPr>
            <a:spLocks noGrp="1"/>
          </p:cNvSpPr>
          <p:nvPr/>
        </p:nvSpPr>
        <p:spPr>
          <a:xfrm>
            <a:off x="6489700" y="5661660"/>
            <a:ext cx="4851400" cy="473837"/>
          </a:xfrm>
          <a:prstGeom prst="rect">
            <a:avLst/>
          </a:prstGeom>
          <a:noFill/>
          <a:ln w="0">
            <a:noFill/>
          </a:ln>
        </p:spPr>
        <p:txBody>
          <a:bodyPr wrap="square" lIns="0" tIns="0" rIns="0" bIns="0" anchor="t">
            <a:noAutofit/>
          </a:bodyPr>
          <a:lstStyle>
            <a:defPPr algn="ctr">
              <a:defRPr sz="1600" b="1">
                <a:solidFill>
                  <a:srgbClr val="FFCF05"/>
                </a:solidFill>
                <a:latin typeface="Arial"/>
                <a:ea typeface="Arial"/>
                <a:cs typeface="Arial"/>
              </a:defRPr>
            </a:defPPr>
          </a:lstStyle>
          <a:p>
            <a:pPr algn="ctr">
              <a:defRPr sz="1600" b="1">
                <a:solidFill>
                  <a:srgbClr val="FFCF05"/>
                </a:solidFill>
                <a:latin typeface="Arial"/>
                <a:ea typeface="Arial"/>
                <a:cs typeface="Arial"/>
              </a:defRPr>
            </a:pPr>
            <a:r>
              <a:rPr sz="1600" b="1">
                <a:solidFill>
                  <a:srgbClr val="FFCF05"/>
                </a:solidFill>
                <a:latin typeface="Arial"/>
                <a:ea typeface="Arial"/>
                <a:cs typeface="Arial"/>
              </a:rPr>
              <a:t>Above 90% Balanced Accuracy</a:t>
            </a:r>
          </a:p>
          <a:p>
            <a:pPr algn="ctr">
              <a:defRPr sz="1600" b="1">
                <a:solidFill>
                  <a:srgbClr val="FFCF05"/>
                </a:solidFill>
                <a:latin typeface="Arial"/>
                <a:ea typeface="Arial"/>
                <a:cs typeface="Arial"/>
              </a:defRPr>
            </a:pPr>
            <a:r>
              <a:rPr sz="1600" b="1">
                <a:solidFill>
                  <a:srgbClr val="FFCF05"/>
                </a:solidFill>
                <a:latin typeface="Arial"/>
                <a:ea typeface="Arial"/>
                <a:cs typeface="Arial"/>
              </a:rPr>
              <a:t>with About 1.5k Samples</a:t>
            </a:r>
          </a:p>
        </p:txBody>
      </p:sp>
    </p:spTree>
    <p:extLst>
      <p:ext uri="{BB962C8B-B14F-4D97-AF65-F5344CB8AC3E}">
        <p14:creationId xmlns:p14="http://schemas.microsoft.com/office/powerpoint/2010/main" val="1178830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2" grpId="0" animBg="1"/>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 name="Black rectangle covering the former Michigan affiliation logo">
            <a:extLst>
              <a:ext uri="{FF2B5EF4-FFF2-40B4-BE49-F238E27FC236}">
                <a16:creationId xmlns:a16="http://schemas.microsoft.com/office/drawing/2014/main" id="{77FACC4C-22BC-4B5A-82F5-A79F3066BC01}"/>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297EA855-D67C-43FA-B665-6152270ECA4C}"/>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7FA8CA92-1568-42C6-95A1-A2D1450ED0A3}"/>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System Efficiency">
            <a:extLst>
              <a:ext uri="{FF2B5EF4-FFF2-40B4-BE49-F238E27FC236}">
                <a16:creationId xmlns:a16="http://schemas.microsoft.com/office/drawing/2014/main" id="{24871E73-C097-4759-B676-E6C84B8B9184}"/>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a:solidFill>
                  <a:srgbClr val="FFCF05"/>
                </a:solidFill>
                <a:latin typeface="Arial"/>
                <a:ea typeface="Arial"/>
                <a:cs typeface="Arial"/>
              </a:rPr>
              <a:t>System Efficiency</a:t>
            </a:r>
          </a:p>
        </p:txBody>
      </p:sp>
      <p:sp>
        <p:nvSpPr>
          <p:cNvPr id="5" name="23">
            <a:extLst>
              <a:ext uri="{FF2B5EF4-FFF2-40B4-BE49-F238E27FC236}">
                <a16:creationId xmlns:a16="http://schemas.microsoft.com/office/drawing/2014/main" id="{C1BB4EFB-ECB0-4040-81DF-8F76B0B6624E}"/>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23</a:t>
            </a:r>
          </a:p>
        </p:txBody>
      </p:sp>
      <p:graphicFrame>
        <p:nvGraphicFramePr>
          <p:cNvPr id="9" name="表格 8">
            <a:extLst>
              <a:ext uri="{FF2B5EF4-FFF2-40B4-BE49-F238E27FC236}">
                <a16:creationId xmlns:a16="http://schemas.microsoft.com/office/drawing/2014/main" id="{0B5A2184-6948-4DA9-B63F-4FADC2ED0E67}"/>
              </a:ext>
            </a:extLst>
          </p:cNvPr>
          <p:cNvGraphicFramePr/>
          <p:nvPr>
            <p:extLst>
              <p:ext uri="{D42A27DB-BD31-4B8C-83A1-F6EECF244321}">
                <p14:modId xmlns:p14="http://schemas.microsoft.com/office/powerpoint/2010/main" val="3950675103"/>
              </p:ext>
            </p:extLst>
          </p:nvPr>
        </p:nvGraphicFramePr>
        <p:xfrm>
          <a:off x="533400" y="1955587"/>
          <a:ext cx="11125200" cy="2600328"/>
        </p:xfrm>
        <a:graphic>
          <a:graphicData uri="http://schemas.openxmlformats.org/drawingml/2006/table">
            <a:tbl>
              <a:tblPr/>
              <a:tblGrid>
                <a:gridCol w="4140200">
                  <a:extLst>
                    <a:ext uri="{9D8B030D-6E8A-4147-A177-3AD203B41FA5}">
                      <a16:colId xmlns:a16="http://schemas.microsoft.com/office/drawing/2014/main" val="20000"/>
                    </a:ext>
                  </a:extLst>
                </a:gridCol>
                <a:gridCol w="2222500">
                  <a:extLst>
                    <a:ext uri="{9D8B030D-6E8A-4147-A177-3AD203B41FA5}">
                      <a16:colId xmlns:a16="http://schemas.microsoft.com/office/drawing/2014/main" val="20001"/>
                    </a:ext>
                  </a:extLst>
                </a:gridCol>
                <a:gridCol w="2349500">
                  <a:extLst>
                    <a:ext uri="{9D8B030D-6E8A-4147-A177-3AD203B41FA5}">
                      <a16:colId xmlns:a16="http://schemas.microsoft.com/office/drawing/2014/main" val="20002"/>
                    </a:ext>
                  </a:extLst>
                </a:gridCol>
                <a:gridCol w="2413000">
                  <a:extLst>
                    <a:ext uri="{9D8B030D-6E8A-4147-A177-3AD203B41FA5}">
                      <a16:colId xmlns:a16="http://schemas.microsoft.com/office/drawing/2014/main" val="20003"/>
                    </a:ext>
                  </a:extLst>
                </a:gridCol>
              </a:tblGrid>
              <a:tr h="433388">
                <a:tc>
                  <a:txBody>
                    <a:bodyPr/>
                    <a:lstStyle/>
                    <a:p>
                      <a:pPr algn="l"/>
                      <a:r>
                        <a:rPr sz="1700" b="1">
                          <a:solidFill>
                            <a:srgbClr val="FFFFFF"/>
                          </a:solidFill>
                          <a:latin typeface="Arial"/>
                          <a:ea typeface="Arial"/>
                          <a:cs typeface="Arial"/>
                        </a:rPr>
                        <a:t>Metric</a:t>
                      </a:r>
                    </a:p>
                  </a:txBody>
                  <a:tcPr anchor="ctr">
                    <a:lnL w="9525">
                      <a:solidFill>
                        <a:srgbClr val="3D4851"/>
                      </a:solidFill>
                      <a:prstDash val="solid"/>
                    </a:lnL>
                    <a:lnR w="9525">
                      <a:solidFill>
                        <a:srgbClr val="3D4851"/>
                      </a:solidFill>
                      <a:prstDash val="solid"/>
                    </a:lnR>
                    <a:lnT w="9525">
                      <a:solidFill>
                        <a:srgbClr val="3D4851"/>
                      </a:solidFill>
                      <a:prstDash val="solid"/>
                    </a:lnT>
                    <a:lnB w="9525">
                      <a:solidFill>
                        <a:srgbClr val="3D4851"/>
                      </a:solidFill>
                      <a:prstDash val="solid"/>
                    </a:lnB>
                    <a:solidFill>
                      <a:srgbClr val="000000"/>
                    </a:solidFill>
                  </a:tcPr>
                </a:tc>
                <a:tc>
                  <a:txBody>
                    <a:bodyPr/>
                    <a:lstStyle/>
                    <a:p>
                      <a:pPr algn="ctr"/>
                      <a:r>
                        <a:rPr sz="1700" b="1">
                          <a:solidFill>
                            <a:srgbClr val="FFFFFF"/>
                          </a:solidFill>
                          <a:latin typeface="Arial"/>
                          <a:ea typeface="Arial"/>
                          <a:cs typeface="Arial"/>
                        </a:rPr>
                        <a:t>SaRF</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a:solidFill>
                        <a:srgbClr val="3D4851"/>
                      </a:solidFill>
                      <a:prstDash val="solid"/>
                    </a:lnT>
                    <a:lnB w="9525">
                      <a:solidFill>
                        <a:srgbClr val="3D4851"/>
                      </a:solidFill>
                      <a:prstDash val="solid"/>
                    </a:lnB>
                    <a:solidFill>
                      <a:srgbClr val="000000"/>
                    </a:solidFill>
                  </a:tcPr>
                </a:tc>
                <a:tc>
                  <a:txBody>
                    <a:bodyPr/>
                    <a:lstStyle/>
                    <a:p>
                      <a:pPr algn="ctr"/>
                      <a:r>
                        <a:rPr sz="1700" b="1">
                          <a:solidFill>
                            <a:srgbClr val="FFFFFF"/>
                          </a:solidFill>
                          <a:latin typeface="Arial"/>
                          <a:ea typeface="Arial"/>
                          <a:cs typeface="Arial"/>
                        </a:rPr>
                        <a:t>SurfNeHF</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a:solidFill>
                        <a:srgbClr val="3D4851"/>
                      </a:solidFill>
                      <a:prstDash val="solid"/>
                    </a:lnT>
                    <a:lnB w="9525">
                      <a:solidFill>
                        <a:srgbClr val="3D4851"/>
                      </a:solidFill>
                      <a:prstDash val="solid"/>
                    </a:lnB>
                    <a:solidFill>
                      <a:srgbClr val="000000"/>
                    </a:solidFill>
                  </a:tcPr>
                </a:tc>
                <a:tc>
                  <a:txBody>
                    <a:bodyPr/>
                    <a:lstStyle/>
                    <a:p>
                      <a:pPr algn="ctr"/>
                      <a:r>
                        <a:rPr sz="1700" b="1">
                          <a:solidFill>
                            <a:srgbClr val="FFFFFF"/>
                          </a:solidFill>
                          <a:latin typeface="Arial"/>
                          <a:ea typeface="Arial"/>
                          <a:cs typeface="Arial"/>
                        </a:rPr>
                        <a:t>Reduction</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a:solidFill>
                        <a:srgbClr val="3D4851"/>
                      </a:solidFill>
                      <a:prstDash val="solid"/>
                    </a:lnT>
                    <a:lnB w="9525">
                      <a:solidFill>
                        <a:srgbClr val="3D4851"/>
                      </a:solidFill>
                      <a:prstDash val="solid"/>
                    </a:lnB>
                    <a:solidFill>
                      <a:srgbClr val="000000"/>
                    </a:solidFill>
                  </a:tcPr>
                </a:tc>
                <a:extLst>
                  <a:ext uri="{0D108BD9-81ED-4DB2-BD59-A6C34878D82A}">
                    <a16:rowId xmlns:a16="http://schemas.microsoft.com/office/drawing/2014/main" val="10000"/>
                  </a:ext>
                </a:extLst>
              </a:tr>
              <a:tr h="433388">
                <a:tc>
                  <a:txBody>
                    <a:bodyPr/>
                    <a:lstStyle/>
                    <a:p>
                      <a:pPr algn="l"/>
                      <a:r>
                        <a:rPr sz="1700" b="0">
                          <a:solidFill>
                            <a:srgbClr val="FFFFFF"/>
                          </a:solidFill>
                          <a:latin typeface="Arial"/>
                          <a:ea typeface="Arial"/>
                          <a:cs typeface="Arial"/>
                        </a:rPr>
                        <a:t>Training Time (h)</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700" b="1">
                          <a:solidFill>
                            <a:srgbClr val="62DBF3"/>
                          </a:solidFill>
                          <a:latin typeface="Arial"/>
                          <a:ea typeface="Arial"/>
                          <a:cs typeface="Arial"/>
                        </a:rPr>
                        <a:t>8.2</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700" b="1">
                          <a:solidFill>
                            <a:srgbClr val="62DBF3"/>
                          </a:solidFill>
                          <a:latin typeface="Arial"/>
                          <a:ea typeface="Arial"/>
                          <a:cs typeface="Arial"/>
                        </a:rPr>
                        <a:t>1.3</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700" b="1">
                          <a:solidFill>
                            <a:srgbClr val="62DBF3"/>
                          </a:solidFill>
                          <a:latin typeface="Arial"/>
                          <a:ea typeface="Arial"/>
                          <a:cs typeface="Arial"/>
                        </a:rPr>
                        <a:t>84.1%</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1"/>
                  </a:ext>
                </a:extLst>
              </a:tr>
              <a:tr h="433388">
                <a:tc>
                  <a:txBody>
                    <a:bodyPr/>
                    <a:lstStyle/>
                    <a:p>
                      <a:pPr algn="l"/>
                      <a:r>
                        <a:rPr sz="1700" b="0">
                          <a:solidFill>
                            <a:srgbClr val="FFFFFF"/>
                          </a:solidFill>
                          <a:latin typeface="Arial"/>
                          <a:ea typeface="Arial"/>
                          <a:cs typeface="Arial"/>
                        </a:rPr>
                        <a:t>Peak Memory (GB)</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700" b="1">
                          <a:solidFill>
                            <a:srgbClr val="62DBF3"/>
                          </a:solidFill>
                          <a:latin typeface="Arial"/>
                          <a:ea typeface="Arial"/>
                          <a:cs typeface="Arial"/>
                        </a:rPr>
                        <a:t>9.90</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700" b="1">
                          <a:solidFill>
                            <a:srgbClr val="62DBF3"/>
                          </a:solidFill>
                          <a:latin typeface="Arial"/>
                          <a:ea typeface="Arial"/>
                          <a:cs typeface="Arial"/>
                        </a:rPr>
                        <a:t>1.87</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700" b="1">
                          <a:solidFill>
                            <a:srgbClr val="62DBF3"/>
                          </a:solidFill>
                          <a:latin typeface="Arial"/>
                          <a:ea typeface="Arial"/>
                          <a:cs typeface="Arial"/>
                        </a:rPr>
                        <a:t>81.1%</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2"/>
                  </a:ext>
                </a:extLst>
              </a:tr>
              <a:tr h="433388">
                <a:tc>
                  <a:txBody>
                    <a:bodyPr/>
                    <a:lstStyle/>
                    <a:p>
                      <a:pPr algn="l"/>
                      <a:r>
                        <a:rPr sz="1700" b="0">
                          <a:solidFill>
                            <a:srgbClr val="FFFFFF"/>
                          </a:solidFill>
                          <a:latin typeface="Arial"/>
                          <a:ea typeface="Arial"/>
                          <a:cs typeface="Arial"/>
                        </a:rPr>
                        <a:t>Model Size (MB)</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700" b="1">
                          <a:solidFill>
                            <a:srgbClr val="62DBF3"/>
                          </a:solidFill>
                          <a:latin typeface="Arial"/>
                          <a:ea typeface="Arial"/>
                          <a:cs typeface="Arial"/>
                        </a:rPr>
                        <a:t>2.41</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700" b="1">
                          <a:solidFill>
                            <a:srgbClr val="62DBF3"/>
                          </a:solidFill>
                          <a:latin typeface="Arial"/>
                          <a:ea typeface="Arial"/>
                          <a:cs typeface="Arial"/>
                        </a:rPr>
                        <a:t>0.027</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700" b="1">
                          <a:solidFill>
                            <a:srgbClr val="62DBF3"/>
                          </a:solidFill>
                          <a:latin typeface="Arial"/>
                          <a:ea typeface="Arial"/>
                          <a:cs typeface="Arial"/>
                        </a:rPr>
                        <a:t>98.9%</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3"/>
                  </a:ext>
                </a:extLst>
              </a:tr>
              <a:tr h="433388">
                <a:tc>
                  <a:txBody>
                    <a:bodyPr/>
                    <a:lstStyle/>
                    <a:p>
                      <a:pPr algn="l"/>
                      <a:r>
                        <a:rPr sz="1700" b="0">
                          <a:solidFill>
                            <a:srgbClr val="FFFFFF"/>
                          </a:solidFill>
                          <a:latin typeface="Arial"/>
                          <a:ea typeface="Arial"/>
                          <a:cs typeface="Arial"/>
                        </a:rPr>
                        <a:t>Per-Batch FLOPs (G)</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700" b="1">
                          <a:solidFill>
                            <a:srgbClr val="62DBF3"/>
                          </a:solidFill>
                          <a:latin typeface="Arial"/>
                          <a:ea typeface="Arial"/>
                          <a:cs typeface="Arial"/>
                        </a:rPr>
                        <a:t>831.34</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700" b="1">
                          <a:solidFill>
                            <a:srgbClr val="62DBF3"/>
                          </a:solidFill>
                          <a:latin typeface="Arial"/>
                          <a:ea typeface="Arial"/>
                          <a:cs typeface="Arial"/>
                        </a:rPr>
                        <a:t>8.58</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700" b="1">
                          <a:solidFill>
                            <a:srgbClr val="62DBF3"/>
                          </a:solidFill>
                          <a:latin typeface="Arial"/>
                          <a:ea typeface="Arial"/>
                          <a:cs typeface="Arial"/>
                        </a:rPr>
                        <a:t>99.0%</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4"/>
                  </a:ext>
                </a:extLst>
              </a:tr>
              <a:tr h="433388">
                <a:tc>
                  <a:txBody>
                    <a:bodyPr/>
                    <a:lstStyle/>
                    <a:p>
                      <a:pPr algn="l"/>
                      <a:r>
                        <a:rPr sz="1700" b="0">
                          <a:solidFill>
                            <a:srgbClr val="FFFFFF"/>
                          </a:solidFill>
                          <a:latin typeface="Arial"/>
                          <a:ea typeface="Arial"/>
                          <a:cs typeface="Arial"/>
                        </a:rPr>
                        <a:t>Runtime (ms / batch)</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700" b="1">
                          <a:solidFill>
                            <a:srgbClr val="62DBF3"/>
                          </a:solidFill>
                          <a:latin typeface="Arial"/>
                          <a:ea typeface="Arial"/>
                          <a:cs typeface="Arial"/>
                        </a:rPr>
                        <a:t>109.78</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700" b="1">
                          <a:solidFill>
                            <a:srgbClr val="62DBF3"/>
                          </a:solidFill>
                          <a:latin typeface="Arial"/>
                          <a:ea typeface="Arial"/>
                          <a:cs typeface="Arial"/>
                        </a:rPr>
                        <a:t>14.97</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700" b="1">
                          <a:solidFill>
                            <a:srgbClr val="62DBF3"/>
                          </a:solidFill>
                          <a:latin typeface="Arial"/>
                          <a:ea typeface="Arial"/>
                          <a:cs typeface="Arial"/>
                        </a:rPr>
                        <a:t>86.4%</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5"/>
                  </a:ext>
                </a:extLst>
              </a:tr>
            </a:tbl>
          </a:graphicData>
        </a:graphic>
      </p:graphicFrame>
      <p:sp>
        <p:nvSpPr>
          <p:cNvPr id="10" name="RTX 3090, Batch 16     Pre-Processing: About 87 Seconds">
            <a:extLst>
              <a:ext uri="{FF2B5EF4-FFF2-40B4-BE49-F238E27FC236}">
                <a16:creationId xmlns:a16="http://schemas.microsoft.com/office/drawing/2014/main" id="{345BAA20-FDE1-4328-B60A-6E942F50261D}"/>
              </a:ext>
            </a:extLst>
          </p:cNvPr>
          <p:cNvSpPr>
            <a:spLocks noGrp="1"/>
          </p:cNvSpPr>
          <p:nvPr/>
        </p:nvSpPr>
        <p:spPr>
          <a:xfrm>
            <a:off x="533400" y="1591541"/>
            <a:ext cx="11125200" cy="312039"/>
          </a:xfrm>
          <a:prstGeom prst="rect">
            <a:avLst/>
          </a:prstGeom>
          <a:noFill/>
          <a:ln w="0">
            <a:noFill/>
          </a:ln>
        </p:spPr>
        <p:txBody>
          <a:bodyPr wrap="none" lIns="0" tIns="0" rIns="0" bIns="0" anchor="t">
            <a:noAutofit/>
          </a:bodyPr>
          <a:lstStyle>
            <a:defPPr algn="l">
              <a:defRPr sz="1700" b="1">
                <a:solidFill>
                  <a:srgbClr val="FFFFFF"/>
                </a:solidFill>
                <a:latin typeface="Arial"/>
                <a:ea typeface="Arial"/>
                <a:cs typeface="Arial"/>
              </a:defRPr>
            </a:defPPr>
          </a:lstStyle>
          <a:p>
            <a:pPr algn="l">
              <a:defRPr sz="1700" b="1">
                <a:solidFill>
                  <a:srgbClr val="FFFFFF"/>
                </a:solidFill>
                <a:latin typeface="Arial"/>
                <a:ea typeface="Arial"/>
                <a:cs typeface="Arial"/>
              </a:defRPr>
            </a:pPr>
            <a:r>
              <a:rPr sz="1700" b="1" dirty="0">
                <a:solidFill>
                  <a:srgbClr val="FFFFFF"/>
                </a:solidFill>
                <a:latin typeface="Arial"/>
                <a:ea typeface="Arial"/>
                <a:cs typeface="Arial"/>
              </a:rPr>
              <a:t>RTX 3090, Batch 16     Pre-Processing: </a:t>
            </a:r>
            <a:r>
              <a:rPr lang="en-US" altLang="zh-CN" sz="1700" b="1" dirty="0">
                <a:solidFill>
                  <a:srgbClr val="FFFFFF"/>
                </a:solidFill>
                <a:latin typeface="Arial"/>
                <a:ea typeface="Arial"/>
                <a:cs typeface="Arial"/>
              </a:rPr>
              <a:t>Takes</a:t>
            </a:r>
            <a:r>
              <a:rPr lang="zh-CN" altLang="en-US" sz="1700" b="1" dirty="0">
                <a:solidFill>
                  <a:srgbClr val="FFFFFF"/>
                </a:solidFill>
                <a:latin typeface="Arial"/>
                <a:ea typeface="Arial"/>
                <a:cs typeface="Arial"/>
              </a:rPr>
              <a:t> </a:t>
            </a:r>
            <a:r>
              <a:rPr lang="en-US" altLang="zh-CN" sz="1700" b="1" dirty="0">
                <a:solidFill>
                  <a:srgbClr val="FFFFFF"/>
                </a:solidFill>
                <a:latin typeface="Arial"/>
                <a:ea typeface="Arial"/>
                <a:cs typeface="Arial"/>
              </a:rPr>
              <a:t>Only</a:t>
            </a:r>
            <a:r>
              <a:rPr lang="zh-CN" altLang="en-US" sz="1700" b="1" dirty="0">
                <a:solidFill>
                  <a:srgbClr val="FFFFFF"/>
                </a:solidFill>
                <a:latin typeface="Arial"/>
                <a:ea typeface="Arial"/>
                <a:cs typeface="Arial"/>
              </a:rPr>
              <a:t> </a:t>
            </a:r>
            <a:r>
              <a:rPr sz="1700" b="1" dirty="0">
                <a:solidFill>
                  <a:srgbClr val="FFFFFF"/>
                </a:solidFill>
                <a:latin typeface="Arial"/>
                <a:ea typeface="Arial"/>
                <a:cs typeface="Arial"/>
              </a:rPr>
              <a:t>About 87 Seconds</a:t>
            </a:r>
          </a:p>
        </p:txBody>
      </p:sp>
      <p:sp>
        <p:nvSpPr>
          <p:cNvPr id="12" name="1.3 Hours">
            <a:extLst>
              <a:ext uri="{FF2B5EF4-FFF2-40B4-BE49-F238E27FC236}">
                <a16:creationId xmlns:a16="http://schemas.microsoft.com/office/drawing/2014/main" id="{253B31E3-75B3-C1DD-A4BF-A357344A41BD}"/>
              </a:ext>
            </a:extLst>
          </p:cNvPr>
          <p:cNvSpPr>
            <a:spLocks noGrp="1"/>
          </p:cNvSpPr>
          <p:nvPr/>
        </p:nvSpPr>
        <p:spPr>
          <a:xfrm>
            <a:off x="2685473" y="5063337"/>
            <a:ext cx="3937000" cy="652971"/>
          </a:xfrm>
          <a:prstGeom prst="rect">
            <a:avLst/>
          </a:prstGeom>
          <a:noFill/>
          <a:ln w="0">
            <a:noFill/>
          </a:ln>
        </p:spPr>
        <p:txBody>
          <a:bodyPr wrap="none" lIns="0" tIns="0" rIns="0" bIns="0" anchor="t">
            <a:noAutofit/>
          </a:bodyPr>
          <a:lstStyle>
            <a:defPPr algn="l">
              <a:defRPr sz="4300" b="1">
                <a:solidFill>
                  <a:srgbClr val="62DBF3"/>
                </a:solidFill>
                <a:latin typeface="Arial"/>
                <a:ea typeface="Arial"/>
                <a:cs typeface="Arial"/>
              </a:defRPr>
            </a:defPPr>
          </a:lstStyle>
          <a:p>
            <a:pPr algn="l">
              <a:defRPr sz="4300" b="1">
                <a:solidFill>
                  <a:srgbClr val="62DBF3"/>
                </a:solidFill>
                <a:latin typeface="Arial"/>
                <a:ea typeface="Arial"/>
                <a:cs typeface="Arial"/>
              </a:defRPr>
            </a:pPr>
            <a:r>
              <a:rPr sz="4300" b="1" dirty="0">
                <a:solidFill>
                  <a:srgbClr val="62DBF3"/>
                </a:solidFill>
                <a:latin typeface="Arial"/>
                <a:ea typeface="Arial"/>
                <a:cs typeface="Arial"/>
              </a:rPr>
              <a:t>1.3 Hours</a:t>
            </a:r>
          </a:p>
        </p:txBody>
      </p:sp>
      <p:sp>
        <p:nvSpPr>
          <p:cNvPr id="13" name="Training on Scene F">
            <a:extLst>
              <a:ext uri="{FF2B5EF4-FFF2-40B4-BE49-F238E27FC236}">
                <a16:creationId xmlns:a16="http://schemas.microsoft.com/office/drawing/2014/main" id="{172C8D68-BE61-9B9C-CC7D-062B8F2241FB}"/>
              </a:ext>
            </a:extLst>
          </p:cNvPr>
          <p:cNvSpPr>
            <a:spLocks noGrp="1"/>
          </p:cNvSpPr>
          <p:nvPr/>
        </p:nvSpPr>
        <p:spPr>
          <a:xfrm>
            <a:off x="5334000" y="5045733"/>
            <a:ext cx="6858000" cy="392938"/>
          </a:xfrm>
          <a:prstGeom prst="rect">
            <a:avLst/>
          </a:prstGeom>
          <a:noFill/>
          <a:ln w="0">
            <a:noFill/>
          </a:ln>
        </p:spPr>
        <p:txBody>
          <a:bodyPr wrap="none" lIns="0" tIns="0" rIns="0" bIns="0" anchor="t">
            <a:noAutofit/>
          </a:bodyPr>
          <a:lstStyle>
            <a:defPPr algn="l">
              <a:defRPr sz="2400" b="1">
                <a:solidFill>
                  <a:srgbClr val="FFFFFF"/>
                </a:solidFill>
                <a:latin typeface="Arial"/>
                <a:ea typeface="Arial"/>
                <a:cs typeface="Arial"/>
              </a:defRPr>
            </a:defPPr>
          </a:lstStyle>
          <a:p>
            <a:pPr algn="l">
              <a:defRPr sz="2400" b="1">
                <a:solidFill>
                  <a:srgbClr val="FFFFFF"/>
                </a:solidFill>
                <a:latin typeface="Arial"/>
                <a:ea typeface="Arial"/>
                <a:cs typeface="Arial"/>
              </a:defRPr>
            </a:pPr>
            <a:r>
              <a:rPr lang="en-US" altLang="zh-CN" sz="2400" b="1" dirty="0">
                <a:solidFill>
                  <a:srgbClr val="FFFFFF"/>
                </a:solidFill>
                <a:latin typeface="Arial"/>
                <a:ea typeface="Arial"/>
                <a:cs typeface="Arial"/>
              </a:rPr>
              <a:t>Lower</a:t>
            </a:r>
            <a:r>
              <a:rPr lang="zh-CN" altLang="en-US" sz="2400" b="1" dirty="0">
                <a:solidFill>
                  <a:srgbClr val="FFFFFF"/>
                </a:solidFill>
                <a:latin typeface="Arial"/>
                <a:ea typeface="Arial"/>
                <a:cs typeface="Arial"/>
              </a:rPr>
              <a:t> </a:t>
            </a:r>
            <a:r>
              <a:rPr lang="en-US" altLang="zh-CN" sz="2400" b="1" dirty="0">
                <a:solidFill>
                  <a:srgbClr val="FFFFFF"/>
                </a:solidFill>
                <a:latin typeface="Arial"/>
                <a:ea typeface="Arial"/>
                <a:cs typeface="Arial"/>
              </a:rPr>
              <a:t>System</a:t>
            </a:r>
            <a:r>
              <a:rPr lang="zh-CN" altLang="en-US" sz="2400" b="1" dirty="0">
                <a:solidFill>
                  <a:srgbClr val="FFFFFF"/>
                </a:solidFill>
                <a:latin typeface="Arial"/>
                <a:ea typeface="Arial"/>
                <a:cs typeface="Arial"/>
              </a:rPr>
              <a:t> </a:t>
            </a:r>
            <a:r>
              <a:rPr lang="en-US" altLang="zh-CN" sz="2400" b="1" dirty="0">
                <a:solidFill>
                  <a:srgbClr val="FFFFFF"/>
                </a:solidFill>
                <a:latin typeface="Arial"/>
                <a:ea typeface="Arial"/>
                <a:cs typeface="Arial"/>
              </a:rPr>
              <a:t>Overhead</a:t>
            </a:r>
            <a:endParaRPr sz="2400" b="1" dirty="0">
              <a:solidFill>
                <a:srgbClr val="FFFFFF"/>
              </a:solidFill>
              <a:latin typeface="Arial"/>
              <a:ea typeface="Arial"/>
              <a:cs typeface="Arial"/>
            </a:endParaRPr>
          </a:p>
        </p:txBody>
      </p:sp>
      <p:sp>
        <p:nvSpPr>
          <p:cNvPr id="14" name="84.1% Less Training Time">
            <a:extLst>
              <a:ext uri="{FF2B5EF4-FFF2-40B4-BE49-F238E27FC236}">
                <a16:creationId xmlns:a16="http://schemas.microsoft.com/office/drawing/2014/main" id="{5F550E3A-F71A-37C0-30DA-3A926F8BE57C}"/>
              </a:ext>
            </a:extLst>
          </p:cNvPr>
          <p:cNvSpPr>
            <a:spLocks noGrp="1"/>
          </p:cNvSpPr>
          <p:nvPr/>
        </p:nvSpPr>
        <p:spPr>
          <a:xfrm>
            <a:off x="5334000" y="5519570"/>
            <a:ext cx="6858000" cy="392938"/>
          </a:xfrm>
          <a:prstGeom prst="rect">
            <a:avLst/>
          </a:prstGeom>
          <a:noFill/>
          <a:ln w="0">
            <a:noFill/>
          </a:ln>
        </p:spPr>
        <p:txBody>
          <a:bodyPr wrap="none" lIns="0" tIns="0" rIns="0" bIns="0" anchor="t">
            <a:noAutofit/>
          </a:bodyPr>
          <a:lstStyle>
            <a:defPPr algn="l">
              <a:defRPr sz="2300" b="1">
                <a:solidFill>
                  <a:srgbClr val="62DBF3"/>
                </a:solidFill>
                <a:latin typeface="Arial"/>
                <a:ea typeface="Arial"/>
                <a:cs typeface="Arial"/>
              </a:defRPr>
            </a:defPPr>
          </a:lstStyle>
          <a:p>
            <a:pPr algn="l">
              <a:defRPr sz="2300" b="1">
                <a:solidFill>
                  <a:srgbClr val="62DBF3"/>
                </a:solidFill>
                <a:latin typeface="Arial"/>
                <a:ea typeface="Arial"/>
                <a:cs typeface="Arial"/>
              </a:defRPr>
            </a:pPr>
            <a:r>
              <a:rPr sz="2300" b="1" dirty="0">
                <a:solidFill>
                  <a:srgbClr val="62DBF3"/>
                </a:solidFill>
                <a:latin typeface="Arial"/>
                <a:ea typeface="Arial"/>
                <a:cs typeface="Arial"/>
              </a:rPr>
              <a:t>84.1% Less Training Time</a:t>
            </a:r>
          </a:p>
        </p:txBody>
      </p:sp>
    </p:spTree>
    <p:extLst>
      <p:ext uri="{BB962C8B-B14F-4D97-AF65-F5344CB8AC3E}">
        <p14:creationId xmlns:p14="http://schemas.microsoft.com/office/powerpoint/2010/main" val="1951766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8" name="Black rectangle covering the former Michigan affiliation logo">
            <a:extLst>
              <a:ext uri="{FF2B5EF4-FFF2-40B4-BE49-F238E27FC236}">
                <a16:creationId xmlns:a16="http://schemas.microsoft.com/office/drawing/2014/main" id="{5EC55D46-C702-4006-9B76-4A3613591841}"/>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5E75190F-63D8-41D5-A489-9C2706F80285}"/>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9E545977-9DD2-402E-BEBA-98B285E879DF}"/>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Conclusions &amp; Key Takeaways">
            <a:extLst>
              <a:ext uri="{FF2B5EF4-FFF2-40B4-BE49-F238E27FC236}">
                <a16:creationId xmlns:a16="http://schemas.microsoft.com/office/drawing/2014/main" id="{A9BEE26E-457A-4383-9788-617C171B929F}"/>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a:solidFill>
                  <a:srgbClr val="FFCF05"/>
                </a:solidFill>
                <a:latin typeface="Arial"/>
                <a:ea typeface="Arial"/>
                <a:cs typeface="Arial"/>
              </a:rPr>
              <a:t>Conclusions &amp; Key Takeaways</a:t>
            </a:r>
          </a:p>
        </p:txBody>
      </p:sp>
      <p:sp>
        <p:nvSpPr>
          <p:cNvPr id="5" name="24">
            <a:extLst>
              <a:ext uri="{FF2B5EF4-FFF2-40B4-BE49-F238E27FC236}">
                <a16:creationId xmlns:a16="http://schemas.microsoft.com/office/drawing/2014/main" id="{F84E8FCE-6885-43D1-9DA0-5E725AB28DCB}"/>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24</a:t>
            </a:r>
          </a:p>
        </p:txBody>
      </p:sp>
      <p:sp>
        <p:nvSpPr>
          <p:cNvPr id="6" name="Compact NeHF Surface Parameterization">
            <a:extLst>
              <a:ext uri="{FF2B5EF4-FFF2-40B4-BE49-F238E27FC236}">
                <a16:creationId xmlns:a16="http://schemas.microsoft.com/office/drawing/2014/main" id="{524D3D62-3825-4C63-920B-1C9FD508E804}"/>
              </a:ext>
            </a:extLst>
          </p:cNvPr>
          <p:cNvSpPr>
            <a:spLocks noGrp="1"/>
          </p:cNvSpPr>
          <p:nvPr/>
        </p:nvSpPr>
        <p:spPr>
          <a:xfrm>
            <a:off x="711200" y="1605143"/>
            <a:ext cx="10769600" cy="476250"/>
          </a:xfrm>
          <a:prstGeom prst="rect">
            <a:avLst/>
          </a:prstGeom>
          <a:noFill/>
          <a:ln w="0">
            <a:noFill/>
          </a:ln>
        </p:spPr>
        <p:txBody>
          <a:bodyPr wrap="square" lIns="0" tIns="0" rIns="0" bIns="0" anchor="t">
            <a:noAutofit/>
          </a:bodyPr>
          <a:lstStyle>
            <a:defPPr algn="l">
              <a:defRPr sz="2150" b="1">
                <a:solidFill>
                  <a:srgbClr val="FFFFFF"/>
                </a:solidFill>
                <a:latin typeface="Arial"/>
                <a:ea typeface="Arial"/>
                <a:cs typeface="Arial"/>
              </a:defRPr>
            </a:defPPr>
          </a:lstStyle>
          <a:p>
            <a:pPr marL="304800" indent="-152400" algn="l">
              <a:spcAft>
                <a:spcPts val="0"/>
              </a:spcAft>
              <a:buChar char="•"/>
              <a:defRPr sz="2150" b="1">
                <a:solidFill>
                  <a:srgbClr val="FFFFFF"/>
                </a:solidFill>
                <a:latin typeface="Arial"/>
                <a:ea typeface="Arial"/>
                <a:cs typeface="Arial"/>
              </a:defRPr>
            </a:pPr>
            <a:r>
              <a:t>SurfNeHF enables efficient 3D urban mapping from crowdsourced GNSS data.</a:t>
            </a:r>
          </a:p>
        </p:txBody>
      </p:sp>
      <p:sp>
        <p:nvSpPr>
          <p:cNvPr id="7" name="Disentangled Geometry, Reflectance &amp; Satellite Sources">
            <a:extLst>
              <a:ext uri="{FF2B5EF4-FFF2-40B4-BE49-F238E27FC236}">
                <a16:creationId xmlns:a16="http://schemas.microsoft.com/office/drawing/2014/main" id="{2EEF5861-93DC-4E82-B776-BA9207D435F1}"/>
              </a:ext>
            </a:extLst>
          </p:cNvPr>
          <p:cNvSpPr>
            <a:spLocks noGrp="1"/>
          </p:cNvSpPr>
          <p:nvPr/>
        </p:nvSpPr>
        <p:spPr>
          <a:xfrm>
            <a:off x="711200" y="2158351"/>
            <a:ext cx="10769600" cy="685800"/>
          </a:xfrm>
          <a:prstGeom prst="rect">
            <a:avLst/>
          </a:prstGeom>
          <a:noFill/>
          <a:ln w="0">
            <a:noFill/>
          </a:ln>
        </p:spPr>
        <p:txBody>
          <a:bodyPr wrap="square" lIns="0" tIns="0" rIns="0" bIns="0" anchor="t">
            <a:noAutofit/>
          </a:bodyPr>
          <a:lstStyle>
            <a:defPPr algn="l">
              <a:defRPr sz="2150" b="1">
                <a:solidFill>
                  <a:srgbClr val="FFFFFF"/>
                </a:solidFill>
                <a:latin typeface="Arial"/>
                <a:ea typeface="Arial"/>
                <a:cs typeface="Arial"/>
              </a:defRPr>
            </a:defPPr>
          </a:lstStyle>
          <a:p>
            <a:pPr marL="304800" indent="-152400" algn="l">
              <a:spcAft>
                <a:spcPts val="0"/>
              </a:spcAft>
              <a:buChar char="•"/>
              <a:defRPr sz="2150" b="1">
                <a:solidFill>
                  <a:srgbClr val="FFFFFF"/>
                </a:solidFill>
                <a:latin typeface="Arial"/>
                <a:ea typeface="Arial"/>
                <a:cs typeface="Arial"/>
              </a:defRPr>
            </a:pPr>
            <a:r>
              <a:rPr dirty="0"/>
              <a:t>Fully differentiable RF inverse rendering </a:t>
            </a:r>
            <a:r>
              <a:rPr lang="en-US" altLang="zh-CN" dirty="0"/>
              <a:t>separately</a:t>
            </a:r>
            <a:r>
              <a:rPr lang="zh-CN" altLang="en-US" dirty="0"/>
              <a:t> </a:t>
            </a:r>
            <a:r>
              <a:rPr lang="en-US" altLang="zh-CN" dirty="0"/>
              <a:t>recovers</a:t>
            </a:r>
            <a:r>
              <a:rPr lang="zh-CN" altLang="en-US" dirty="0"/>
              <a:t> </a:t>
            </a:r>
            <a:r>
              <a:rPr dirty="0"/>
              <a:t>building geometry, surface reflectance and satellite </a:t>
            </a:r>
            <a:r>
              <a:rPr lang="en-US" altLang="zh-CN" dirty="0"/>
              <a:t>parameters</a:t>
            </a:r>
            <a:r>
              <a:rPr dirty="0"/>
              <a:t>.</a:t>
            </a:r>
          </a:p>
        </p:txBody>
      </p:sp>
      <p:sp>
        <p:nvSpPr>
          <p:cNvPr id="8" name="Fully Differentiable Reconstruction via Inverse Rendering">
            <a:extLst>
              <a:ext uri="{FF2B5EF4-FFF2-40B4-BE49-F238E27FC236}">
                <a16:creationId xmlns:a16="http://schemas.microsoft.com/office/drawing/2014/main" id="{388663AF-DC75-43E4-8292-48104E36CE18}"/>
              </a:ext>
            </a:extLst>
          </p:cNvPr>
          <p:cNvSpPr>
            <a:spLocks noGrp="1"/>
          </p:cNvSpPr>
          <p:nvPr/>
        </p:nvSpPr>
        <p:spPr>
          <a:xfrm>
            <a:off x="711200" y="3009900"/>
            <a:ext cx="10769600" cy="685800"/>
          </a:xfrm>
          <a:prstGeom prst="rect">
            <a:avLst/>
          </a:prstGeom>
          <a:noFill/>
          <a:ln w="0">
            <a:noFill/>
          </a:ln>
        </p:spPr>
        <p:txBody>
          <a:bodyPr wrap="square" lIns="0" tIns="0" rIns="0" bIns="0" anchor="t">
            <a:noAutofit/>
          </a:bodyPr>
          <a:lstStyle>
            <a:defPPr algn="l">
              <a:defRPr sz="2150" b="1">
                <a:solidFill>
                  <a:srgbClr val="FFFFFF"/>
                </a:solidFill>
                <a:latin typeface="Arial"/>
                <a:ea typeface="Arial"/>
                <a:cs typeface="Arial"/>
              </a:defRPr>
            </a:defPPr>
          </a:lstStyle>
          <a:p>
            <a:pPr marL="304800" indent="-152400" algn="l">
              <a:spcAft>
                <a:spcPts val="0"/>
              </a:spcAft>
              <a:buChar char="•"/>
              <a:defRPr sz="2150" b="1">
                <a:solidFill>
                  <a:srgbClr val="FFFFFF"/>
                </a:solidFill>
                <a:latin typeface="Arial"/>
                <a:ea typeface="Arial"/>
                <a:cs typeface="Arial"/>
              </a:defRPr>
            </a:pPr>
            <a:r>
              <a:rPr dirty="0"/>
              <a:t>Experiments show higher reconstruction accuracy with less</a:t>
            </a:r>
            <a:r>
              <a:rPr lang="zh-CN" altLang="en-US" dirty="0"/>
              <a:t> </a:t>
            </a:r>
            <a:r>
              <a:rPr dirty="0"/>
              <a:t>training data and lower computational costs.</a:t>
            </a:r>
          </a:p>
        </p:txBody>
      </p:sp>
      <p:sp>
        <p:nvSpPr>
          <p:cNvPr id="9" name="94.6%">
            <a:extLst>
              <a:ext uri="{FF2B5EF4-FFF2-40B4-BE49-F238E27FC236}">
                <a16:creationId xmlns:a16="http://schemas.microsoft.com/office/drawing/2014/main" id="{3D65DBAF-288F-4C15-A062-FC52C4A4A283}"/>
              </a:ext>
            </a:extLst>
          </p:cNvPr>
          <p:cNvSpPr>
            <a:spLocks noGrp="1"/>
          </p:cNvSpPr>
          <p:nvPr/>
        </p:nvSpPr>
        <p:spPr>
          <a:xfrm>
            <a:off x="711200" y="4090225"/>
            <a:ext cx="3200400" cy="722313"/>
          </a:xfrm>
          <a:prstGeom prst="rect">
            <a:avLst/>
          </a:prstGeom>
          <a:noFill/>
          <a:ln w="0">
            <a:noFill/>
          </a:ln>
        </p:spPr>
        <p:txBody>
          <a:bodyPr wrap="none" lIns="0" tIns="0" rIns="0" bIns="0" anchor="t">
            <a:noAutofit/>
          </a:bodyPr>
          <a:lstStyle>
            <a:defPPr algn="ctr">
              <a:defRPr sz="4550" b="1">
                <a:solidFill>
                  <a:srgbClr val="FFCF05"/>
                </a:solidFill>
                <a:latin typeface="Arial"/>
                <a:ea typeface="Arial"/>
                <a:cs typeface="Arial"/>
              </a:defRPr>
            </a:defPPr>
          </a:lstStyle>
          <a:p>
            <a:pPr algn="ctr">
              <a:defRPr sz="4550" b="1">
                <a:solidFill>
                  <a:srgbClr val="FFCF05"/>
                </a:solidFill>
                <a:latin typeface="Arial"/>
                <a:ea typeface="Arial"/>
                <a:cs typeface="Arial"/>
              </a:defRPr>
            </a:pPr>
            <a:r>
              <a:rPr sz="4550" b="1">
                <a:solidFill>
                  <a:srgbClr val="FFCF05"/>
                </a:solidFill>
                <a:latin typeface="Arial"/>
                <a:ea typeface="Arial"/>
                <a:cs typeface="Arial"/>
              </a:rPr>
              <a:t>94.6%</a:t>
            </a:r>
          </a:p>
        </p:txBody>
      </p:sp>
      <p:sp>
        <p:nvSpPr>
          <p:cNvPr id="10" name="+10.8">
            <a:extLst>
              <a:ext uri="{FF2B5EF4-FFF2-40B4-BE49-F238E27FC236}">
                <a16:creationId xmlns:a16="http://schemas.microsoft.com/office/drawing/2014/main" id="{E43B202A-36B1-49DB-9D4C-C22BAF299A70}"/>
              </a:ext>
            </a:extLst>
          </p:cNvPr>
          <p:cNvSpPr>
            <a:spLocks noGrp="1"/>
          </p:cNvSpPr>
          <p:nvPr/>
        </p:nvSpPr>
        <p:spPr>
          <a:xfrm>
            <a:off x="4495800" y="4090226"/>
            <a:ext cx="3200400" cy="722309"/>
          </a:xfrm>
          <a:prstGeom prst="rect">
            <a:avLst/>
          </a:prstGeom>
          <a:noFill/>
          <a:ln w="0">
            <a:noFill/>
          </a:ln>
        </p:spPr>
        <p:txBody>
          <a:bodyPr wrap="square" lIns="0" tIns="0" rIns="0" bIns="0" anchor="t">
            <a:noAutofit/>
          </a:bodyPr>
          <a:lstStyle>
            <a:defPPr algn="ctr">
              <a:defRPr sz="4550" b="1">
                <a:solidFill>
                  <a:srgbClr val="FFCF05"/>
                </a:solidFill>
                <a:latin typeface="Arial"/>
                <a:ea typeface="Arial"/>
                <a:cs typeface="Arial"/>
              </a:defRPr>
            </a:defPPr>
          </a:lstStyle>
          <a:p>
            <a:pPr algn="ctr">
              <a:defRPr sz="4550" b="1">
                <a:solidFill>
                  <a:srgbClr val="FFCF05"/>
                </a:solidFill>
                <a:latin typeface="Arial"/>
                <a:ea typeface="Arial"/>
                <a:cs typeface="Arial"/>
              </a:defRPr>
            </a:pPr>
            <a:r>
              <a:rPr sz="4550" b="1">
                <a:solidFill>
                  <a:srgbClr val="FFCF05"/>
                </a:solidFill>
                <a:latin typeface="Arial"/>
                <a:ea typeface="Arial"/>
                <a:cs typeface="Arial"/>
              </a:rPr>
              <a:t>≈8×</a:t>
            </a:r>
          </a:p>
        </p:txBody>
      </p:sp>
      <p:sp>
        <p:nvSpPr>
          <p:cNvPr id="11" name="−80~90%">
            <a:extLst>
              <a:ext uri="{FF2B5EF4-FFF2-40B4-BE49-F238E27FC236}">
                <a16:creationId xmlns:a16="http://schemas.microsoft.com/office/drawing/2014/main" id="{C09CA273-8A4F-49A9-B6FF-ED8184EECA51}"/>
              </a:ext>
            </a:extLst>
          </p:cNvPr>
          <p:cNvSpPr>
            <a:spLocks noGrp="1"/>
          </p:cNvSpPr>
          <p:nvPr/>
        </p:nvSpPr>
        <p:spPr>
          <a:xfrm>
            <a:off x="8280400" y="4090225"/>
            <a:ext cx="3200400" cy="722313"/>
          </a:xfrm>
          <a:prstGeom prst="rect">
            <a:avLst/>
          </a:prstGeom>
          <a:noFill/>
          <a:ln w="0">
            <a:noFill/>
          </a:ln>
        </p:spPr>
        <p:txBody>
          <a:bodyPr wrap="none" lIns="0" tIns="0" rIns="0" bIns="0" anchor="t">
            <a:noAutofit/>
          </a:bodyPr>
          <a:lstStyle>
            <a:defPPr algn="ctr">
              <a:defRPr sz="3950" b="1">
                <a:solidFill>
                  <a:srgbClr val="FFCF05"/>
                </a:solidFill>
                <a:latin typeface="Arial"/>
                <a:ea typeface="Arial"/>
                <a:cs typeface="Arial"/>
              </a:defRPr>
            </a:defPPr>
          </a:lstStyle>
          <a:p>
            <a:pPr algn="ctr">
              <a:defRPr sz="3950" b="1">
                <a:solidFill>
                  <a:srgbClr val="FFCF05"/>
                </a:solidFill>
                <a:latin typeface="Arial"/>
                <a:ea typeface="Arial"/>
                <a:cs typeface="Arial"/>
              </a:defRPr>
            </a:pPr>
            <a:r>
              <a:rPr sz="3950" b="1">
                <a:solidFill>
                  <a:srgbClr val="FFCF05"/>
                </a:solidFill>
                <a:latin typeface="Arial"/>
                <a:ea typeface="Arial"/>
                <a:cs typeface="Arial"/>
              </a:rPr>
              <a:t>−80~90%</a:t>
            </a:r>
          </a:p>
        </p:txBody>
      </p:sp>
      <p:sp>
        <p:nvSpPr>
          <p:cNvPr id="12" name="Mean Balanced&#10;Accuracy">
            <a:extLst>
              <a:ext uri="{FF2B5EF4-FFF2-40B4-BE49-F238E27FC236}">
                <a16:creationId xmlns:a16="http://schemas.microsoft.com/office/drawing/2014/main" id="{8602B364-191E-449E-BC26-6933DA78D0B9}"/>
              </a:ext>
            </a:extLst>
          </p:cNvPr>
          <p:cNvSpPr>
            <a:spLocks noGrp="1"/>
          </p:cNvSpPr>
          <p:nvPr/>
        </p:nvSpPr>
        <p:spPr>
          <a:xfrm>
            <a:off x="711200" y="5037896"/>
            <a:ext cx="3200400" cy="1057275"/>
          </a:xfrm>
          <a:prstGeom prst="rect">
            <a:avLst/>
          </a:prstGeom>
          <a:noFill/>
          <a:ln w="0">
            <a:noFill/>
          </a:ln>
        </p:spPr>
        <p:txBody>
          <a:bodyPr wrap="square" lIns="0" tIns="0" rIns="0" bIns="0" anchor="t">
            <a:noAutofit/>
          </a:bodyPr>
          <a:lstStyle>
            <a:defPPr algn="ctr">
              <a:defRPr sz="1850" b="1">
                <a:solidFill>
                  <a:srgbClr val="FFFFFF"/>
                </a:solidFill>
                <a:latin typeface="Arial"/>
                <a:ea typeface="Arial"/>
                <a:cs typeface="Arial"/>
              </a:defRPr>
            </a:defPPr>
          </a:lstStyle>
          <a:p>
            <a:pPr algn="ctr">
              <a:defRPr sz="1850" b="1">
                <a:solidFill>
                  <a:srgbClr val="FFFFFF"/>
                </a:solidFill>
                <a:latin typeface="Arial"/>
                <a:ea typeface="Arial"/>
                <a:cs typeface="Arial"/>
              </a:defRPr>
            </a:pPr>
            <a:r>
              <a:rPr sz="1850" b="1" dirty="0">
                <a:solidFill>
                  <a:srgbClr val="FFFFFF"/>
                </a:solidFill>
                <a:latin typeface="Arial"/>
                <a:ea typeface="Arial"/>
                <a:cs typeface="Arial"/>
              </a:rPr>
              <a:t>Mean Balanced Accuracy</a:t>
            </a:r>
          </a:p>
          <a:p>
            <a:pPr algn="ctr">
              <a:defRPr sz="1850" b="1">
                <a:solidFill>
                  <a:srgbClr val="FFFFFF"/>
                </a:solidFill>
                <a:latin typeface="Arial"/>
                <a:ea typeface="Arial"/>
                <a:cs typeface="Arial"/>
              </a:defRPr>
            </a:pPr>
            <a:r>
              <a:rPr sz="1850" b="1" dirty="0">
                <a:solidFill>
                  <a:srgbClr val="FFFFFF"/>
                </a:solidFill>
                <a:latin typeface="Arial"/>
                <a:ea typeface="Arial"/>
                <a:cs typeface="Arial"/>
              </a:rPr>
              <a:t>+10.8 Percentage</a:t>
            </a:r>
            <a:r>
              <a:rPr lang="zh-CN" altLang="en-US" sz="1850" b="1" dirty="0">
                <a:solidFill>
                  <a:srgbClr val="FFFFFF"/>
                </a:solidFill>
                <a:latin typeface="Arial"/>
                <a:ea typeface="Arial"/>
                <a:cs typeface="Arial"/>
              </a:rPr>
              <a:t> </a:t>
            </a:r>
            <a:r>
              <a:rPr sz="1850" b="1" dirty="0" err="1">
                <a:solidFill>
                  <a:srgbClr val="FFFFFF"/>
                </a:solidFill>
                <a:latin typeface="Arial"/>
                <a:ea typeface="Arial"/>
                <a:cs typeface="Arial"/>
              </a:rPr>
              <a:t>v</a:t>
            </a:r>
            <a:r>
              <a:rPr lang="en-US" altLang="zh-CN" sz="1850" b="1" dirty="0" err="1">
                <a:solidFill>
                  <a:srgbClr val="FFFFFF"/>
                </a:solidFill>
                <a:latin typeface="Arial"/>
                <a:ea typeface="Arial"/>
                <a:cs typeface="Arial"/>
              </a:rPr>
              <a:t>.</a:t>
            </a:r>
            <a:r>
              <a:rPr sz="1850" b="1" dirty="0" err="1">
                <a:solidFill>
                  <a:srgbClr val="FFFFFF"/>
                </a:solidFill>
                <a:latin typeface="Arial"/>
                <a:ea typeface="Arial"/>
                <a:cs typeface="Arial"/>
              </a:rPr>
              <a:t>s</a:t>
            </a:r>
            <a:r>
              <a:rPr sz="1850" b="1" dirty="0">
                <a:solidFill>
                  <a:srgbClr val="FFFFFF"/>
                </a:solidFill>
                <a:latin typeface="Arial"/>
                <a:ea typeface="Arial"/>
                <a:cs typeface="Arial"/>
              </a:rPr>
              <a:t>. </a:t>
            </a:r>
            <a:r>
              <a:rPr lang="en-US" altLang="zh-CN" sz="1850" b="1" dirty="0">
                <a:solidFill>
                  <a:srgbClr val="FFFFFF"/>
                </a:solidFill>
                <a:latin typeface="Arial"/>
                <a:ea typeface="Arial"/>
                <a:cs typeface="Arial"/>
              </a:rPr>
              <a:t>SOTA</a:t>
            </a:r>
            <a:endParaRPr sz="1850" b="1" dirty="0">
              <a:solidFill>
                <a:srgbClr val="FFFFFF"/>
              </a:solidFill>
              <a:latin typeface="Arial"/>
              <a:ea typeface="Arial"/>
              <a:cs typeface="Arial"/>
            </a:endParaRPr>
          </a:p>
        </p:txBody>
      </p:sp>
      <p:sp>
        <p:nvSpPr>
          <p:cNvPr id="13" name="Percentage Points&#10;Balanced Accuracy">
            <a:extLst>
              <a:ext uri="{FF2B5EF4-FFF2-40B4-BE49-F238E27FC236}">
                <a16:creationId xmlns:a16="http://schemas.microsoft.com/office/drawing/2014/main" id="{E887F5AD-71A7-4EB9-9710-A0B1F7BCBB93}"/>
              </a:ext>
            </a:extLst>
          </p:cNvPr>
          <p:cNvSpPr>
            <a:spLocks noGrp="1"/>
          </p:cNvSpPr>
          <p:nvPr/>
        </p:nvSpPr>
        <p:spPr>
          <a:xfrm>
            <a:off x="4495800" y="5037896"/>
            <a:ext cx="3200400" cy="1057275"/>
          </a:xfrm>
          <a:prstGeom prst="rect">
            <a:avLst/>
          </a:prstGeom>
          <a:noFill/>
          <a:ln w="0">
            <a:noFill/>
          </a:ln>
        </p:spPr>
        <p:txBody>
          <a:bodyPr wrap="square" lIns="0" tIns="0" rIns="0" bIns="0" anchor="t">
            <a:noAutofit/>
          </a:bodyPr>
          <a:lstStyle>
            <a:defPPr algn="ctr">
              <a:defRPr sz="1850" b="1">
                <a:solidFill>
                  <a:srgbClr val="FFFFFF"/>
                </a:solidFill>
                <a:latin typeface="Arial"/>
                <a:ea typeface="Arial"/>
                <a:cs typeface="Arial"/>
              </a:defRPr>
            </a:defPPr>
          </a:lstStyle>
          <a:p>
            <a:pPr algn="ctr">
              <a:defRPr sz="1850" b="1">
                <a:solidFill>
                  <a:srgbClr val="FFFFFF"/>
                </a:solidFill>
                <a:latin typeface="Arial"/>
                <a:ea typeface="Arial"/>
                <a:cs typeface="Arial"/>
              </a:defRPr>
            </a:pPr>
            <a:r>
              <a:rPr sz="1850" b="1">
                <a:solidFill>
                  <a:srgbClr val="FFFFFF"/>
                </a:solidFill>
                <a:latin typeface="Arial"/>
                <a:ea typeface="Arial"/>
                <a:cs typeface="Arial"/>
              </a:rPr>
              <a:t>Better Data Efficiency</a:t>
            </a:r>
          </a:p>
          <a:p>
            <a:pPr algn="ctr">
              <a:defRPr sz="1850" b="1">
                <a:solidFill>
                  <a:srgbClr val="FFFFFF"/>
                </a:solidFill>
                <a:latin typeface="Arial"/>
                <a:ea typeface="Arial"/>
                <a:cs typeface="Arial"/>
              </a:defRPr>
            </a:pPr>
            <a:r>
              <a:rPr sz="1850" b="1">
                <a:solidFill>
                  <a:srgbClr val="FFFFFF"/>
                </a:solidFill>
                <a:latin typeface="Arial"/>
                <a:ea typeface="Arial"/>
                <a:cs typeface="Arial"/>
              </a:rPr>
              <a:t>~1.5k vs. ~12k Samples</a:t>
            </a:r>
          </a:p>
          <a:p>
            <a:pPr algn="ctr">
              <a:defRPr sz="1850" b="1">
                <a:solidFill>
                  <a:srgbClr val="FFFFFF"/>
                </a:solidFill>
                <a:latin typeface="Arial"/>
                <a:ea typeface="Arial"/>
                <a:cs typeface="Arial"/>
              </a:defRPr>
            </a:pPr>
            <a:r>
              <a:rPr sz="1850" b="1">
                <a:solidFill>
                  <a:srgbClr val="FFFFFF"/>
                </a:solidFill>
                <a:latin typeface="Arial"/>
                <a:ea typeface="Arial"/>
                <a:cs typeface="Arial"/>
              </a:rPr>
              <a:t>at &gt;90% Balanced Accuracy</a:t>
            </a:r>
          </a:p>
        </p:txBody>
      </p:sp>
      <p:sp>
        <p:nvSpPr>
          <p:cNvPr id="14" name="System Overhead">
            <a:extLst>
              <a:ext uri="{FF2B5EF4-FFF2-40B4-BE49-F238E27FC236}">
                <a16:creationId xmlns:a16="http://schemas.microsoft.com/office/drawing/2014/main" id="{786EC0D2-7EC8-4DA6-ABCA-F81BC5FBC122}"/>
              </a:ext>
            </a:extLst>
          </p:cNvPr>
          <p:cNvSpPr>
            <a:spLocks noGrp="1"/>
          </p:cNvSpPr>
          <p:nvPr/>
        </p:nvSpPr>
        <p:spPr>
          <a:xfrm>
            <a:off x="8280400" y="5037896"/>
            <a:ext cx="3200400" cy="1057275"/>
          </a:xfrm>
          <a:prstGeom prst="rect">
            <a:avLst/>
          </a:prstGeom>
          <a:noFill/>
          <a:ln w="0">
            <a:noFill/>
          </a:ln>
        </p:spPr>
        <p:txBody>
          <a:bodyPr wrap="square" lIns="0" tIns="0" rIns="0" bIns="0" anchor="t">
            <a:noAutofit/>
          </a:bodyPr>
          <a:lstStyle>
            <a:defPPr algn="ctr">
              <a:defRPr sz="1850" b="1">
                <a:solidFill>
                  <a:srgbClr val="FFFFFF"/>
                </a:solidFill>
                <a:latin typeface="Arial"/>
                <a:ea typeface="Arial"/>
                <a:cs typeface="Arial"/>
              </a:defRPr>
            </a:defPPr>
          </a:lstStyle>
          <a:p>
            <a:pPr algn="ctr">
              <a:defRPr sz="1850" b="1">
                <a:solidFill>
                  <a:srgbClr val="FFFFFF"/>
                </a:solidFill>
                <a:latin typeface="Arial"/>
                <a:ea typeface="Arial"/>
                <a:cs typeface="Arial"/>
              </a:defRPr>
            </a:pPr>
            <a:r>
              <a:rPr sz="1850" b="1" dirty="0">
                <a:solidFill>
                  <a:srgbClr val="FFFFFF"/>
                </a:solidFill>
                <a:latin typeface="Arial"/>
                <a:ea typeface="Arial"/>
                <a:cs typeface="Arial"/>
              </a:rPr>
              <a:t>Lower System Overhead</a:t>
            </a:r>
          </a:p>
          <a:p>
            <a:pPr algn="ctr">
              <a:defRPr sz="1850" b="1">
                <a:solidFill>
                  <a:srgbClr val="FFFFFF"/>
                </a:solidFill>
                <a:latin typeface="Arial"/>
                <a:ea typeface="Arial"/>
                <a:cs typeface="Arial"/>
              </a:defRPr>
            </a:pPr>
            <a:r>
              <a:rPr sz="1850" b="1" dirty="0" err="1">
                <a:solidFill>
                  <a:srgbClr val="FFFFFF"/>
                </a:solidFill>
                <a:latin typeface="Arial"/>
                <a:ea typeface="Arial"/>
                <a:cs typeface="Arial"/>
              </a:rPr>
              <a:t>v</a:t>
            </a:r>
            <a:r>
              <a:rPr lang="en-US" altLang="zh-CN" sz="1850" b="1" dirty="0" err="1">
                <a:solidFill>
                  <a:srgbClr val="FFFFFF"/>
                </a:solidFill>
                <a:latin typeface="Arial"/>
                <a:ea typeface="Arial"/>
                <a:cs typeface="Arial"/>
              </a:rPr>
              <a:t>.</a:t>
            </a:r>
            <a:r>
              <a:rPr sz="1850" b="1" dirty="0" err="1">
                <a:solidFill>
                  <a:srgbClr val="FFFFFF"/>
                </a:solidFill>
                <a:latin typeface="Arial"/>
                <a:ea typeface="Arial"/>
                <a:cs typeface="Arial"/>
              </a:rPr>
              <a:t>s</a:t>
            </a:r>
            <a:r>
              <a:rPr sz="1850" b="1" dirty="0">
                <a:solidFill>
                  <a:srgbClr val="FFFFFF"/>
                </a:solidFill>
                <a:latin typeface="Arial"/>
                <a:ea typeface="Arial"/>
                <a:cs typeface="Arial"/>
              </a:rPr>
              <a:t>. </a:t>
            </a:r>
            <a:r>
              <a:rPr lang="en-US" altLang="zh-CN" sz="1850" b="1" dirty="0">
                <a:solidFill>
                  <a:srgbClr val="FFFFFF"/>
                </a:solidFill>
                <a:latin typeface="Arial"/>
                <a:ea typeface="Arial"/>
                <a:cs typeface="Arial"/>
              </a:rPr>
              <a:t>SOTA</a:t>
            </a:r>
            <a:endParaRPr sz="1850" b="1" dirty="0">
              <a:solidFill>
                <a:srgbClr val="FFFFFF"/>
              </a:solidFill>
              <a:latin typeface="Arial"/>
              <a:ea typeface="Arial"/>
              <a:cs typeface="Arial"/>
            </a:endParaRPr>
          </a:p>
        </p:txBody>
      </p:sp>
    </p:spTree>
    <p:extLst>
      <p:ext uri="{BB962C8B-B14F-4D97-AF65-F5344CB8AC3E}">
        <p14:creationId xmlns:p14="http://schemas.microsoft.com/office/powerpoint/2010/main" val="257964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 name="Black rectangle covering the former Michigan affiliation logo">
            <a:extLst>
              <a:ext uri="{FF2B5EF4-FFF2-40B4-BE49-F238E27FC236}">
                <a16:creationId xmlns:a16="http://schemas.microsoft.com/office/drawing/2014/main" id="{871AA005-A0F7-4D35-A258-A601914C7A0D}"/>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C398CBE9-6FF3-4A6F-94CC-D2EEF83B19D5}"/>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38C37F86-B339-4084-92A8-EE30F484FBA3}"/>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Codes, Data Sets &amp; Contact">
            <a:extLst>
              <a:ext uri="{FF2B5EF4-FFF2-40B4-BE49-F238E27FC236}">
                <a16:creationId xmlns:a16="http://schemas.microsoft.com/office/drawing/2014/main" id="{3800D085-6C9C-4116-9949-B3DE37E73E62}"/>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a:solidFill>
                  <a:srgbClr val="FFCF05"/>
                </a:solidFill>
                <a:latin typeface="Arial"/>
                <a:ea typeface="Arial"/>
                <a:cs typeface="Arial"/>
              </a:rPr>
              <a:t>Codes, Data Sets &amp; Contact</a:t>
            </a:r>
          </a:p>
        </p:txBody>
      </p:sp>
      <p:sp>
        <p:nvSpPr>
          <p:cNvPr id="5" name="25">
            <a:extLst>
              <a:ext uri="{FF2B5EF4-FFF2-40B4-BE49-F238E27FC236}">
                <a16:creationId xmlns:a16="http://schemas.microsoft.com/office/drawing/2014/main" id="{F8D0D03A-7E87-47B1-AF5F-CDC179D6D0E6}"/>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25</a:t>
            </a:r>
          </a:p>
        </p:txBody>
      </p:sp>
      <p:sp>
        <p:nvSpPr>
          <p:cNvPr id="6" name="Thank You!">
            <a:extLst>
              <a:ext uri="{FF2B5EF4-FFF2-40B4-BE49-F238E27FC236}">
                <a16:creationId xmlns:a16="http://schemas.microsoft.com/office/drawing/2014/main" id="{B43B1D60-7FB1-44FB-A0C9-6A90EB67B4F8}"/>
              </a:ext>
            </a:extLst>
          </p:cNvPr>
          <p:cNvSpPr>
            <a:spLocks noGrp="1"/>
          </p:cNvSpPr>
          <p:nvPr/>
        </p:nvSpPr>
        <p:spPr>
          <a:xfrm>
            <a:off x="711200" y="1553147"/>
            <a:ext cx="10769600" cy="722313"/>
          </a:xfrm>
          <a:prstGeom prst="rect">
            <a:avLst/>
          </a:prstGeom>
          <a:noFill/>
          <a:ln w="0">
            <a:noFill/>
          </a:ln>
        </p:spPr>
        <p:txBody>
          <a:bodyPr wrap="none" lIns="0" tIns="0" rIns="0" bIns="0" anchor="t">
            <a:noAutofit/>
          </a:bodyPr>
          <a:lstStyle>
            <a:defPPr algn="ctr">
              <a:defRPr sz="4600" b="1">
                <a:solidFill>
                  <a:srgbClr val="FFCF05"/>
                </a:solidFill>
                <a:latin typeface="Arial"/>
                <a:ea typeface="Arial"/>
                <a:cs typeface="Arial"/>
              </a:defRPr>
            </a:defPPr>
          </a:lstStyle>
          <a:p>
            <a:pPr algn="ctr">
              <a:defRPr sz="4600" b="1">
                <a:solidFill>
                  <a:srgbClr val="FFCF05"/>
                </a:solidFill>
                <a:latin typeface="Arial"/>
                <a:ea typeface="Arial"/>
                <a:cs typeface="Arial"/>
              </a:defRPr>
            </a:pPr>
            <a:r>
              <a:rPr sz="4600" b="1">
                <a:solidFill>
                  <a:srgbClr val="FFCF05"/>
                </a:solidFill>
                <a:latin typeface="Arial"/>
                <a:ea typeface="Arial"/>
                <a:cs typeface="Arial"/>
              </a:rPr>
              <a:t>Thank You!</a:t>
            </a:r>
          </a:p>
        </p:txBody>
      </p:sp>
      <p:sp>
        <p:nvSpPr>
          <p:cNvPr id="7" name="Q&amp;A">
            <a:extLst>
              <a:ext uri="{FF2B5EF4-FFF2-40B4-BE49-F238E27FC236}">
                <a16:creationId xmlns:a16="http://schemas.microsoft.com/office/drawing/2014/main" id="{44594DD3-5250-41FC-9D5B-2E07FC4A4343}"/>
              </a:ext>
            </a:extLst>
          </p:cNvPr>
          <p:cNvSpPr>
            <a:spLocks noGrp="1"/>
          </p:cNvSpPr>
          <p:nvPr/>
        </p:nvSpPr>
        <p:spPr>
          <a:xfrm>
            <a:off x="711200" y="2460371"/>
            <a:ext cx="10769600" cy="427609"/>
          </a:xfrm>
          <a:prstGeom prst="rect">
            <a:avLst/>
          </a:prstGeom>
          <a:noFill/>
          <a:ln w="0">
            <a:noFill/>
          </a:ln>
        </p:spPr>
        <p:txBody>
          <a:bodyPr wrap="none" lIns="0" tIns="0" rIns="0" bIns="0" anchor="t">
            <a:noAutofit/>
          </a:bodyPr>
          <a:lstStyle>
            <a:defPPr algn="ctr">
              <a:defRPr sz="2300" b="1">
                <a:solidFill>
                  <a:srgbClr val="FFFFFF"/>
                </a:solidFill>
                <a:latin typeface="Arial"/>
                <a:ea typeface="Arial"/>
                <a:cs typeface="Arial"/>
              </a:defRPr>
            </a:defPPr>
          </a:lstStyle>
          <a:p>
            <a:pPr algn="ctr">
              <a:defRPr sz="2300" b="1">
                <a:solidFill>
                  <a:srgbClr val="FFFFFF"/>
                </a:solidFill>
                <a:latin typeface="Arial"/>
                <a:ea typeface="Arial"/>
                <a:cs typeface="Arial"/>
              </a:defRPr>
            </a:pPr>
            <a:r>
              <a:rPr sz="2300" b="1">
                <a:solidFill>
                  <a:srgbClr val="FFFFFF"/>
                </a:solidFill>
                <a:latin typeface="Arial"/>
                <a:ea typeface="Arial"/>
                <a:cs typeface="Arial"/>
              </a:rPr>
              <a:t>Q&amp;A</a:t>
            </a:r>
          </a:p>
        </p:txBody>
      </p:sp>
      <p:sp>
        <p:nvSpPr>
          <p:cNvPr id="8" name="Codes and Data Sets">
            <a:extLst>
              <a:ext uri="{FF2B5EF4-FFF2-40B4-BE49-F238E27FC236}">
                <a16:creationId xmlns:a16="http://schemas.microsoft.com/office/drawing/2014/main" id="{47724057-C46F-4FE0-9146-86C11ED03EBA}"/>
              </a:ext>
            </a:extLst>
          </p:cNvPr>
          <p:cNvSpPr>
            <a:spLocks noGrp="1"/>
          </p:cNvSpPr>
          <p:nvPr/>
        </p:nvSpPr>
        <p:spPr>
          <a:xfrm>
            <a:off x="711200" y="3124899"/>
            <a:ext cx="3200400" cy="456501"/>
          </a:xfrm>
          <a:prstGeom prst="rect">
            <a:avLst/>
          </a:prstGeom>
          <a:noFill/>
          <a:ln w="0">
            <a:noFill/>
          </a:ln>
        </p:spPr>
        <p:txBody>
          <a:bodyPr wrap="square" lIns="0" tIns="0" rIns="0" bIns="0" anchor="t">
            <a:noAutofit/>
          </a:bodyPr>
          <a:lstStyle>
            <a:defPPr algn="ctr">
              <a:defRPr sz="1700" b="1">
                <a:solidFill>
                  <a:srgbClr val="FFFFFF"/>
                </a:solidFill>
                <a:latin typeface="Arial"/>
                <a:ea typeface="Arial"/>
                <a:cs typeface="Arial"/>
              </a:defRPr>
            </a:defPPr>
          </a:lstStyle>
          <a:p>
            <a:pPr algn="ctr">
              <a:defRPr sz="1700" b="1">
                <a:solidFill>
                  <a:srgbClr val="FFFFFF"/>
                </a:solidFill>
                <a:latin typeface="Arial"/>
                <a:ea typeface="Arial"/>
                <a:cs typeface="Arial"/>
              </a:defRPr>
            </a:pPr>
            <a:r>
              <a:rPr sz="1700" b="1" dirty="0">
                <a:solidFill>
                  <a:srgbClr val="FFFFFF"/>
                </a:solidFill>
                <a:latin typeface="Arial"/>
                <a:ea typeface="Arial"/>
                <a:cs typeface="Arial"/>
              </a:rPr>
              <a:t>Code</a:t>
            </a:r>
            <a:r>
              <a:rPr lang="en-US" altLang="zh-CN" sz="1700" b="1" dirty="0">
                <a:solidFill>
                  <a:srgbClr val="FFFFFF"/>
                </a:solidFill>
                <a:latin typeface="Arial"/>
                <a:ea typeface="Arial"/>
                <a:cs typeface="Arial"/>
              </a:rPr>
              <a:t>s</a:t>
            </a:r>
            <a:endParaRPr lang="en-US" sz="1700" b="1" dirty="0">
              <a:solidFill>
                <a:srgbClr val="FFFFFF"/>
              </a:solidFill>
              <a:latin typeface="Arial"/>
              <a:ea typeface="Arial"/>
              <a:cs typeface="Arial"/>
            </a:endParaRPr>
          </a:p>
          <a:p>
            <a:pPr algn="ctr">
              <a:defRPr sz="1700" b="1">
                <a:solidFill>
                  <a:srgbClr val="FFFFFF"/>
                </a:solidFill>
                <a:latin typeface="Arial"/>
                <a:ea typeface="Arial"/>
                <a:cs typeface="Arial"/>
              </a:defRPr>
            </a:pPr>
            <a:r>
              <a:rPr lang="en-US" altLang="zh-CN" sz="1700" b="1" dirty="0">
                <a:solidFill>
                  <a:srgbClr val="FFFFFF"/>
                </a:solidFill>
                <a:latin typeface="Arial"/>
                <a:ea typeface="Arial"/>
                <a:cs typeface="Arial"/>
              </a:rPr>
              <a:t>&amp;</a:t>
            </a:r>
            <a:r>
              <a:rPr lang="zh-CN" altLang="en-US" sz="1700" b="1" dirty="0">
                <a:solidFill>
                  <a:srgbClr val="FFFFFF"/>
                </a:solidFill>
                <a:latin typeface="Arial"/>
                <a:ea typeface="Arial"/>
                <a:cs typeface="Arial"/>
              </a:rPr>
              <a:t> </a:t>
            </a:r>
            <a:r>
              <a:rPr sz="1700" b="1" dirty="0">
                <a:solidFill>
                  <a:srgbClr val="FFFFFF"/>
                </a:solidFill>
                <a:latin typeface="Arial"/>
                <a:ea typeface="Arial"/>
                <a:cs typeface="Arial"/>
              </a:rPr>
              <a:t>Data</a:t>
            </a:r>
            <a:r>
              <a:rPr lang="en-US" altLang="zh-CN" sz="1700" b="1" dirty="0">
                <a:solidFill>
                  <a:srgbClr val="FFFFFF"/>
                </a:solidFill>
                <a:latin typeface="Arial"/>
                <a:ea typeface="Arial"/>
                <a:cs typeface="Arial"/>
              </a:rPr>
              <a:t>s</a:t>
            </a:r>
            <a:r>
              <a:rPr sz="1700" b="1" dirty="0">
                <a:solidFill>
                  <a:srgbClr val="FFFFFF"/>
                </a:solidFill>
                <a:latin typeface="Arial"/>
                <a:ea typeface="Arial"/>
                <a:cs typeface="Arial"/>
              </a:rPr>
              <a:t>ets</a:t>
            </a:r>
          </a:p>
        </p:txBody>
      </p:sp>
      <p:pic>
        <p:nvPicPr>
          <p:cNvPr id="9" name="图片 8">
            <a:extLst>
              <a:ext uri="{FF2B5EF4-FFF2-40B4-BE49-F238E27FC236}">
                <a16:creationId xmlns:a16="http://schemas.microsoft.com/office/drawing/2014/main" id="{C18371BE-9FBE-4C92-BAD3-79CD78284070}"/>
              </a:ext>
            </a:extLst>
          </p:cNvPr>
          <p:cNvPicPr>
            <a:picLocks noChangeAspect="1"/>
          </p:cNvPicPr>
          <p:nvPr/>
        </p:nvPicPr>
        <p:blipFill>
          <a:blip r:embed="rId4"/>
          <a:stretch/>
        </p:blipFill>
        <p:spPr>
          <a:xfrm>
            <a:off x="1288606" y="3691192"/>
            <a:ext cx="2045589" cy="2045589"/>
          </a:xfrm>
          <a:prstGeom prst="rect">
            <a:avLst/>
          </a:prstGeom>
        </p:spPr>
      </p:pic>
      <p:sp>
        <p:nvSpPr>
          <p:cNvPr id="10" name="https://github.com/&#10;SJTU-NetSense-Lab/SurfNeHF">
            <a:extLst>
              <a:ext uri="{FF2B5EF4-FFF2-40B4-BE49-F238E27FC236}">
                <a16:creationId xmlns:a16="http://schemas.microsoft.com/office/drawing/2014/main" id="{93A147D9-3DE9-42FD-B1CE-A49296AEFCA2}"/>
              </a:ext>
            </a:extLst>
          </p:cNvPr>
          <p:cNvSpPr>
            <a:spLocks noGrp="1"/>
          </p:cNvSpPr>
          <p:nvPr/>
        </p:nvSpPr>
        <p:spPr>
          <a:xfrm>
            <a:off x="711200" y="5898579"/>
            <a:ext cx="3200400" cy="444945"/>
          </a:xfrm>
          <a:prstGeom prst="rect">
            <a:avLst/>
          </a:prstGeom>
          <a:noFill/>
          <a:ln w="0">
            <a:noFill/>
          </a:ln>
        </p:spPr>
        <p:txBody>
          <a:bodyPr wrap="square" lIns="0" tIns="0" rIns="0" bIns="0" anchor="t">
            <a:noAutofit/>
          </a:bodyPr>
          <a:lstStyle>
            <a:defPPr algn="ctr">
              <a:defRPr sz="1200" b="0">
                <a:solidFill>
                  <a:srgbClr val="FFFFFF"/>
                </a:solidFill>
                <a:latin typeface="Arial"/>
                <a:ea typeface="Arial"/>
                <a:cs typeface="Arial"/>
              </a:defRPr>
            </a:defPPr>
          </a:lstStyle>
          <a:p>
            <a:pPr algn="ctr">
              <a:defRPr sz="1200" b="0">
                <a:solidFill>
                  <a:srgbClr val="FFFFFF"/>
                </a:solidFill>
                <a:latin typeface="Arial"/>
                <a:ea typeface="Arial"/>
                <a:cs typeface="Arial"/>
              </a:defRPr>
            </a:pPr>
            <a:r>
              <a:rPr sz="1200" b="0">
                <a:solidFill>
                  <a:srgbClr val="FFFFFF"/>
                </a:solidFill>
                <a:latin typeface="Arial"/>
                <a:ea typeface="Arial"/>
                <a:cs typeface="Arial"/>
              </a:rPr>
              <a:t>https://github.com/</a:t>
            </a:r>
          </a:p>
          <a:p>
            <a:pPr algn="ctr">
              <a:defRPr sz="1200" b="0">
                <a:solidFill>
                  <a:srgbClr val="FFFFFF"/>
                </a:solidFill>
                <a:latin typeface="Arial"/>
                <a:ea typeface="Arial"/>
                <a:cs typeface="Arial"/>
              </a:defRPr>
            </a:pPr>
            <a:r>
              <a:rPr sz="1200" b="0">
                <a:solidFill>
                  <a:srgbClr val="FFFFFF"/>
                </a:solidFill>
                <a:latin typeface="Arial"/>
                <a:ea typeface="Arial"/>
                <a:cs typeface="Arial"/>
              </a:rPr>
              <a:t>SJTU-NetSense-Lab/SurfNeHF</a:t>
            </a:r>
          </a:p>
        </p:txBody>
      </p:sp>
      <p:sp>
        <p:nvSpPr>
          <p:cNvPr id="11" name="Haifeng Jia&#10;Personal Homepage">
            <a:extLst>
              <a:ext uri="{FF2B5EF4-FFF2-40B4-BE49-F238E27FC236}">
                <a16:creationId xmlns:a16="http://schemas.microsoft.com/office/drawing/2014/main" id="{54D93DE5-A44A-4415-ACB4-AA144D3BCC7E}"/>
              </a:ext>
            </a:extLst>
          </p:cNvPr>
          <p:cNvSpPr>
            <a:spLocks noGrp="1"/>
          </p:cNvSpPr>
          <p:nvPr/>
        </p:nvSpPr>
        <p:spPr>
          <a:xfrm>
            <a:off x="4495800" y="3124899"/>
            <a:ext cx="3200400" cy="456501"/>
          </a:xfrm>
          <a:prstGeom prst="rect">
            <a:avLst/>
          </a:prstGeom>
          <a:noFill/>
          <a:ln w="0">
            <a:noFill/>
          </a:ln>
        </p:spPr>
        <p:txBody>
          <a:bodyPr wrap="square" lIns="0" tIns="0" rIns="0" bIns="0" anchor="t">
            <a:noAutofit/>
          </a:bodyPr>
          <a:lstStyle>
            <a:defPPr algn="ctr">
              <a:defRPr sz="1700" b="1">
                <a:solidFill>
                  <a:srgbClr val="FFFFFF"/>
                </a:solidFill>
                <a:latin typeface="Arial"/>
                <a:ea typeface="Arial"/>
                <a:cs typeface="Arial"/>
              </a:defRPr>
            </a:defPPr>
          </a:lstStyle>
          <a:p>
            <a:pPr algn="ctr">
              <a:defRPr sz="1700" b="1">
                <a:solidFill>
                  <a:srgbClr val="FFFFFF"/>
                </a:solidFill>
                <a:latin typeface="Arial"/>
                <a:ea typeface="Arial"/>
                <a:cs typeface="Arial"/>
              </a:defRPr>
            </a:pPr>
            <a:r>
              <a:rPr sz="1700" b="1" dirty="0">
                <a:solidFill>
                  <a:srgbClr val="FFFFFF"/>
                </a:solidFill>
                <a:latin typeface="Arial"/>
                <a:ea typeface="Arial"/>
                <a:cs typeface="Arial"/>
              </a:rPr>
              <a:t>Haifeng</a:t>
            </a:r>
            <a:r>
              <a:rPr lang="zh-CN" altLang="en-US" sz="1700" b="1" dirty="0">
                <a:solidFill>
                  <a:srgbClr val="FFFFFF"/>
                </a:solidFill>
                <a:latin typeface="Arial"/>
                <a:ea typeface="Arial"/>
                <a:cs typeface="Arial"/>
              </a:rPr>
              <a:t> </a:t>
            </a:r>
            <a:r>
              <a:rPr lang="en-US" altLang="zh-CN" sz="1700" b="1" dirty="0">
                <a:solidFill>
                  <a:srgbClr val="FFFFFF"/>
                </a:solidFill>
                <a:latin typeface="Arial"/>
                <a:ea typeface="Arial"/>
                <a:cs typeface="Arial"/>
              </a:rPr>
              <a:t>Ethan</a:t>
            </a:r>
            <a:r>
              <a:rPr sz="1700" b="1" dirty="0">
                <a:solidFill>
                  <a:srgbClr val="FFFFFF"/>
                </a:solidFill>
                <a:latin typeface="Arial"/>
                <a:ea typeface="Arial"/>
                <a:cs typeface="Arial"/>
              </a:rPr>
              <a:t> Jia</a:t>
            </a:r>
          </a:p>
          <a:p>
            <a:pPr algn="ctr">
              <a:defRPr sz="1700" b="1">
                <a:solidFill>
                  <a:srgbClr val="FFFFFF"/>
                </a:solidFill>
                <a:latin typeface="Arial"/>
                <a:ea typeface="Arial"/>
                <a:cs typeface="Arial"/>
              </a:defRPr>
            </a:pPr>
            <a:r>
              <a:rPr sz="1700" b="1" dirty="0">
                <a:solidFill>
                  <a:srgbClr val="FFFFFF"/>
                </a:solidFill>
                <a:latin typeface="Arial"/>
                <a:ea typeface="Arial"/>
                <a:cs typeface="Arial"/>
              </a:rPr>
              <a:t>Personal Homepage</a:t>
            </a:r>
          </a:p>
        </p:txBody>
      </p:sp>
      <p:pic>
        <p:nvPicPr>
          <p:cNvPr id="12" name="图片 11">
            <a:extLst>
              <a:ext uri="{FF2B5EF4-FFF2-40B4-BE49-F238E27FC236}">
                <a16:creationId xmlns:a16="http://schemas.microsoft.com/office/drawing/2014/main" id="{AC734EE5-7ED4-49C9-90F2-5913A1AC06C7}"/>
              </a:ext>
            </a:extLst>
          </p:cNvPr>
          <p:cNvPicPr>
            <a:picLocks noChangeAspect="1"/>
          </p:cNvPicPr>
          <p:nvPr/>
        </p:nvPicPr>
        <p:blipFill>
          <a:blip r:embed="rId5"/>
          <a:stretch/>
        </p:blipFill>
        <p:spPr>
          <a:xfrm>
            <a:off x="5073206" y="3691192"/>
            <a:ext cx="2045589" cy="2045589"/>
          </a:xfrm>
          <a:prstGeom prst="rect">
            <a:avLst/>
          </a:prstGeom>
        </p:spPr>
      </p:pic>
      <p:sp>
        <p:nvSpPr>
          <p:cNvPr id="13" name="https://haifengjia.github.io/">
            <a:extLst>
              <a:ext uri="{FF2B5EF4-FFF2-40B4-BE49-F238E27FC236}">
                <a16:creationId xmlns:a16="http://schemas.microsoft.com/office/drawing/2014/main" id="{6D597229-1657-49FD-9740-3CF6EB1088D0}"/>
              </a:ext>
            </a:extLst>
          </p:cNvPr>
          <p:cNvSpPr>
            <a:spLocks noGrp="1"/>
          </p:cNvSpPr>
          <p:nvPr/>
        </p:nvSpPr>
        <p:spPr>
          <a:xfrm>
            <a:off x="4495800" y="5898579"/>
            <a:ext cx="3200400" cy="444945"/>
          </a:xfrm>
          <a:prstGeom prst="rect">
            <a:avLst/>
          </a:prstGeom>
          <a:noFill/>
          <a:ln w="0">
            <a:noFill/>
          </a:ln>
        </p:spPr>
        <p:txBody>
          <a:bodyPr wrap="square" lIns="0" tIns="0" rIns="0" bIns="0" anchor="t">
            <a:noAutofit/>
          </a:bodyPr>
          <a:lstStyle>
            <a:defPPr algn="ctr">
              <a:defRPr sz="1350" b="0">
                <a:solidFill>
                  <a:srgbClr val="FFFFFF"/>
                </a:solidFill>
                <a:latin typeface="Arial"/>
                <a:ea typeface="Arial"/>
                <a:cs typeface="Arial"/>
              </a:defRPr>
            </a:defPPr>
          </a:lstStyle>
          <a:p>
            <a:pPr algn="ctr">
              <a:defRPr sz="1350" b="0">
                <a:solidFill>
                  <a:srgbClr val="FFFFFF"/>
                </a:solidFill>
                <a:latin typeface="Arial"/>
                <a:ea typeface="Arial"/>
                <a:cs typeface="Arial"/>
              </a:defRPr>
            </a:pPr>
            <a:r>
              <a:rPr sz="1350" b="0">
                <a:solidFill>
                  <a:srgbClr val="FFFFFF"/>
                </a:solidFill>
                <a:latin typeface="Arial"/>
                <a:ea typeface="Arial"/>
                <a:cs typeface="Arial"/>
              </a:rPr>
              <a:t>https://haifengjia.github.io/</a:t>
            </a:r>
          </a:p>
        </p:txBody>
      </p:sp>
      <p:sp>
        <p:nvSpPr>
          <p:cNvPr id="14" name="NetSense Lab&#10;Professor Yibo Pi">
            <a:extLst>
              <a:ext uri="{FF2B5EF4-FFF2-40B4-BE49-F238E27FC236}">
                <a16:creationId xmlns:a16="http://schemas.microsoft.com/office/drawing/2014/main" id="{FE92E50E-387C-40DD-B75F-AC4057377842}"/>
              </a:ext>
            </a:extLst>
          </p:cNvPr>
          <p:cNvSpPr>
            <a:spLocks noGrp="1"/>
          </p:cNvSpPr>
          <p:nvPr/>
        </p:nvSpPr>
        <p:spPr>
          <a:xfrm>
            <a:off x="8280400" y="3124899"/>
            <a:ext cx="3200400" cy="456501"/>
          </a:xfrm>
          <a:prstGeom prst="rect">
            <a:avLst/>
          </a:prstGeom>
          <a:noFill/>
          <a:ln w="0">
            <a:noFill/>
          </a:ln>
        </p:spPr>
        <p:txBody>
          <a:bodyPr wrap="square" lIns="0" tIns="0" rIns="0" bIns="0" anchor="t">
            <a:noAutofit/>
          </a:bodyPr>
          <a:lstStyle>
            <a:defPPr algn="ctr">
              <a:defRPr sz="1700" b="1">
                <a:solidFill>
                  <a:srgbClr val="FFFFFF"/>
                </a:solidFill>
                <a:latin typeface="Arial"/>
                <a:ea typeface="Arial"/>
                <a:cs typeface="Arial"/>
              </a:defRPr>
            </a:defPPr>
          </a:lstStyle>
          <a:p>
            <a:pPr algn="ctr">
              <a:defRPr sz="1700" b="1">
                <a:solidFill>
                  <a:srgbClr val="FFFFFF"/>
                </a:solidFill>
                <a:latin typeface="Arial"/>
                <a:ea typeface="Arial"/>
                <a:cs typeface="Arial"/>
              </a:defRPr>
            </a:pPr>
            <a:r>
              <a:rPr sz="1700" b="1">
                <a:solidFill>
                  <a:srgbClr val="FFFFFF"/>
                </a:solidFill>
                <a:latin typeface="Arial"/>
                <a:ea typeface="Arial"/>
                <a:cs typeface="Arial"/>
              </a:rPr>
              <a:t>NetSense Lab</a:t>
            </a:r>
          </a:p>
          <a:p>
            <a:pPr algn="ctr">
              <a:defRPr sz="1700" b="1">
                <a:solidFill>
                  <a:srgbClr val="FFFFFF"/>
                </a:solidFill>
                <a:latin typeface="Arial"/>
                <a:ea typeface="Arial"/>
                <a:cs typeface="Arial"/>
              </a:defRPr>
            </a:pPr>
            <a:r>
              <a:rPr sz="1700" b="1">
                <a:solidFill>
                  <a:srgbClr val="FFFFFF"/>
                </a:solidFill>
                <a:latin typeface="Arial"/>
                <a:ea typeface="Arial"/>
                <a:cs typeface="Arial"/>
              </a:rPr>
              <a:t>Professor Yibo Pi</a:t>
            </a:r>
          </a:p>
        </p:txBody>
      </p:sp>
      <p:pic>
        <p:nvPicPr>
          <p:cNvPr id="15" name="图片 14">
            <a:extLst>
              <a:ext uri="{FF2B5EF4-FFF2-40B4-BE49-F238E27FC236}">
                <a16:creationId xmlns:a16="http://schemas.microsoft.com/office/drawing/2014/main" id="{06E4DD29-C950-4625-852D-E75B8EF21FE7}"/>
              </a:ext>
            </a:extLst>
          </p:cNvPr>
          <p:cNvPicPr>
            <a:picLocks noChangeAspect="1"/>
          </p:cNvPicPr>
          <p:nvPr/>
        </p:nvPicPr>
        <p:blipFill>
          <a:blip r:embed="rId6"/>
          <a:stretch/>
        </p:blipFill>
        <p:spPr>
          <a:xfrm>
            <a:off x="8857806" y="3691192"/>
            <a:ext cx="2045589" cy="2045589"/>
          </a:xfrm>
          <a:prstGeom prst="rect">
            <a:avLst/>
          </a:prstGeom>
        </p:spPr>
      </p:pic>
      <p:sp>
        <p:nvSpPr>
          <p:cNvPr id="16" name="https://yibopi.github.io/">
            <a:extLst>
              <a:ext uri="{FF2B5EF4-FFF2-40B4-BE49-F238E27FC236}">
                <a16:creationId xmlns:a16="http://schemas.microsoft.com/office/drawing/2014/main" id="{015A10C9-D9DB-42B7-B566-416D6279715F}"/>
              </a:ext>
            </a:extLst>
          </p:cNvPr>
          <p:cNvSpPr>
            <a:spLocks noGrp="1"/>
          </p:cNvSpPr>
          <p:nvPr/>
        </p:nvSpPr>
        <p:spPr>
          <a:xfrm>
            <a:off x="8280400" y="5898579"/>
            <a:ext cx="3200400" cy="444945"/>
          </a:xfrm>
          <a:prstGeom prst="rect">
            <a:avLst/>
          </a:prstGeom>
          <a:noFill/>
          <a:ln w="0">
            <a:noFill/>
          </a:ln>
        </p:spPr>
        <p:txBody>
          <a:bodyPr wrap="square" lIns="0" tIns="0" rIns="0" bIns="0" anchor="t">
            <a:noAutofit/>
          </a:bodyPr>
          <a:lstStyle>
            <a:defPPr algn="ctr">
              <a:defRPr sz="1350" b="0">
                <a:solidFill>
                  <a:srgbClr val="FFFFFF"/>
                </a:solidFill>
                <a:latin typeface="Arial"/>
                <a:ea typeface="Arial"/>
                <a:cs typeface="Arial"/>
              </a:defRPr>
            </a:defPPr>
          </a:lstStyle>
          <a:p>
            <a:pPr algn="ctr">
              <a:defRPr sz="1350" b="0">
                <a:solidFill>
                  <a:srgbClr val="FFFFFF"/>
                </a:solidFill>
                <a:latin typeface="Arial"/>
                <a:ea typeface="Arial"/>
                <a:cs typeface="Arial"/>
              </a:defRPr>
            </a:pPr>
            <a:r>
              <a:rPr sz="1350" b="0">
                <a:solidFill>
                  <a:srgbClr val="FFFFFF"/>
                </a:solidFill>
                <a:latin typeface="Arial"/>
                <a:ea typeface="Arial"/>
                <a:cs typeface="Arial"/>
              </a:rPr>
              <a:t>https://yibopi.github.io/</a:t>
            </a:r>
          </a:p>
        </p:txBody>
      </p:sp>
    </p:spTree>
    <p:extLst>
      <p:ext uri="{BB962C8B-B14F-4D97-AF65-F5344CB8AC3E}">
        <p14:creationId xmlns:p14="http://schemas.microsoft.com/office/powerpoint/2010/main" val="19858552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Black rectangle covering the former Michigan affiliation logo">
            <a:extLst>
              <a:ext uri="{FF2B5EF4-FFF2-40B4-BE49-F238E27FC236}">
                <a16:creationId xmlns:a16="http://schemas.microsoft.com/office/drawing/2014/main" id="{0E05F0AF-565B-4819-A963-7EC66EE88FBB}"/>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F0329A90-D760-46AF-BB82-5F3456A0AD06}"/>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DBD2B9CB-54F9-4112-8C3D-F099D46437BB}"/>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11">
            <a:extLst>
              <a:ext uri="{FF2B5EF4-FFF2-40B4-BE49-F238E27FC236}">
                <a16:creationId xmlns:a16="http://schemas.microsoft.com/office/drawing/2014/main" id="{9AD260E9-6AB8-4848-AD44-F08697C5ADC4}"/>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11</a:t>
            </a:r>
          </a:p>
        </p:txBody>
      </p:sp>
      <p:sp>
        <p:nvSpPr>
          <p:cNvPr id="5" name="Fully Differentiable RF-Domain Rendering:">
            <a:extLst>
              <a:ext uri="{FF2B5EF4-FFF2-40B4-BE49-F238E27FC236}">
                <a16:creationId xmlns:a16="http://schemas.microsoft.com/office/drawing/2014/main" id="{C7A22A65-C69B-40AA-BA95-2A17115F46AD}"/>
              </a:ext>
            </a:extLst>
          </p:cNvPr>
          <p:cNvSpPr>
            <a:spLocks noGrp="1"/>
          </p:cNvSpPr>
          <p:nvPr/>
        </p:nvSpPr>
        <p:spPr>
          <a:xfrm>
            <a:off x="711200" y="222250"/>
            <a:ext cx="8953500" cy="342900"/>
          </a:xfrm>
          <a:prstGeom prst="rect">
            <a:avLst/>
          </a:prstGeom>
          <a:noFill/>
          <a:ln w="0">
            <a:noFill/>
          </a:ln>
        </p:spPr>
        <p:txBody>
          <a:bodyPr wrap="none" lIns="0" tIns="0" rIns="0" bIns="0" anchor="t">
            <a:noAutofit/>
          </a:bodyPr>
          <a:lstStyle>
            <a:defPPr algn="l">
              <a:defRPr sz="2000" b="1">
                <a:solidFill>
                  <a:srgbClr val="FFCF05"/>
                </a:solidFill>
                <a:latin typeface="Arial"/>
                <a:ea typeface="Arial"/>
                <a:cs typeface="Arial"/>
              </a:defRPr>
            </a:defPPr>
          </a:lstStyle>
          <a:p>
            <a:pPr algn="l">
              <a:defRPr sz="2000" b="1">
                <a:solidFill>
                  <a:srgbClr val="FFCF05"/>
                </a:solidFill>
                <a:latin typeface="Arial"/>
                <a:ea typeface="Arial"/>
                <a:cs typeface="Arial"/>
              </a:defRPr>
            </a:pPr>
            <a:r>
              <a:rPr sz="2000" b="1">
                <a:solidFill>
                  <a:srgbClr val="FFCF05"/>
                </a:solidFill>
                <a:latin typeface="Arial"/>
                <a:ea typeface="Arial"/>
                <a:cs typeface="Arial"/>
              </a:rPr>
              <a:t>Fully Differentiable RF-Domain Rendering:</a:t>
            </a:r>
          </a:p>
        </p:txBody>
      </p:sp>
      <p:sp>
        <p:nvSpPr>
          <p:cNvPr id="6" name="Shadow Rendering">
            <a:extLst>
              <a:ext uri="{FF2B5EF4-FFF2-40B4-BE49-F238E27FC236}">
                <a16:creationId xmlns:a16="http://schemas.microsoft.com/office/drawing/2014/main" id="{6A2DA532-B428-4B9A-B515-B69D8E7525F5}"/>
              </a:ext>
            </a:extLst>
          </p:cNvPr>
          <p:cNvSpPr>
            <a:spLocks noGrp="1"/>
          </p:cNvSpPr>
          <p:nvPr/>
        </p:nvSpPr>
        <p:spPr>
          <a:xfrm>
            <a:off x="711200" y="520700"/>
            <a:ext cx="8953500" cy="431800"/>
          </a:xfrm>
          <a:prstGeom prst="rect">
            <a:avLst/>
          </a:prstGeom>
          <a:noFill/>
          <a:ln w="0">
            <a:noFill/>
          </a:ln>
        </p:spPr>
        <p:txBody>
          <a:bodyPr wrap="none" lIns="0" tIns="0" rIns="0" bIns="0" anchor="t">
            <a:noAutofit/>
          </a:bodyPr>
          <a:lstStyle>
            <a:defPPr algn="l">
              <a:defRPr sz="2600" b="1">
                <a:solidFill>
                  <a:srgbClr val="FFCF05"/>
                </a:solidFill>
                <a:latin typeface="Arial"/>
                <a:ea typeface="Arial"/>
                <a:cs typeface="Arial"/>
              </a:defRPr>
            </a:defPPr>
          </a:lstStyle>
          <a:p>
            <a:pPr algn="l">
              <a:defRPr sz="2600" b="1">
                <a:solidFill>
                  <a:srgbClr val="FFCF05"/>
                </a:solidFill>
                <a:latin typeface="Arial"/>
                <a:ea typeface="Arial"/>
                <a:cs typeface="Arial"/>
              </a:defRPr>
            </a:pPr>
            <a:r>
              <a:rPr sz="2600" b="1">
                <a:solidFill>
                  <a:srgbClr val="FFCF05"/>
                </a:solidFill>
                <a:latin typeface="Arial"/>
                <a:ea typeface="Arial"/>
                <a:cs typeface="Arial"/>
              </a:rPr>
              <a:t>Shadow Rendering</a:t>
            </a:r>
          </a:p>
        </p:txBody>
      </p:sp>
      <p:sp>
        <p:nvSpPr>
          <p:cNvPr id="8" name="Local building facade">
            <a:extLst>
              <a:ext uri="{FF2B5EF4-FFF2-40B4-BE49-F238E27FC236}">
                <a16:creationId xmlns:a16="http://schemas.microsoft.com/office/drawing/2014/main" id="{31595F63-6E25-473F-BAA6-21BD7DCFE46C}"/>
              </a:ext>
            </a:extLst>
          </p:cNvPr>
          <p:cNvSpPr>
            <a:spLocks noGrp="1"/>
          </p:cNvSpPr>
          <p:nvPr/>
        </p:nvSpPr>
        <p:spPr>
          <a:xfrm>
            <a:off x="4091856" y="3197128"/>
            <a:ext cx="704850" cy="1698879"/>
          </a:xfrm>
          <a:custGeom>
            <a:avLst/>
            <a:gdLst/>
            <a:ahLst/>
            <a:cxnLst/>
            <a:rect l="0" t="0" r="0" b="0"/>
            <a:pathLst>
              <a:path w="704850" h="1698879">
                <a:moveTo>
                  <a:pt x="0" y="1698879"/>
                </a:moveTo>
                <a:lnTo>
                  <a:pt x="704850" y="1698879"/>
                </a:lnTo>
                <a:lnTo>
                  <a:pt x="704850" y="0"/>
                </a:lnTo>
                <a:lnTo>
                  <a:pt x="0" y="0"/>
                </a:lnTo>
                <a:close/>
              </a:path>
            </a:pathLst>
          </a:custGeom>
          <a:solidFill>
            <a:srgbClr val="454545"/>
          </a:solidFill>
          <a:ln w="12700">
            <a:solidFill>
              <a:srgbClr val="B7B7B7"/>
            </a:solidFill>
          </a:ln>
        </p:spPr>
        <p:txBody>
          <a:bodyPr/>
          <a:lstStyle/>
          <a:p>
            <a:endParaRPr lang="zh-CN" altLang="en-US"/>
          </a:p>
        </p:txBody>
      </p:sp>
      <p:sp>
        <p:nvSpPr>
          <p:cNvPr id="9" name="Local building side">
            <a:extLst>
              <a:ext uri="{FF2B5EF4-FFF2-40B4-BE49-F238E27FC236}">
                <a16:creationId xmlns:a16="http://schemas.microsoft.com/office/drawing/2014/main" id="{99A3C554-69D7-46D8-A80E-B2BBD15A537C}"/>
              </a:ext>
            </a:extLst>
          </p:cNvPr>
          <p:cNvSpPr>
            <a:spLocks noGrp="1"/>
          </p:cNvSpPr>
          <p:nvPr/>
        </p:nvSpPr>
        <p:spPr>
          <a:xfrm>
            <a:off x="4796706" y="3081558"/>
            <a:ext cx="127000" cy="1814449"/>
          </a:xfrm>
          <a:custGeom>
            <a:avLst/>
            <a:gdLst/>
            <a:ahLst/>
            <a:cxnLst/>
            <a:rect l="0" t="0" r="0" b="0"/>
            <a:pathLst>
              <a:path w="127000" h="1814449">
                <a:moveTo>
                  <a:pt x="0" y="1814449"/>
                </a:moveTo>
                <a:lnTo>
                  <a:pt x="127000" y="1698879"/>
                </a:lnTo>
                <a:lnTo>
                  <a:pt x="127000" y="0"/>
                </a:lnTo>
                <a:lnTo>
                  <a:pt x="0" y="115570"/>
                </a:lnTo>
                <a:close/>
              </a:path>
            </a:pathLst>
          </a:custGeom>
          <a:solidFill>
            <a:srgbClr val="292929"/>
          </a:solidFill>
          <a:ln w="12700">
            <a:solidFill>
              <a:srgbClr val="B7B7B7"/>
            </a:solidFill>
          </a:ln>
        </p:spPr>
        <p:txBody>
          <a:bodyPr/>
          <a:lstStyle/>
          <a:p>
            <a:endParaRPr lang="zh-CN" altLang="en-US"/>
          </a:p>
        </p:txBody>
      </p:sp>
      <p:sp>
        <p:nvSpPr>
          <p:cNvPr id="10" name="Local building roof">
            <a:extLst>
              <a:ext uri="{FF2B5EF4-FFF2-40B4-BE49-F238E27FC236}">
                <a16:creationId xmlns:a16="http://schemas.microsoft.com/office/drawing/2014/main" id="{0972920F-99B2-4851-9B60-3C8599E3BA8E}"/>
              </a:ext>
            </a:extLst>
          </p:cNvPr>
          <p:cNvSpPr>
            <a:spLocks noGrp="1"/>
          </p:cNvSpPr>
          <p:nvPr/>
        </p:nvSpPr>
        <p:spPr>
          <a:xfrm>
            <a:off x="4091856" y="3081558"/>
            <a:ext cx="831850" cy="115570"/>
          </a:xfrm>
          <a:custGeom>
            <a:avLst/>
            <a:gdLst/>
            <a:ahLst/>
            <a:cxnLst/>
            <a:rect l="0" t="0" r="0" b="0"/>
            <a:pathLst>
              <a:path w="831850" h="115570">
                <a:moveTo>
                  <a:pt x="0" y="115570"/>
                </a:moveTo>
                <a:lnTo>
                  <a:pt x="127000" y="0"/>
                </a:lnTo>
                <a:lnTo>
                  <a:pt x="831850" y="0"/>
                </a:lnTo>
                <a:lnTo>
                  <a:pt x="704850" y="115570"/>
                </a:lnTo>
                <a:close/>
              </a:path>
            </a:pathLst>
          </a:custGeom>
          <a:solidFill>
            <a:srgbClr val="666666"/>
          </a:solidFill>
          <a:ln w="12700">
            <a:solidFill>
              <a:srgbClr val="CCCCCC"/>
            </a:solidFill>
          </a:ln>
        </p:spPr>
        <p:txBody>
          <a:bodyPr/>
          <a:lstStyle/>
          <a:p>
            <a:endParaRPr lang="zh-CN" altLang="en-US"/>
          </a:p>
        </p:txBody>
      </p:sp>
      <p:sp>
        <p:nvSpPr>
          <p:cNvPr id="11" name="Local building facade">
            <a:extLst>
              <a:ext uri="{FF2B5EF4-FFF2-40B4-BE49-F238E27FC236}">
                <a16:creationId xmlns:a16="http://schemas.microsoft.com/office/drawing/2014/main" id="{E279A215-F6C3-4CDF-9DDA-66AE90DA46F6}"/>
              </a:ext>
            </a:extLst>
          </p:cNvPr>
          <p:cNvSpPr>
            <a:spLocks noGrp="1"/>
          </p:cNvSpPr>
          <p:nvPr/>
        </p:nvSpPr>
        <p:spPr>
          <a:xfrm>
            <a:off x="5012606" y="2445923"/>
            <a:ext cx="476250" cy="2450084"/>
          </a:xfrm>
          <a:custGeom>
            <a:avLst/>
            <a:gdLst/>
            <a:ahLst/>
            <a:cxnLst/>
            <a:rect l="0" t="0" r="0" b="0"/>
            <a:pathLst>
              <a:path w="476250" h="2450084">
                <a:moveTo>
                  <a:pt x="0" y="2450084"/>
                </a:moveTo>
                <a:lnTo>
                  <a:pt x="476250" y="2450084"/>
                </a:lnTo>
                <a:lnTo>
                  <a:pt x="476250" y="0"/>
                </a:lnTo>
                <a:lnTo>
                  <a:pt x="0" y="0"/>
                </a:lnTo>
                <a:close/>
              </a:path>
            </a:pathLst>
          </a:custGeom>
          <a:solidFill>
            <a:srgbClr val="454545"/>
          </a:solidFill>
          <a:ln w="12700">
            <a:solidFill>
              <a:srgbClr val="B7B7B7"/>
            </a:solidFill>
          </a:ln>
        </p:spPr>
        <p:txBody>
          <a:bodyPr/>
          <a:lstStyle/>
          <a:p>
            <a:endParaRPr lang="zh-CN" altLang="en-US"/>
          </a:p>
        </p:txBody>
      </p:sp>
      <p:sp>
        <p:nvSpPr>
          <p:cNvPr id="12" name="Local building side">
            <a:extLst>
              <a:ext uri="{FF2B5EF4-FFF2-40B4-BE49-F238E27FC236}">
                <a16:creationId xmlns:a16="http://schemas.microsoft.com/office/drawing/2014/main" id="{020EDBF8-F71C-4045-8D5F-0BA52B27768E}"/>
              </a:ext>
            </a:extLst>
          </p:cNvPr>
          <p:cNvSpPr>
            <a:spLocks noGrp="1"/>
          </p:cNvSpPr>
          <p:nvPr/>
        </p:nvSpPr>
        <p:spPr>
          <a:xfrm>
            <a:off x="5488856" y="2330353"/>
            <a:ext cx="127000" cy="2565654"/>
          </a:xfrm>
          <a:custGeom>
            <a:avLst/>
            <a:gdLst/>
            <a:ahLst/>
            <a:cxnLst/>
            <a:rect l="0" t="0" r="0" b="0"/>
            <a:pathLst>
              <a:path w="127000" h="2565654">
                <a:moveTo>
                  <a:pt x="0" y="2565654"/>
                </a:moveTo>
                <a:lnTo>
                  <a:pt x="127000" y="2450084"/>
                </a:lnTo>
                <a:lnTo>
                  <a:pt x="127000" y="0"/>
                </a:lnTo>
                <a:lnTo>
                  <a:pt x="0" y="115570"/>
                </a:lnTo>
                <a:close/>
              </a:path>
            </a:pathLst>
          </a:custGeom>
          <a:solidFill>
            <a:srgbClr val="292929"/>
          </a:solidFill>
          <a:ln w="12700">
            <a:solidFill>
              <a:srgbClr val="B7B7B7"/>
            </a:solidFill>
          </a:ln>
        </p:spPr>
        <p:txBody>
          <a:bodyPr/>
          <a:lstStyle/>
          <a:p>
            <a:endParaRPr lang="zh-CN" altLang="en-US"/>
          </a:p>
        </p:txBody>
      </p:sp>
      <p:sp>
        <p:nvSpPr>
          <p:cNvPr id="13" name="Local building roof">
            <a:extLst>
              <a:ext uri="{FF2B5EF4-FFF2-40B4-BE49-F238E27FC236}">
                <a16:creationId xmlns:a16="http://schemas.microsoft.com/office/drawing/2014/main" id="{82AD2CD8-8066-4C4D-ABFC-6CD7EFC90127}"/>
              </a:ext>
            </a:extLst>
          </p:cNvPr>
          <p:cNvSpPr>
            <a:spLocks noGrp="1"/>
          </p:cNvSpPr>
          <p:nvPr/>
        </p:nvSpPr>
        <p:spPr>
          <a:xfrm>
            <a:off x="5012606" y="2330353"/>
            <a:ext cx="603250" cy="115570"/>
          </a:xfrm>
          <a:custGeom>
            <a:avLst/>
            <a:gdLst/>
            <a:ahLst/>
            <a:cxnLst/>
            <a:rect l="0" t="0" r="0" b="0"/>
            <a:pathLst>
              <a:path w="603250" h="115570">
                <a:moveTo>
                  <a:pt x="0" y="115570"/>
                </a:moveTo>
                <a:lnTo>
                  <a:pt x="127000" y="0"/>
                </a:lnTo>
                <a:lnTo>
                  <a:pt x="603250" y="0"/>
                </a:lnTo>
                <a:lnTo>
                  <a:pt x="476250" y="115570"/>
                </a:lnTo>
                <a:close/>
              </a:path>
            </a:pathLst>
          </a:custGeom>
          <a:solidFill>
            <a:srgbClr val="666666"/>
          </a:solidFill>
          <a:ln w="12700">
            <a:solidFill>
              <a:srgbClr val="CCCCCC"/>
            </a:solidFill>
          </a:ln>
        </p:spPr>
        <p:txBody>
          <a:bodyPr/>
          <a:lstStyle/>
          <a:p>
            <a:endParaRPr lang="zh-CN" altLang="en-US"/>
          </a:p>
        </p:txBody>
      </p:sp>
      <p:pic>
        <p:nvPicPr>
          <p:cNvPr id="14" name="图片 13">
            <a:extLst>
              <a:ext uri="{FF2B5EF4-FFF2-40B4-BE49-F238E27FC236}">
                <a16:creationId xmlns:a16="http://schemas.microsoft.com/office/drawing/2014/main" id="{A7C7F7B0-908C-451E-B98F-5FD74A2D75C6}"/>
              </a:ext>
            </a:extLst>
          </p:cNvPr>
          <p:cNvPicPr>
            <a:picLocks noChangeAspect="1"/>
          </p:cNvPicPr>
          <p:nvPr/>
        </p:nvPicPr>
        <p:blipFill>
          <a:blip r:embed="rId4"/>
          <a:stretch/>
        </p:blipFill>
        <p:spPr>
          <a:xfrm>
            <a:off x="1589702" y="1408682"/>
            <a:ext cx="832104" cy="554736"/>
          </a:xfrm>
          <a:prstGeom prst="rect">
            <a:avLst/>
          </a:prstGeom>
        </p:spPr>
      </p:pic>
      <p:pic>
        <p:nvPicPr>
          <p:cNvPr id="15" name="图片 14">
            <a:extLst>
              <a:ext uri="{FF2B5EF4-FFF2-40B4-BE49-F238E27FC236}">
                <a16:creationId xmlns:a16="http://schemas.microsoft.com/office/drawing/2014/main" id="{6EE5210E-3A37-46A0-A039-76A2E7F13D1E}"/>
              </a:ext>
            </a:extLst>
          </p:cNvPr>
          <p:cNvPicPr>
            <a:picLocks noChangeAspect="1"/>
          </p:cNvPicPr>
          <p:nvPr/>
        </p:nvPicPr>
        <p:blipFill>
          <a:blip r:embed="rId4"/>
          <a:stretch/>
        </p:blipFill>
        <p:spPr>
          <a:xfrm>
            <a:off x="5177706" y="1754815"/>
            <a:ext cx="710756" cy="473837"/>
          </a:xfrm>
          <a:prstGeom prst="rect">
            <a:avLst/>
          </a:prstGeom>
        </p:spPr>
      </p:pic>
      <p:sp>
        <p:nvSpPr>
          <p:cNvPr id="16" name="Editable diagram path">
            <a:extLst>
              <a:ext uri="{FF2B5EF4-FFF2-40B4-BE49-F238E27FC236}">
                <a16:creationId xmlns:a16="http://schemas.microsoft.com/office/drawing/2014/main" id="{3FD3B574-0A42-4856-A928-A8C647ECD50E}"/>
              </a:ext>
            </a:extLst>
          </p:cNvPr>
          <p:cNvSpPr>
            <a:spLocks noGrp="1"/>
          </p:cNvSpPr>
          <p:nvPr/>
        </p:nvSpPr>
        <p:spPr>
          <a:xfrm>
            <a:off x="1926506" y="1911438"/>
            <a:ext cx="2165350" cy="1747970"/>
          </a:xfrm>
          <a:custGeom>
            <a:avLst/>
            <a:gdLst/>
            <a:ahLst/>
            <a:cxnLst/>
            <a:rect l="0" t="0" r="0" b="0"/>
            <a:pathLst>
              <a:path w="3441700" h="1398397">
                <a:moveTo>
                  <a:pt x="0" y="0"/>
                </a:moveTo>
                <a:lnTo>
                  <a:pt x="3441700" y="1398397"/>
                </a:lnTo>
              </a:path>
            </a:pathLst>
          </a:custGeom>
          <a:noFill/>
          <a:ln w="22225">
            <a:solidFill>
              <a:srgbClr val="62DBF3"/>
            </a:solidFill>
          </a:ln>
        </p:spPr>
        <p:txBody>
          <a:bodyPr/>
          <a:lstStyle/>
          <a:p>
            <a:endParaRPr lang="zh-CN" altLang="en-US"/>
          </a:p>
        </p:txBody>
      </p:sp>
      <p:sp>
        <p:nvSpPr>
          <p:cNvPr id="17" name="Arrowhead">
            <a:extLst>
              <a:ext uri="{FF2B5EF4-FFF2-40B4-BE49-F238E27FC236}">
                <a16:creationId xmlns:a16="http://schemas.microsoft.com/office/drawing/2014/main" id="{E0252CB6-EA94-4B91-B967-16A8FE07EEFE}"/>
              </a:ext>
            </a:extLst>
          </p:cNvPr>
          <p:cNvSpPr>
            <a:spLocks noGrp="1"/>
          </p:cNvSpPr>
          <p:nvPr/>
        </p:nvSpPr>
        <p:spPr>
          <a:xfrm>
            <a:off x="3980961" y="3584778"/>
            <a:ext cx="110895" cy="74629"/>
          </a:xfrm>
          <a:custGeom>
            <a:avLst/>
            <a:gdLst/>
            <a:ahLst/>
            <a:cxnLst/>
            <a:rect l="0" t="0" r="0" b="0"/>
            <a:pathLst>
              <a:path w="110895" h="74629">
                <a:moveTo>
                  <a:pt x="110895" y="74629"/>
                </a:moveTo>
                <a:lnTo>
                  <a:pt x="36245" y="0"/>
                </a:lnTo>
                <a:lnTo>
                  <a:pt x="0" y="73870"/>
                </a:lnTo>
                <a:close/>
              </a:path>
            </a:pathLst>
          </a:custGeom>
          <a:solidFill>
            <a:srgbClr val="62DBF3"/>
          </a:solidFill>
          <a:ln w="6350">
            <a:solidFill>
              <a:srgbClr val="62DBF3"/>
            </a:solidFill>
          </a:ln>
        </p:spPr>
        <p:txBody>
          <a:bodyPr/>
          <a:lstStyle/>
          <a:p>
            <a:endParaRPr lang="zh-CN" altLang="en-US"/>
          </a:p>
        </p:txBody>
      </p:sp>
      <p:sp>
        <p:nvSpPr>
          <p:cNvPr id="18" name="Editable diagram path">
            <a:extLst>
              <a:ext uri="{FF2B5EF4-FFF2-40B4-BE49-F238E27FC236}">
                <a16:creationId xmlns:a16="http://schemas.microsoft.com/office/drawing/2014/main" id="{7CCBBD05-5EEF-4012-9F52-20903EF81435}"/>
              </a:ext>
            </a:extLst>
          </p:cNvPr>
          <p:cNvSpPr>
            <a:spLocks noGrp="1"/>
          </p:cNvSpPr>
          <p:nvPr/>
        </p:nvSpPr>
        <p:spPr>
          <a:xfrm>
            <a:off x="1399456" y="3659407"/>
            <a:ext cx="2692400" cy="1219264"/>
          </a:xfrm>
          <a:custGeom>
            <a:avLst/>
            <a:gdLst/>
            <a:ahLst/>
            <a:cxnLst/>
            <a:rect l="0" t="0" r="0" b="0"/>
            <a:pathLst>
              <a:path w="2692400" h="1219264">
                <a:moveTo>
                  <a:pt x="2692400" y="0"/>
                </a:moveTo>
                <a:lnTo>
                  <a:pt x="0" y="1219264"/>
                </a:lnTo>
              </a:path>
            </a:pathLst>
          </a:custGeom>
          <a:noFill/>
          <a:ln w="22225">
            <a:solidFill>
              <a:srgbClr val="62DBF3"/>
            </a:solidFill>
          </a:ln>
        </p:spPr>
        <p:txBody>
          <a:bodyPr/>
          <a:lstStyle/>
          <a:p>
            <a:endParaRPr lang="zh-CN" altLang="en-US"/>
          </a:p>
        </p:txBody>
      </p:sp>
      <p:sp>
        <p:nvSpPr>
          <p:cNvPr id="19" name="Arrowhead">
            <a:extLst>
              <a:ext uri="{FF2B5EF4-FFF2-40B4-BE49-F238E27FC236}">
                <a16:creationId xmlns:a16="http://schemas.microsoft.com/office/drawing/2014/main" id="{F957DB3E-D1D9-41FE-B644-BA498A8EA9B8}"/>
              </a:ext>
            </a:extLst>
          </p:cNvPr>
          <p:cNvSpPr>
            <a:spLocks noGrp="1"/>
          </p:cNvSpPr>
          <p:nvPr/>
        </p:nvSpPr>
        <p:spPr>
          <a:xfrm>
            <a:off x="1399456" y="4801266"/>
            <a:ext cx="110763" cy="77405"/>
          </a:xfrm>
          <a:custGeom>
            <a:avLst/>
            <a:gdLst/>
            <a:ahLst/>
            <a:cxnLst/>
            <a:rect l="0" t="0" r="0" b="0"/>
            <a:pathLst>
              <a:path w="110763" h="77405">
                <a:moveTo>
                  <a:pt x="0" y="77405"/>
                </a:moveTo>
                <a:lnTo>
                  <a:pt x="110763" y="72426"/>
                </a:lnTo>
                <a:lnTo>
                  <a:pt x="71156" y="0"/>
                </a:lnTo>
                <a:close/>
              </a:path>
            </a:pathLst>
          </a:custGeom>
          <a:solidFill>
            <a:srgbClr val="62DBF3"/>
          </a:solidFill>
          <a:ln w="6350">
            <a:solidFill>
              <a:srgbClr val="62DBF3"/>
            </a:solidFill>
          </a:ln>
        </p:spPr>
        <p:txBody>
          <a:bodyPr/>
          <a:lstStyle/>
          <a:p>
            <a:endParaRPr lang="zh-CN" altLang="en-US"/>
          </a:p>
        </p:txBody>
      </p:sp>
      <p:sp>
        <p:nvSpPr>
          <p:cNvPr id="20" name="Editable diagram path">
            <a:extLst>
              <a:ext uri="{FF2B5EF4-FFF2-40B4-BE49-F238E27FC236}">
                <a16:creationId xmlns:a16="http://schemas.microsoft.com/office/drawing/2014/main" id="{BD2C2C17-4D90-4B0F-826E-0368A4862DAC}"/>
              </a:ext>
            </a:extLst>
          </p:cNvPr>
          <p:cNvSpPr>
            <a:spLocks noGrp="1"/>
          </p:cNvSpPr>
          <p:nvPr/>
        </p:nvSpPr>
        <p:spPr>
          <a:xfrm>
            <a:off x="5114206" y="2145441"/>
            <a:ext cx="254000" cy="300482"/>
          </a:xfrm>
          <a:custGeom>
            <a:avLst/>
            <a:gdLst/>
            <a:ahLst/>
            <a:cxnLst/>
            <a:rect l="0" t="0" r="0" b="0"/>
            <a:pathLst>
              <a:path w="254000" h="300482">
                <a:moveTo>
                  <a:pt x="254000" y="0"/>
                </a:moveTo>
                <a:lnTo>
                  <a:pt x="0" y="300482"/>
                </a:lnTo>
              </a:path>
            </a:pathLst>
          </a:custGeom>
          <a:noFill/>
          <a:ln w="22225">
            <a:solidFill>
              <a:srgbClr val="FFAD57"/>
            </a:solidFill>
          </a:ln>
        </p:spPr>
        <p:txBody>
          <a:bodyPr/>
          <a:lstStyle/>
          <a:p>
            <a:endParaRPr lang="zh-CN" altLang="en-US"/>
          </a:p>
        </p:txBody>
      </p:sp>
      <p:sp>
        <p:nvSpPr>
          <p:cNvPr id="21" name="Arrowhead">
            <a:extLst>
              <a:ext uri="{FF2B5EF4-FFF2-40B4-BE49-F238E27FC236}">
                <a16:creationId xmlns:a16="http://schemas.microsoft.com/office/drawing/2014/main" id="{88C6D0FF-5D73-4F12-B17D-53BD8AB10744}"/>
              </a:ext>
            </a:extLst>
          </p:cNvPr>
          <p:cNvSpPr>
            <a:spLocks noGrp="1"/>
          </p:cNvSpPr>
          <p:nvPr/>
        </p:nvSpPr>
        <p:spPr>
          <a:xfrm>
            <a:off x="5114206" y="2347977"/>
            <a:ext cx="97179" cy="97945"/>
          </a:xfrm>
          <a:custGeom>
            <a:avLst/>
            <a:gdLst/>
            <a:ahLst/>
            <a:cxnLst/>
            <a:rect l="0" t="0" r="0" b="0"/>
            <a:pathLst>
              <a:path w="97179" h="97945">
                <a:moveTo>
                  <a:pt x="0" y="97945"/>
                </a:moveTo>
                <a:lnTo>
                  <a:pt x="97179" y="49325"/>
                </a:lnTo>
                <a:lnTo>
                  <a:pt x="26714" y="0"/>
                </a:lnTo>
                <a:close/>
              </a:path>
            </a:pathLst>
          </a:custGeom>
          <a:solidFill>
            <a:srgbClr val="FFAD57"/>
          </a:solidFill>
          <a:ln w="6350">
            <a:solidFill>
              <a:srgbClr val="FFAD57"/>
            </a:solidFill>
          </a:ln>
        </p:spPr>
        <p:txBody>
          <a:bodyPr/>
          <a:lstStyle/>
          <a:p>
            <a:endParaRPr lang="zh-CN" altLang="en-US"/>
          </a:p>
        </p:txBody>
      </p:sp>
      <p:sp>
        <p:nvSpPr>
          <p:cNvPr id="22" name="Editable diagram path">
            <a:extLst>
              <a:ext uri="{FF2B5EF4-FFF2-40B4-BE49-F238E27FC236}">
                <a16:creationId xmlns:a16="http://schemas.microsoft.com/office/drawing/2014/main" id="{E9F2FFCC-9DC0-4030-8FA7-09B4693E29B4}"/>
              </a:ext>
            </a:extLst>
          </p:cNvPr>
          <p:cNvSpPr>
            <a:spLocks noGrp="1"/>
          </p:cNvSpPr>
          <p:nvPr/>
        </p:nvSpPr>
        <p:spPr>
          <a:xfrm>
            <a:off x="4091856" y="2445923"/>
            <a:ext cx="1022350" cy="1213485"/>
          </a:xfrm>
          <a:custGeom>
            <a:avLst/>
            <a:gdLst/>
            <a:ahLst/>
            <a:cxnLst/>
            <a:rect l="0" t="0" r="0" b="0"/>
            <a:pathLst>
              <a:path w="1022350" h="1213485">
                <a:moveTo>
                  <a:pt x="1022350" y="0"/>
                </a:moveTo>
                <a:lnTo>
                  <a:pt x="0" y="1213485"/>
                </a:lnTo>
              </a:path>
            </a:pathLst>
          </a:custGeom>
          <a:noFill/>
          <a:ln w="19050">
            <a:solidFill>
              <a:srgbClr val="FFAD57"/>
            </a:solidFill>
            <a:prstDash val="dash"/>
          </a:ln>
        </p:spPr>
        <p:txBody>
          <a:bodyPr/>
          <a:lstStyle/>
          <a:p>
            <a:endParaRPr lang="zh-CN" altLang="en-US"/>
          </a:p>
        </p:txBody>
      </p:sp>
      <p:sp>
        <p:nvSpPr>
          <p:cNvPr id="23" name="Editable diagram path">
            <a:extLst>
              <a:ext uri="{FF2B5EF4-FFF2-40B4-BE49-F238E27FC236}">
                <a16:creationId xmlns:a16="http://schemas.microsoft.com/office/drawing/2014/main" id="{7E7516DF-7653-4B18-8A48-7D70CB7FBCEE}"/>
              </a:ext>
            </a:extLst>
          </p:cNvPr>
          <p:cNvSpPr>
            <a:spLocks noGrp="1"/>
          </p:cNvSpPr>
          <p:nvPr/>
        </p:nvSpPr>
        <p:spPr>
          <a:xfrm>
            <a:off x="5050706" y="2388138"/>
            <a:ext cx="127000" cy="115570"/>
          </a:xfrm>
          <a:custGeom>
            <a:avLst/>
            <a:gdLst/>
            <a:ahLst/>
            <a:cxnLst/>
            <a:rect l="0" t="0" r="0" b="0"/>
            <a:pathLst>
              <a:path w="127000" h="115570">
                <a:moveTo>
                  <a:pt x="0" y="0"/>
                </a:moveTo>
                <a:lnTo>
                  <a:pt x="127000" y="115570"/>
                </a:lnTo>
              </a:path>
            </a:pathLst>
          </a:custGeom>
          <a:noFill/>
          <a:ln w="25400">
            <a:solidFill>
              <a:srgbClr val="FFAD57"/>
            </a:solidFill>
          </a:ln>
        </p:spPr>
        <p:txBody>
          <a:bodyPr/>
          <a:lstStyle/>
          <a:p>
            <a:endParaRPr lang="zh-CN" altLang="en-US"/>
          </a:p>
        </p:txBody>
      </p:sp>
      <p:sp>
        <p:nvSpPr>
          <p:cNvPr id="24" name="Editable diagram path">
            <a:extLst>
              <a:ext uri="{FF2B5EF4-FFF2-40B4-BE49-F238E27FC236}">
                <a16:creationId xmlns:a16="http://schemas.microsoft.com/office/drawing/2014/main" id="{8A894A95-BF87-4B5E-838F-237BEF0E4713}"/>
              </a:ext>
            </a:extLst>
          </p:cNvPr>
          <p:cNvSpPr>
            <a:spLocks noGrp="1"/>
          </p:cNvSpPr>
          <p:nvPr/>
        </p:nvSpPr>
        <p:spPr>
          <a:xfrm>
            <a:off x="5050706" y="2388138"/>
            <a:ext cx="127000" cy="115570"/>
          </a:xfrm>
          <a:custGeom>
            <a:avLst/>
            <a:gdLst/>
            <a:ahLst/>
            <a:cxnLst/>
            <a:rect l="0" t="0" r="0" b="0"/>
            <a:pathLst>
              <a:path w="127000" h="115570">
                <a:moveTo>
                  <a:pt x="0" y="115570"/>
                </a:moveTo>
                <a:lnTo>
                  <a:pt x="127000" y="0"/>
                </a:lnTo>
              </a:path>
            </a:pathLst>
          </a:custGeom>
          <a:noFill/>
          <a:ln w="25400">
            <a:solidFill>
              <a:srgbClr val="FFAD57"/>
            </a:solidFill>
          </a:ln>
        </p:spPr>
        <p:txBody>
          <a:bodyPr/>
          <a:lstStyle/>
          <a:p>
            <a:endParaRPr lang="zh-CN" altLang="en-US"/>
          </a:p>
        </p:txBody>
      </p:sp>
      <p:sp>
        <p:nvSpPr>
          <p:cNvPr id="25" name="Reflection hit">
            <a:extLst>
              <a:ext uri="{FF2B5EF4-FFF2-40B4-BE49-F238E27FC236}">
                <a16:creationId xmlns:a16="http://schemas.microsoft.com/office/drawing/2014/main" id="{E4A3B5A4-8A98-4211-BBFE-A9076BBA0C08}"/>
              </a:ext>
            </a:extLst>
          </p:cNvPr>
          <p:cNvSpPr>
            <a:spLocks noGrp="1"/>
          </p:cNvSpPr>
          <p:nvPr/>
        </p:nvSpPr>
        <p:spPr>
          <a:xfrm>
            <a:off x="4047406" y="3618958"/>
            <a:ext cx="88900" cy="80899"/>
          </a:xfrm>
          <a:prstGeom prst="ellipse">
            <a:avLst/>
          </a:prstGeom>
          <a:solidFill>
            <a:srgbClr val="62DBF3"/>
          </a:solidFill>
          <a:ln w="0">
            <a:noFill/>
          </a:ln>
        </p:spPr>
        <p:txBody>
          <a:bodyPr/>
          <a:lstStyle/>
          <a:p>
            <a:endParaRPr lang="zh-CN" altLang="en-US"/>
          </a:p>
        </p:txBody>
      </p:sp>
      <p:sp>
        <p:nvSpPr>
          <p:cNvPr id="26" name="GNSS receiver">
            <a:extLst>
              <a:ext uri="{FF2B5EF4-FFF2-40B4-BE49-F238E27FC236}">
                <a16:creationId xmlns:a16="http://schemas.microsoft.com/office/drawing/2014/main" id="{6936ACD5-649E-491E-A65F-A6C79557BC8D}"/>
              </a:ext>
            </a:extLst>
          </p:cNvPr>
          <p:cNvSpPr>
            <a:spLocks noGrp="1"/>
          </p:cNvSpPr>
          <p:nvPr/>
        </p:nvSpPr>
        <p:spPr>
          <a:xfrm>
            <a:off x="1291506" y="4699538"/>
            <a:ext cx="183515" cy="304527"/>
          </a:xfrm>
          <a:prstGeom prst="rect">
            <a:avLst/>
          </a:prstGeom>
          <a:solidFill>
            <a:srgbClr val="0D293B"/>
          </a:solidFill>
          <a:ln w="12700">
            <a:solidFill>
              <a:srgbClr val="62DBF3"/>
            </a:solidFill>
          </a:ln>
        </p:spPr>
        <p:txBody>
          <a:bodyPr/>
          <a:lstStyle/>
          <a:p>
            <a:endParaRPr lang="zh-CN" altLang="en-US"/>
          </a:p>
        </p:txBody>
      </p:sp>
      <p:sp>
        <p:nvSpPr>
          <p:cNvPr id="27" name="rect">
            <a:extLst>
              <a:ext uri="{FF2B5EF4-FFF2-40B4-BE49-F238E27FC236}">
                <a16:creationId xmlns:a16="http://schemas.microsoft.com/office/drawing/2014/main" id="{102C2F33-4478-4475-B988-B3BABAEF67A9}"/>
              </a:ext>
            </a:extLst>
          </p:cNvPr>
          <p:cNvSpPr>
            <a:spLocks noGrp="1"/>
          </p:cNvSpPr>
          <p:nvPr/>
        </p:nvSpPr>
        <p:spPr>
          <a:xfrm>
            <a:off x="1318493" y="4729008"/>
            <a:ext cx="129540" cy="206292"/>
          </a:xfrm>
          <a:prstGeom prst="rect">
            <a:avLst/>
          </a:prstGeom>
          <a:solidFill>
            <a:srgbClr val="356E8D"/>
          </a:solidFill>
          <a:ln w="0">
            <a:noFill/>
          </a:ln>
        </p:spPr>
        <p:txBody>
          <a:bodyPr/>
          <a:lstStyle/>
          <a:p>
            <a:endParaRPr lang="zh-CN" altLang="en-US"/>
          </a:p>
        </p:txBody>
      </p:sp>
      <p:sp>
        <p:nvSpPr>
          <p:cNvPr id="28" name="Surface Hit">
            <a:extLst>
              <a:ext uri="{FF2B5EF4-FFF2-40B4-BE49-F238E27FC236}">
                <a16:creationId xmlns:a16="http://schemas.microsoft.com/office/drawing/2014/main" id="{4E693739-1042-45A7-8238-39AA662296CC}"/>
              </a:ext>
            </a:extLst>
          </p:cNvPr>
          <p:cNvSpPr>
            <a:spLocks noGrp="1"/>
          </p:cNvSpPr>
          <p:nvPr/>
        </p:nvSpPr>
        <p:spPr>
          <a:xfrm>
            <a:off x="2421806" y="3572730"/>
            <a:ext cx="1384300" cy="340932"/>
          </a:xfrm>
          <a:prstGeom prst="rect">
            <a:avLst/>
          </a:prstGeom>
          <a:noFill/>
          <a:ln w="0">
            <a:noFill/>
          </a:ln>
        </p:spPr>
        <p:txBody>
          <a:bodyPr wrap="none" lIns="0" tIns="0" rIns="0" bIns="0" anchor="t">
            <a:noAutofit/>
          </a:bodyPr>
          <a:lstStyle>
            <a:defPPr algn="l">
              <a:defRPr sz="1550" b="1">
                <a:solidFill>
                  <a:srgbClr val="FFFFFF"/>
                </a:solidFill>
                <a:latin typeface="Arial"/>
                <a:ea typeface="Arial"/>
                <a:cs typeface="Arial"/>
              </a:defRPr>
            </a:defPPr>
          </a:lstStyle>
          <a:p>
            <a:pPr algn="l">
              <a:defRPr sz="1550" b="1">
                <a:solidFill>
                  <a:srgbClr val="FFFFFF"/>
                </a:solidFill>
                <a:latin typeface="Arial"/>
                <a:ea typeface="Arial"/>
                <a:cs typeface="Arial"/>
              </a:defRPr>
            </a:pPr>
            <a:r>
              <a:rPr sz="1550" b="1">
                <a:solidFill>
                  <a:srgbClr val="FFFFFF"/>
                </a:solidFill>
                <a:latin typeface="Arial"/>
                <a:ea typeface="Arial"/>
                <a:cs typeface="Arial"/>
              </a:rPr>
              <a:t>Surface Hit</a:t>
            </a:r>
          </a:p>
        </p:txBody>
      </p:sp>
      <p:sp>
        <p:nvSpPr>
          <p:cNvPr id="29" name="RX">
            <a:extLst>
              <a:ext uri="{FF2B5EF4-FFF2-40B4-BE49-F238E27FC236}">
                <a16:creationId xmlns:a16="http://schemas.microsoft.com/office/drawing/2014/main" id="{E9D241E5-2DE0-4BE3-9CEF-95206940535E}"/>
              </a:ext>
            </a:extLst>
          </p:cNvPr>
          <p:cNvSpPr>
            <a:spLocks noGrp="1"/>
          </p:cNvSpPr>
          <p:nvPr/>
        </p:nvSpPr>
        <p:spPr>
          <a:xfrm>
            <a:off x="1126406" y="5144482"/>
            <a:ext cx="698500" cy="300482"/>
          </a:xfrm>
          <a:prstGeom prst="rect">
            <a:avLst/>
          </a:prstGeom>
          <a:noFill/>
          <a:ln w="0">
            <a:noFill/>
          </a:ln>
        </p:spPr>
        <p:txBody>
          <a:bodyPr wrap="none" lIns="0" tIns="0" rIns="0" bIns="0" anchor="t">
            <a:noAutofit/>
          </a:bodyPr>
          <a:lstStyle>
            <a:defPPr algn="ctr">
              <a:defRPr sz="1550" b="1">
                <a:solidFill>
                  <a:srgbClr val="FFFFFF"/>
                </a:solidFill>
                <a:latin typeface="Arial"/>
                <a:ea typeface="Arial"/>
                <a:cs typeface="Arial"/>
              </a:defRPr>
            </a:defPPr>
          </a:lstStyle>
          <a:p>
            <a:pPr algn="ctr">
              <a:defRPr sz="1550" b="1">
                <a:solidFill>
                  <a:srgbClr val="FFFFFF"/>
                </a:solidFill>
                <a:latin typeface="Arial"/>
                <a:ea typeface="Arial"/>
                <a:cs typeface="Arial"/>
              </a:defRPr>
            </a:pPr>
            <a:r>
              <a:rPr sz="1550" b="1">
                <a:solidFill>
                  <a:srgbClr val="FFFFFF"/>
                </a:solidFill>
                <a:latin typeface="Arial"/>
                <a:ea typeface="Arial"/>
                <a:cs typeface="Arial"/>
              </a:rPr>
              <a:t>RX</a:t>
            </a:r>
          </a:p>
        </p:txBody>
      </p:sp>
      <p:sp>
        <p:nvSpPr>
          <p:cNvPr id="30" name="Visible Path">
            <a:extLst>
              <a:ext uri="{FF2B5EF4-FFF2-40B4-BE49-F238E27FC236}">
                <a16:creationId xmlns:a16="http://schemas.microsoft.com/office/drawing/2014/main" id="{A9904D16-4A0C-43FC-B7B6-1240FD009887}"/>
              </a:ext>
            </a:extLst>
          </p:cNvPr>
          <p:cNvSpPr>
            <a:spLocks noGrp="1"/>
          </p:cNvSpPr>
          <p:nvPr/>
        </p:nvSpPr>
        <p:spPr>
          <a:xfrm>
            <a:off x="1069126" y="2864864"/>
            <a:ext cx="2114550" cy="329375"/>
          </a:xfrm>
          <a:prstGeom prst="rect">
            <a:avLst/>
          </a:prstGeom>
          <a:noFill/>
          <a:ln w="0">
            <a:noFill/>
          </a:ln>
        </p:spPr>
        <p:txBody>
          <a:bodyPr wrap="none" lIns="0" tIns="0" rIns="0" bIns="0" anchor="t">
            <a:noAutofit/>
          </a:bodyPr>
          <a:lstStyle>
            <a:defPPr algn="l">
              <a:defRPr sz="1600" b="1">
                <a:solidFill>
                  <a:srgbClr val="62DBF3"/>
                </a:solidFill>
                <a:latin typeface="Arial"/>
                <a:ea typeface="Arial"/>
                <a:cs typeface="Arial"/>
              </a:defRPr>
            </a:defPPr>
          </a:lstStyle>
          <a:p>
            <a:pPr algn="l">
              <a:defRPr sz="1600" b="1">
                <a:solidFill>
                  <a:srgbClr val="62DBF3"/>
                </a:solidFill>
                <a:latin typeface="Arial"/>
                <a:ea typeface="Arial"/>
                <a:cs typeface="Arial"/>
              </a:defRPr>
            </a:pPr>
            <a:r>
              <a:rPr sz="1600" b="1">
                <a:solidFill>
                  <a:srgbClr val="62DBF3"/>
                </a:solidFill>
                <a:latin typeface="Arial"/>
                <a:ea typeface="Arial"/>
                <a:cs typeface="Arial"/>
              </a:rPr>
              <a:t>Visible Path</a:t>
            </a:r>
          </a:p>
        </p:txBody>
      </p:sp>
      <p:sp>
        <p:nvSpPr>
          <p:cNvPr id="31" name="Blocked Path">
            <a:extLst>
              <a:ext uri="{FF2B5EF4-FFF2-40B4-BE49-F238E27FC236}">
                <a16:creationId xmlns:a16="http://schemas.microsoft.com/office/drawing/2014/main" id="{E8DD1BDA-908D-4519-9F77-36D6402B30BB}"/>
              </a:ext>
            </a:extLst>
          </p:cNvPr>
          <p:cNvSpPr>
            <a:spLocks noGrp="1"/>
          </p:cNvSpPr>
          <p:nvPr/>
        </p:nvSpPr>
        <p:spPr>
          <a:xfrm>
            <a:off x="3545756" y="2465820"/>
            <a:ext cx="1841500" cy="312039"/>
          </a:xfrm>
          <a:prstGeom prst="rect">
            <a:avLst/>
          </a:prstGeom>
          <a:noFill/>
          <a:ln w="0">
            <a:noFill/>
          </a:ln>
        </p:spPr>
        <p:txBody>
          <a:bodyPr wrap="none" lIns="0" tIns="0" rIns="0" bIns="0" anchor="t">
            <a:noAutofit/>
          </a:bodyPr>
          <a:lstStyle>
            <a:defPPr algn="l">
              <a:defRPr sz="1550" b="1">
                <a:solidFill>
                  <a:srgbClr val="FFAD57"/>
                </a:solidFill>
                <a:latin typeface="Arial"/>
                <a:ea typeface="Arial"/>
                <a:cs typeface="Arial"/>
              </a:defRPr>
            </a:defPPr>
          </a:lstStyle>
          <a:p>
            <a:pPr algn="l">
              <a:defRPr sz="1550" b="1">
                <a:solidFill>
                  <a:srgbClr val="FFAD57"/>
                </a:solidFill>
                <a:latin typeface="Arial"/>
                <a:ea typeface="Arial"/>
                <a:cs typeface="Arial"/>
              </a:defRPr>
            </a:pPr>
            <a:r>
              <a:rPr sz="1550" b="1">
                <a:solidFill>
                  <a:srgbClr val="FFAD57"/>
                </a:solidFill>
                <a:latin typeface="Arial"/>
                <a:ea typeface="Arial"/>
                <a:cs typeface="Arial"/>
              </a:rPr>
              <a:t>Blocked Path</a:t>
            </a:r>
          </a:p>
        </p:txBody>
      </p:sp>
      <mc:AlternateContent xmlns:mc="http://schemas.openxmlformats.org/markup-compatibility/2006" xmlns:a14="http://schemas.microsoft.com/office/drawing/2010/main">
        <mc:Choice Requires="a14">
          <p:sp>
            <p:nvSpPr>
              <p:cNvPr id="32" name="Soft Visibility">
                <a:extLst>
                  <a:ext uri="{FF2B5EF4-FFF2-40B4-BE49-F238E27FC236}">
                    <a16:creationId xmlns:a16="http://schemas.microsoft.com/office/drawing/2014/main" id="{5B76C1F8-D1BE-46F2-8771-1CE659808D67}"/>
                  </a:ext>
                </a:extLst>
              </p:cNvPr>
              <p:cNvSpPr>
                <a:spLocks noGrp="1"/>
              </p:cNvSpPr>
              <p:nvPr/>
            </p:nvSpPr>
            <p:spPr>
              <a:xfrm>
                <a:off x="8331200" y="1977892"/>
                <a:ext cx="1921572" cy="346710"/>
              </a:xfrm>
              <a:prstGeom prst="rect">
                <a:avLst/>
              </a:prstGeom>
              <a:noFill/>
              <a:ln w="0">
                <a:noFill/>
              </a:ln>
            </p:spPr>
            <p:txBody>
              <a:bodyPr wrap="none" lIns="0" tIns="0" rIns="0" bIns="0" anchor="t">
                <a:noAutofit/>
              </a:bodyPr>
              <a:lstStyle>
                <a:defPPr algn="l">
                  <a:defRPr sz="1800" b="1">
                    <a:solidFill>
                      <a:srgbClr val="FFCF05"/>
                    </a:solidFill>
                    <a:latin typeface="Arial"/>
                    <a:ea typeface="Arial"/>
                    <a:cs typeface="Arial"/>
                  </a:defRPr>
                </a:defPPr>
              </a:lstStyle>
              <a:p>
                <a:pPr algn="l">
                  <a:defRPr sz="1800" b="1">
                    <a:solidFill>
                      <a:srgbClr val="FFCF05"/>
                    </a:solidFill>
                    <a:latin typeface="Arial"/>
                    <a:ea typeface="Arial"/>
                    <a:cs typeface="Arial"/>
                  </a:defRPr>
                </a:pPr>
                <a:r>
                  <a:rPr lang="en-US" sz="2000" b="1" dirty="0">
                    <a:solidFill>
                      <a:srgbClr val="FFCF05"/>
                    </a:solidFill>
                    <a:latin typeface="Arial"/>
                    <a:ea typeface="Arial"/>
                    <a:cs typeface="Arial"/>
                  </a:rPr>
                  <a:t>Soft Visibility</a:t>
                </a:r>
                <a:r>
                  <a:rPr lang="en-US" altLang="zh-CN" sz="2000" b="1" dirty="0">
                    <a:solidFill>
                      <a:srgbClr val="FFCF05"/>
                    </a:solidFill>
                    <a:latin typeface="Arial"/>
                    <a:ea typeface="Arial"/>
                    <a:cs typeface="Arial"/>
                  </a:rPr>
                  <a:t> </a:t>
                </a:r>
                <a14:m>
                  <m:oMath xmlns:m="http://schemas.openxmlformats.org/officeDocument/2006/math">
                    <m:r>
                      <a:rPr lang="en-US" altLang="zh-CN" sz="2000" b="1" i="1" smtClean="0">
                        <a:solidFill>
                          <a:srgbClr val="FFCF05"/>
                        </a:solidFill>
                        <a:latin typeface="Cambria Math" panose="02040503050406030204" pitchFamily="18" charset="0"/>
                        <a:ea typeface="Arial"/>
                        <a:cs typeface="Arial"/>
                      </a:rPr>
                      <m:t>𝒗</m:t>
                    </m:r>
                  </m:oMath>
                </a14:m>
                <a:endParaRPr sz="2000" b="1" dirty="0">
                  <a:solidFill>
                    <a:srgbClr val="FFCF05"/>
                  </a:solidFill>
                  <a:latin typeface="Arial"/>
                  <a:ea typeface="Arial"/>
                  <a:cs typeface="Arial"/>
                </a:endParaRPr>
              </a:p>
            </p:txBody>
          </p:sp>
        </mc:Choice>
        <mc:Fallback xmlns="">
          <p:sp>
            <p:nvSpPr>
              <p:cNvPr id="32" name="Soft Visibility">
                <a:extLst>
                  <a:ext uri="{FF2B5EF4-FFF2-40B4-BE49-F238E27FC236}">
                    <a16:creationId xmlns:a16="http://schemas.microsoft.com/office/drawing/2014/main" id="{5B76C1F8-D1BE-46F2-8771-1CE659808D67}"/>
                  </a:ext>
                </a:extLst>
              </p:cNvPr>
              <p:cNvSpPr>
                <a:spLocks noGrp="1" noRot="1" noChangeAspect="1" noMove="1" noResize="1" noEditPoints="1" noAdjustHandles="1" noChangeArrowheads="1" noChangeShapeType="1" noTextEdit="1"/>
              </p:cNvSpPr>
              <p:nvPr/>
            </p:nvSpPr>
            <p:spPr>
              <a:xfrm>
                <a:off x="8331200" y="1977892"/>
                <a:ext cx="1921572" cy="346710"/>
              </a:xfrm>
              <a:prstGeom prst="rect">
                <a:avLst/>
              </a:prstGeom>
              <a:blipFill>
                <a:blip r:embed="rId5"/>
                <a:stretch>
                  <a:fillRect l="-8553" t="-21429" b="-32143"/>
                </a:stretch>
              </a:blipFill>
              <a:ln w="0">
                <a:noFill/>
              </a:ln>
            </p:spPr>
            <p:txBody>
              <a:bodyPr/>
              <a:lstStyle/>
              <a:p>
                <a:r>
                  <a:rPr lang="zh-CN" altLang="en-US">
                    <a:noFill/>
                  </a:rPr>
                  <a:t> </a:t>
                </a:r>
              </a:p>
            </p:txBody>
          </p:sp>
        </mc:Fallback>
      </mc:AlternateContent>
      <p:pic>
        <p:nvPicPr>
          <p:cNvPr id="33" name="图片 32">
            <a:extLst>
              <a:ext uri="{FF2B5EF4-FFF2-40B4-BE49-F238E27FC236}">
                <a16:creationId xmlns:a16="http://schemas.microsoft.com/office/drawing/2014/main" id="{4344A6CC-BB8C-4629-BCFD-92D90ED0688E}"/>
              </a:ext>
            </a:extLst>
          </p:cNvPr>
          <p:cNvPicPr>
            <a:picLocks noChangeAspect="1"/>
          </p:cNvPicPr>
          <p:nvPr/>
        </p:nvPicPr>
        <p:blipFill>
          <a:blip r:embed="rId6"/>
          <a:stretch/>
        </p:blipFill>
        <p:spPr>
          <a:xfrm>
            <a:off x="7345396" y="2627946"/>
            <a:ext cx="3795559" cy="1138365"/>
          </a:xfrm>
          <a:prstGeom prst="rect">
            <a:avLst/>
          </a:prstGeom>
        </p:spPr>
      </p:pic>
      <p:sp>
        <p:nvSpPr>
          <p:cNvPr id="34" name="zₕ: Ray Height / zₛ: NeHF Height">
            <a:extLst>
              <a:ext uri="{FF2B5EF4-FFF2-40B4-BE49-F238E27FC236}">
                <a16:creationId xmlns:a16="http://schemas.microsoft.com/office/drawing/2014/main" id="{18AAA99F-A2C5-4223-9D14-D96A482AF6F4}"/>
              </a:ext>
            </a:extLst>
          </p:cNvPr>
          <p:cNvSpPr>
            <a:spLocks noGrp="1"/>
          </p:cNvSpPr>
          <p:nvPr/>
        </p:nvSpPr>
        <p:spPr>
          <a:xfrm>
            <a:off x="7080250" y="4246615"/>
            <a:ext cx="4423472" cy="346710"/>
          </a:xfrm>
          <a:prstGeom prst="rect">
            <a:avLst/>
          </a:prstGeom>
          <a:noFill/>
          <a:ln w="0">
            <a:noFill/>
          </a:ln>
        </p:spPr>
        <p:txBody>
          <a:bodyPr wrap="none" lIns="0" tIns="0" rIns="0" bIns="0" anchor="t">
            <a:noAutofit/>
          </a:bodyPr>
          <a:lstStyle>
            <a:defPPr algn="l">
              <a:defRPr sz="1550" b="1">
                <a:solidFill>
                  <a:srgbClr val="FFFFFF"/>
                </a:solidFill>
                <a:latin typeface="Arial"/>
                <a:ea typeface="Arial"/>
                <a:cs typeface="Arial"/>
              </a:defRPr>
            </a:defPPr>
          </a:lstStyle>
          <a:p>
            <a:pPr algn="l">
              <a:defRPr sz="1550" b="1">
                <a:solidFill>
                  <a:srgbClr val="FFFFFF"/>
                </a:solidFill>
                <a:latin typeface="Arial"/>
                <a:ea typeface="Arial"/>
                <a:cs typeface="Arial"/>
              </a:defRPr>
            </a:pPr>
            <a:r>
              <a:rPr lang="en-US" altLang="zh-CN" sz="1550" b="1" dirty="0">
                <a:solidFill>
                  <a:srgbClr val="FFFFFF"/>
                </a:solidFill>
                <a:latin typeface="Arial"/>
                <a:ea typeface="Arial"/>
                <a:cs typeface="Arial"/>
              </a:rPr>
              <a:t>where</a:t>
            </a:r>
            <a:r>
              <a:rPr lang="zh-CN" altLang="en-US" sz="1550" b="1" dirty="0">
                <a:solidFill>
                  <a:srgbClr val="FFFFFF"/>
                </a:solidFill>
                <a:latin typeface="Arial"/>
                <a:ea typeface="Arial"/>
                <a:cs typeface="Arial"/>
              </a:rPr>
              <a:t> </a:t>
            </a:r>
            <a:r>
              <a:rPr sz="1550" b="1" dirty="0">
                <a:solidFill>
                  <a:srgbClr val="FFFFFF"/>
                </a:solidFill>
                <a:latin typeface="Arial"/>
                <a:ea typeface="Arial"/>
                <a:cs typeface="Arial"/>
              </a:rPr>
              <a:t>zₕ</a:t>
            </a:r>
            <a:r>
              <a:rPr lang="zh-CN" altLang="en-US" sz="1550" b="1" dirty="0">
                <a:solidFill>
                  <a:srgbClr val="FFFFFF"/>
                </a:solidFill>
                <a:latin typeface="Arial"/>
                <a:ea typeface="Arial"/>
                <a:cs typeface="Arial"/>
              </a:rPr>
              <a:t> </a:t>
            </a:r>
            <a:r>
              <a:rPr lang="en-US" altLang="zh-CN" sz="1550" b="1" dirty="0">
                <a:solidFill>
                  <a:srgbClr val="FFFFFF"/>
                </a:solidFill>
                <a:latin typeface="Arial"/>
                <a:ea typeface="Arial"/>
                <a:cs typeface="Arial"/>
              </a:rPr>
              <a:t>is</a:t>
            </a:r>
            <a:r>
              <a:rPr sz="1550" b="1" dirty="0">
                <a:solidFill>
                  <a:srgbClr val="FFFFFF"/>
                </a:solidFill>
                <a:latin typeface="Arial"/>
                <a:ea typeface="Arial"/>
                <a:cs typeface="Arial"/>
              </a:rPr>
              <a:t> Ray Height</a:t>
            </a:r>
            <a:r>
              <a:rPr lang="en-US" altLang="zh-CN" sz="1550" b="1" dirty="0">
                <a:solidFill>
                  <a:srgbClr val="FFFFFF"/>
                </a:solidFill>
                <a:latin typeface="Arial"/>
                <a:ea typeface="Arial"/>
                <a:cs typeface="Arial"/>
              </a:rPr>
              <a:t>,</a:t>
            </a:r>
            <a:r>
              <a:rPr lang="zh-CN" altLang="en-US" sz="1550" b="1" dirty="0">
                <a:solidFill>
                  <a:srgbClr val="FFFFFF"/>
                </a:solidFill>
                <a:latin typeface="Arial"/>
                <a:ea typeface="Arial"/>
                <a:cs typeface="Arial"/>
              </a:rPr>
              <a:t> </a:t>
            </a:r>
            <a:r>
              <a:rPr lang="en-US" altLang="zh-CN" sz="1550" b="1" dirty="0">
                <a:solidFill>
                  <a:srgbClr val="FFFFFF"/>
                </a:solidFill>
                <a:latin typeface="Arial"/>
                <a:ea typeface="Arial"/>
                <a:cs typeface="Arial"/>
              </a:rPr>
              <a:t>and</a:t>
            </a:r>
            <a:r>
              <a:rPr sz="1550" b="1" dirty="0">
                <a:solidFill>
                  <a:srgbClr val="FFFFFF"/>
                </a:solidFill>
                <a:latin typeface="Arial"/>
                <a:ea typeface="Arial"/>
                <a:cs typeface="Arial"/>
              </a:rPr>
              <a:t> zₛ</a:t>
            </a:r>
            <a:r>
              <a:rPr lang="zh-CN" altLang="en-US" sz="1550" b="1" dirty="0">
                <a:solidFill>
                  <a:srgbClr val="FFFFFF"/>
                </a:solidFill>
                <a:latin typeface="Arial"/>
                <a:ea typeface="Arial"/>
                <a:cs typeface="Arial"/>
              </a:rPr>
              <a:t> </a:t>
            </a:r>
            <a:r>
              <a:rPr lang="en-US" altLang="zh-CN" sz="1550" b="1" dirty="0">
                <a:solidFill>
                  <a:srgbClr val="FFFFFF"/>
                </a:solidFill>
                <a:latin typeface="Arial"/>
                <a:ea typeface="Arial"/>
                <a:cs typeface="Arial"/>
              </a:rPr>
              <a:t>is</a:t>
            </a:r>
            <a:r>
              <a:rPr sz="1550" b="1" dirty="0">
                <a:solidFill>
                  <a:srgbClr val="FFFFFF"/>
                </a:solidFill>
                <a:latin typeface="Arial"/>
                <a:ea typeface="Arial"/>
                <a:cs typeface="Arial"/>
              </a:rPr>
              <a:t> NeHF Height</a:t>
            </a:r>
          </a:p>
        </p:txBody>
      </p:sp>
      <p:sp>
        <p:nvSpPr>
          <p:cNvPr id="37" name="Highlighted idea in template blue and gold">
            <a:extLst>
              <a:ext uri="{FF2B5EF4-FFF2-40B4-BE49-F238E27FC236}">
                <a16:creationId xmlns:a16="http://schemas.microsoft.com/office/drawing/2014/main" id="{177B71D0-A548-4729-9847-3981F16CB0B3}"/>
              </a:ext>
            </a:extLst>
          </p:cNvPr>
          <p:cNvSpPr>
            <a:spLocks noGrp="1"/>
          </p:cNvSpPr>
          <p:nvPr/>
        </p:nvSpPr>
        <p:spPr>
          <a:xfrm>
            <a:off x="711200" y="5626989"/>
            <a:ext cx="10769600" cy="543179"/>
          </a:xfrm>
          <a:prstGeom prst="roundRect">
            <a:avLst>
              <a:gd name="adj" fmla="val 14029"/>
            </a:avLst>
          </a:prstGeom>
          <a:solidFill>
            <a:srgbClr val="003D7F"/>
          </a:solidFill>
          <a:ln w="0">
            <a:noFill/>
          </a:ln>
        </p:spPr>
        <p:txBody>
          <a:bodyPr/>
          <a:lstStyle/>
          <a:p>
            <a:endParaRPr lang="zh-CN" altLang="en-US"/>
          </a:p>
        </p:txBody>
      </p:sp>
      <p:sp>
        <p:nvSpPr>
          <p:cNvPr id="38" name="Visibility Determines Whether a Candidate Path Contributes">
            <a:extLst>
              <a:ext uri="{FF2B5EF4-FFF2-40B4-BE49-F238E27FC236}">
                <a16:creationId xmlns:a16="http://schemas.microsoft.com/office/drawing/2014/main" id="{9B6034DD-05E2-4680-A7D9-9AF317273D13}"/>
              </a:ext>
            </a:extLst>
          </p:cNvPr>
          <p:cNvSpPr>
            <a:spLocks noGrp="1"/>
          </p:cNvSpPr>
          <p:nvPr/>
        </p:nvSpPr>
        <p:spPr>
          <a:xfrm>
            <a:off x="889000" y="5754116"/>
            <a:ext cx="10414000" cy="358267"/>
          </a:xfrm>
          <a:prstGeom prst="rect">
            <a:avLst/>
          </a:prstGeom>
          <a:noFill/>
          <a:ln w="0">
            <a:noFill/>
          </a:ln>
        </p:spPr>
        <p:txBody>
          <a:bodyPr wrap="none" lIns="0" tIns="0" rIns="0" bIns="0" anchor="t">
            <a:noAutofit/>
          </a:bodyPr>
          <a:lstStyle>
            <a:defPPr algn="ctr">
              <a:defRPr sz="2000" b="1">
                <a:solidFill>
                  <a:srgbClr val="FFCF05"/>
                </a:solidFill>
                <a:latin typeface="Arial"/>
                <a:ea typeface="Arial"/>
                <a:cs typeface="Arial"/>
              </a:defRPr>
            </a:defPPr>
          </a:lstStyle>
          <a:p>
            <a:pPr algn="ctr">
              <a:defRPr sz="2000" b="1">
                <a:solidFill>
                  <a:srgbClr val="FFCF05"/>
                </a:solidFill>
                <a:latin typeface="Arial"/>
                <a:ea typeface="Arial"/>
                <a:cs typeface="Arial"/>
              </a:defRPr>
            </a:pPr>
            <a:r>
              <a:rPr sz="2000" b="1">
                <a:solidFill>
                  <a:srgbClr val="FFCF05"/>
                </a:solidFill>
                <a:latin typeface="Arial"/>
                <a:ea typeface="Arial"/>
                <a:cs typeface="Arial"/>
              </a:rPr>
              <a:t>Visibility Determines Whether a Candidate Path Contributes</a:t>
            </a:r>
          </a:p>
        </p:txBody>
      </p:sp>
      <p:sp>
        <p:nvSpPr>
          <p:cNvPr id="40" name="Reflection hit">
            <a:extLst>
              <a:ext uri="{FF2B5EF4-FFF2-40B4-BE49-F238E27FC236}">
                <a16:creationId xmlns:a16="http://schemas.microsoft.com/office/drawing/2014/main" id="{DB8E2F55-CB2F-4AA5-68EE-70CA5E9D4534}"/>
              </a:ext>
            </a:extLst>
          </p:cNvPr>
          <p:cNvSpPr>
            <a:spLocks noGrp="1"/>
          </p:cNvSpPr>
          <p:nvPr/>
        </p:nvSpPr>
        <p:spPr>
          <a:xfrm>
            <a:off x="4218856" y="3408043"/>
            <a:ext cx="88900" cy="80899"/>
          </a:xfrm>
          <a:prstGeom prst="ellipse">
            <a:avLst/>
          </a:prstGeom>
          <a:solidFill>
            <a:srgbClr val="62DBF3"/>
          </a:solidFill>
          <a:ln w="0">
            <a:noFill/>
          </a:ln>
        </p:spPr>
        <p:txBody>
          <a:bodyPr/>
          <a:lstStyle/>
          <a:p>
            <a:endParaRPr lang="zh-CN" altLang="en-US"/>
          </a:p>
        </p:txBody>
      </p:sp>
      <p:sp>
        <p:nvSpPr>
          <p:cNvPr id="41" name="Reflection hit">
            <a:extLst>
              <a:ext uri="{FF2B5EF4-FFF2-40B4-BE49-F238E27FC236}">
                <a16:creationId xmlns:a16="http://schemas.microsoft.com/office/drawing/2014/main" id="{5418010E-2865-6199-C571-D37D547C92FE}"/>
              </a:ext>
            </a:extLst>
          </p:cNvPr>
          <p:cNvSpPr>
            <a:spLocks noGrp="1"/>
          </p:cNvSpPr>
          <p:nvPr/>
        </p:nvSpPr>
        <p:spPr>
          <a:xfrm>
            <a:off x="4395418" y="3214463"/>
            <a:ext cx="88900" cy="80899"/>
          </a:xfrm>
          <a:prstGeom prst="ellipse">
            <a:avLst/>
          </a:prstGeom>
          <a:solidFill>
            <a:srgbClr val="62DBF3"/>
          </a:solidFill>
          <a:ln w="0">
            <a:noFill/>
          </a:ln>
        </p:spPr>
        <p:txBody>
          <a:bodyPr/>
          <a:lstStyle/>
          <a:p>
            <a:endParaRPr lang="zh-CN" altLang="en-US" dirty="0"/>
          </a:p>
        </p:txBody>
      </p:sp>
      <p:sp>
        <p:nvSpPr>
          <p:cNvPr id="42" name="Reflection hit">
            <a:extLst>
              <a:ext uri="{FF2B5EF4-FFF2-40B4-BE49-F238E27FC236}">
                <a16:creationId xmlns:a16="http://schemas.microsoft.com/office/drawing/2014/main" id="{CF4436D9-451D-DA7F-4764-B5658EA861B4}"/>
              </a:ext>
            </a:extLst>
          </p:cNvPr>
          <p:cNvSpPr>
            <a:spLocks noGrp="1"/>
          </p:cNvSpPr>
          <p:nvPr/>
        </p:nvSpPr>
        <p:spPr>
          <a:xfrm>
            <a:off x="4564931" y="3006121"/>
            <a:ext cx="88900" cy="80899"/>
          </a:xfrm>
          <a:prstGeom prst="ellipse">
            <a:avLst/>
          </a:prstGeom>
          <a:solidFill>
            <a:srgbClr val="62DBF3"/>
          </a:solidFill>
          <a:ln w="0">
            <a:noFill/>
          </a:ln>
        </p:spPr>
        <p:txBody>
          <a:bodyPr/>
          <a:lstStyle/>
          <a:p>
            <a:endParaRPr lang="zh-CN" altLang="en-US"/>
          </a:p>
        </p:txBody>
      </p:sp>
      <p:sp>
        <p:nvSpPr>
          <p:cNvPr id="43" name="Reflection hit">
            <a:extLst>
              <a:ext uri="{FF2B5EF4-FFF2-40B4-BE49-F238E27FC236}">
                <a16:creationId xmlns:a16="http://schemas.microsoft.com/office/drawing/2014/main" id="{29F316B4-8EE7-BFF5-EE67-CEDAD68014B8}"/>
              </a:ext>
            </a:extLst>
          </p:cNvPr>
          <p:cNvSpPr>
            <a:spLocks noGrp="1"/>
          </p:cNvSpPr>
          <p:nvPr/>
        </p:nvSpPr>
        <p:spPr>
          <a:xfrm>
            <a:off x="4744668" y="2798795"/>
            <a:ext cx="88900" cy="80899"/>
          </a:xfrm>
          <a:prstGeom prst="ellipse">
            <a:avLst/>
          </a:prstGeom>
          <a:solidFill>
            <a:srgbClr val="62DBF3"/>
          </a:solidFill>
          <a:ln w="0">
            <a:noFill/>
          </a:ln>
        </p:spPr>
        <p:txBody>
          <a:bodyPr/>
          <a:lstStyle/>
          <a:p>
            <a:endParaRPr lang="zh-CN" altLang="en-US"/>
          </a:p>
        </p:txBody>
      </p:sp>
      <p:sp>
        <p:nvSpPr>
          <p:cNvPr id="44" name="Reflection hit">
            <a:extLst>
              <a:ext uri="{FF2B5EF4-FFF2-40B4-BE49-F238E27FC236}">
                <a16:creationId xmlns:a16="http://schemas.microsoft.com/office/drawing/2014/main" id="{172BA217-4C03-3D84-E18B-8291EEC5E187}"/>
              </a:ext>
            </a:extLst>
          </p:cNvPr>
          <p:cNvSpPr>
            <a:spLocks noGrp="1"/>
          </p:cNvSpPr>
          <p:nvPr/>
        </p:nvSpPr>
        <p:spPr>
          <a:xfrm>
            <a:off x="4930779" y="2573050"/>
            <a:ext cx="88900" cy="80899"/>
          </a:xfrm>
          <a:prstGeom prst="ellipse">
            <a:avLst/>
          </a:prstGeom>
          <a:solidFill>
            <a:srgbClr val="62DBF3"/>
          </a:solidFill>
          <a:ln w="0">
            <a:noFill/>
          </a:ln>
        </p:spPr>
        <p:txBody>
          <a:bodyPr/>
          <a:lstStyle/>
          <a:p>
            <a:endParaRPr lang="zh-CN" altLang="en-US"/>
          </a:p>
        </p:txBody>
      </p:sp>
      <p:sp>
        <p:nvSpPr>
          <p:cNvPr id="45" name="Reflection hit">
            <a:extLst>
              <a:ext uri="{FF2B5EF4-FFF2-40B4-BE49-F238E27FC236}">
                <a16:creationId xmlns:a16="http://schemas.microsoft.com/office/drawing/2014/main" id="{24CD47AD-1439-D2FE-8A61-E9CA91DA4F5E}"/>
              </a:ext>
            </a:extLst>
          </p:cNvPr>
          <p:cNvSpPr>
            <a:spLocks noGrp="1"/>
          </p:cNvSpPr>
          <p:nvPr/>
        </p:nvSpPr>
        <p:spPr>
          <a:xfrm>
            <a:off x="5076106" y="2402584"/>
            <a:ext cx="88900" cy="80899"/>
          </a:xfrm>
          <a:prstGeom prst="ellipse">
            <a:avLst/>
          </a:prstGeom>
          <a:solidFill>
            <a:srgbClr val="62DBF3"/>
          </a:solidFill>
          <a:ln w="0">
            <a:noFill/>
          </a:ln>
        </p:spPr>
        <p:txBody>
          <a:bodyPr/>
          <a:lstStyle/>
          <a:p>
            <a:endParaRPr lang="zh-CN" altLang="en-US"/>
          </a:p>
        </p:txBody>
      </p:sp>
    </p:spTree>
    <p:extLst>
      <p:ext uri="{BB962C8B-B14F-4D97-AF65-F5344CB8AC3E}">
        <p14:creationId xmlns:p14="http://schemas.microsoft.com/office/powerpoint/2010/main" val="9714417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4" name="Black rectangle covering the former Michigan affiliation logo">
            <a:extLst>
              <a:ext uri="{FF2B5EF4-FFF2-40B4-BE49-F238E27FC236}">
                <a16:creationId xmlns:a16="http://schemas.microsoft.com/office/drawing/2014/main" id="{4B764A54-BF05-4A78-AA6C-35D089A7E046}"/>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06F9FC5C-4E2C-487E-89E8-70C9E7FF0ACF}"/>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90A98C44-1AC6-43BE-A3AA-8A32DB741D11}"/>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Data Pre-Processing: Quantitative Results">
            <a:extLst>
              <a:ext uri="{FF2B5EF4-FFF2-40B4-BE49-F238E27FC236}">
                <a16:creationId xmlns:a16="http://schemas.microsoft.com/office/drawing/2014/main" id="{96BEAD05-EA20-40D5-BB4F-072CB9122B30}"/>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a:solidFill>
                  <a:srgbClr val="FFCF05"/>
                </a:solidFill>
                <a:latin typeface="Arial"/>
                <a:ea typeface="Arial"/>
                <a:cs typeface="Arial"/>
              </a:rPr>
              <a:t>Data Pre-Processing: Quantitative Results</a:t>
            </a:r>
          </a:p>
        </p:txBody>
      </p:sp>
      <p:sp>
        <p:nvSpPr>
          <p:cNvPr id="5" name="B02">
            <a:extLst>
              <a:ext uri="{FF2B5EF4-FFF2-40B4-BE49-F238E27FC236}">
                <a16:creationId xmlns:a16="http://schemas.microsoft.com/office/drawing/2014/main" id="{55F23CEA-73BF-4E1F-AFAA-CAF857532027}"/>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B02</a:t>
            </a:r>
          </a:p>
        </p:txBody>
      </p:sp>
      <p:sp>
        <p:nvSpPr>
          <p:cNvPr id="6" name="SNR Distribution: Raw vs. Retained">
            <a:extLst>
              <a:ext uri="{FF2B5EF4-FFF2-40B4-BE49-F238E27FC236}">
                <a16:creationId xmlns:a16="http://schemas.microsoft.com/office/drawing/2014/main" id="{40BA113E-B51F-4DCE-8F69-A8304E4545FE}"/>
              </a:ext>
            </a:extLst>
          </p:cNvPr>
          <p:cNvSpPr>
            <a:spLocks noGrp="1"/>
          </p:cNvSpPr>
          <p:nvPr/>
        </p:nvSpPr>
        <p:spPr>
          <a:xfrm>
            <a:off x="711200" y="1605153"/>
            <a:ext cx="5130800" cy="462280"/>
          </a:xfrm>
          <a:prstGeom prst="rect">
            <a:avLst/>
          </a:prstGeom>
          <a:noFill/>
          <a:ln w="0">
            <a:noFill/>
          </a:ln>
        </p:spPr>
        <p:txBody>
          <a:bodyPr wrap="square" lIns="0" tIns="0" rIns="0" bIns="0" anchor="t">
            <a:noAutofit/>
          </a:bodyPr>
          <a:lstStyle>
            <a:defPPr algn="ctr">
              <a:defRPr sz="1700" b="1">
                <a:solidFill>
                  <a:srgbClr val="FFFFFF"/>
                </a:solidFill>
                <a:latin typeface="Arial"/>
                <a:ea typeface="Arial"/>
                <a:cs typeface="Arial"/>
              </a:defRPr>
            </a:defPPr>
          </a:lstStyle>
          <a:p>
            <a:pPr algn="ctr">
              <a:defRPr sz="1700" b="1">
                <a:solidFill>
                  <a:srgbClr val="FFFFFF"/>
                </a:solidFill>
                <a:latin typeface="Arial"/>
                <a:ea typeface="Arial"/>
                <a:cs typeface="Arial"/>
              </a:defRPr>
            </a:pPr>
            <a:r>
              <a:rPr sz="1700" b="1">
                <a:solidFill>
                  <a:srgbClr val="FFFFFF"/>
                </a:solidFill>
                <a:latin typeface="Arial"/>
                <a:ea typeface="Arial"/>
                <a:cs typeface="Arial"/>
              </a:rPr>
              <a:t>SNR Distribution: Raw vs. Retained</a:t>
            </a:r>
          </a:p>
        </p:txBody>
      </p:sp>
      <p:sp>
        <p:nvSpPr>
          <p:cNvPr id="7" name="Data Sample Composition">
            <a:extLst>
              <a:ext uri="{FF2B5EF4-FFF2-40B4-BE49-F238E27FC236}">
                <a16:creationId xmlns:a16="http://schemas.microsoft.com/office/drawing/2014/main" id="{8AC20402-2ED1-4100-B8BE-224C44206C01}"/>
              </a:ext>
            </a:extLst>
          </p:cNvPr>
          <p:cNvSpPr>
            <a:spLocks noGrp="1"/>
          </p:cNvSpPr>
          <p:nvPr/>
        </p:nvSpPr>
        <p:spPr>
          <a:xfrm>
            <a:off x="6350000" y="1605153"/>
            <a:ext cx="5130800" cy="462280"/>
          </a:xfrm>
          <a:prstGeom prst="rect">
            <a:avLst/>
          </a:prstGeom>
          <a:noFill/>
          <a:ln w="0">
            <a:noFill/>
          </a:ln>
        </p:spPr>
        <p:txBody>
          <a:bodyPr wrap="square" lIns="0" tIns="0" rIns="0" bIns="0" anchor="t">
            <a:noAutofit/>
          </a:bodyPr>
          <a:lstStyle>
            <a:defPPr algn="ctr">
              <a:defRPr sz="1700" b="1">
                <a:solidFill>
                  <a:srgbClr val="FFFFFF"/>
                </a:solidFill>
                <a:latin typeface="Arial"/>
                <a:ea typeface="Arial"/>
                <a:cs typeface="Arial"/>
              </a:defRPr>
            </a:defPPr>
          </a:lstStyle>
          <a:p>
            <a:pPr algn="ctr">
              <a:defRPr sz="1700" b="1">
                <a:solidFill>
                  <a:srgbClr val="FFFFFF"/>
                </a:solidFill>
                <a:latin typeface="Arial"/>
                <a:ea typeface="Arial"/>
                <a:cs typeface="Arial"/>
              </a:defRPr>
            </a:pPr>
            <a:r>
              <a:rPr sz="1700" b="1">
                <a:solidFill>
                  <a:srgbClr val="FFFFFF"/>
                </a:solidFill>
                <a:latin typeface="Arial"/>
                <a:ea typeface="Arial"/>
                <a:cs typeface="Arial"/>
              </a:rPr>
              <a:t>Data Sample Composition</a:t>
            </a:r>
          </a:p>
        </p:txBody>
      </p:sp>
      <p:pic>
        <p:nvPicPr>
          <p:cNvPr id="8" name="图片 7">
            <a:extLst>
              <a:ext uri="{FF2B5EF4-FFF2-40B4-BE49-F238E27FC236}">
                <a16:creationId xmlns:a16="http://schemas.microsoft.com/office/drawing/2014/main" id="{CB0D53E3-F1C4-432B-87CF-F0C8071F83B7}"/>
              </a:ext>
            </a:extLst>
          </p:cNvPr>
          <p:cNvPicPr>
            <a:picLocks noChangeAspect="1"/>
          </p:cNvPicPr>
          <p:nvPr/>
        </p:nvPicPr>
        <p:blipFill>
          <a:blip r:embed="rId4"/>
          <a:stretch/>
        </p:blipFill>
        <p:spPr>
          <a:xfrm>
            <a:off x="917276" y="2165668"/>
            <a:ext cx="4718648" cy="3051048"/>
          </a:xfrm>
          <a:prstGeom prst="rect">
            <a:avLst/>
          </a:prstGeom>
        </p:spPr>
      </p:pic>
      <p:pic>
        <p:nvPicPr>
          <p:cNvPr id="9" name="图片 8">
            <a:extLst>
              <a:ext uri="{FF2B5EF4-FFF2-40B4-BE49-F238E27FC236}">
                <a16:creationId xmlns:a16="http://schemas.microsoft.com/office/drawing/2014/main" id="{DB25CCC0-55E3-4E75-A138-1E78860B5B17}"/>
              </a:ext>
            </a:extLst>
          </p:cNvPr>
          <p:cNvPicPr>
            <a:picLocks noChangeAspect="1"/>
          </p:cNvPicPr>
          <p:nvPr/>
        </p:nvPicPr>
        <p:blipFill>
          <a:blip r:embed="rId5"/>
          <a:stretch/>
        </p:blipFill>
        <p:spPr>
          <a:xfrm>
            <a:off x="6350000" y="2279055"/>
            <a:ext cx="5130800" cy="2824272"/>
          </a:xfrm>
          <a:prstGeom prst="rect">
            <a:avLst/>
          </a:prstGeom>
        </p:spPr>
      </p:pic>
      <p:sp>
        <p:nvSpPr>
          <p:cNvPr id="10" name="SNR pruning insight">
            <a:extLst>
              <a:ext uri="{FF2B5EF4-FFF2-40B4-BE49-F238E27FC236}">
                <a16:creationId xmlns:a16="http://schemas.microsoft.com/office/drawing/2014/main" id="{6E6CC98B-AE33-4B78-9C17-52FEDB5813F9}"/>
              </a:ext>
            </a:extLst>
          </p:cNvPr>
          <p:cNvSpPr>
            <a:spLocks noGrp="1"/>
          </p:cNvSpPr>
          <p:nvPr/>
        </p:nvSpPr>
        <p:spPr>
          <a:xfrm>
            <a:off x="711200" y="5592318"/>
            <a:ext cx="5130800" cy="577850"/>
          </a:xfrm>
          <a:prstGeom prst="roundRect">
            <a:avLst>
              <a:gd name="adj" fmla="val 13187"/>
            </a:avLst>
          </a:prstGeom>
          <a:solidFill>
            <a:srgbClr val="003D7F"/>
          </a:solidFill>
          <a:ln w="0">
            <a:noFill/>
          </a:ln>
        </p:spPr>
        <p:txBody>
          <a:bodyPr/>
          <a:lstStyle/>
          <a:p>
            <a:endParaRPr lang="zh-CN" altLang="en-US"/>
          </a:p>
        </p:txBody>
      </p:sp>
      <p:sp>
        <p:nvSpPr>
          <p:cNvPr id="11" name="Pruning Reveals LOS / NLOS Peaks">
            <a:extLst>
              <a:ext uri="{FF2B5EF4-FFF2-40B4-BE49-F238E27FC236}">
                <a16:creationId xmlns:a16="http://schemas.microsoft.com/office/drawing/2014/main" id="{F76EC707-CAEA-4A98-8F7A-E534BC7A1165}"/>
              </a:ext>
            </a:extLst>
          </p:cNvPr>
          <p:cNvSpPr>
            <a:spLocks noGrp="1"/>
          </p:cNvSpPr>
          <p:nvPr/>
        </p:nvSpPr>
        <p:spPr>
          <a:xfrm>
            <a:off x="850900" y="5736781"/>
            <a:ext cx="4851400" cy="346710"/>
          </a:xfrm>
          <a:prstGeom prst="rect">
            <a:avLst/>
          </a:prstGeom>
          <a:noFill/>
          <a:ln w="0">
            <a:noFill/>
          </a:ln>
        </p:spPr>
        <p:txBody>
          <a:bodyPr wrap="square" lIns="0" tIns="0" rIns="0" bIns="0" anchor="t">
            <a:noAutofit/>
          </a:bodyPr>
          <a:lstStyle>
            <a:defPPr algn="ctr">
              <a:defRPr sz="1600" b="1">
                <a:solidFill>
                  <a:srgbClr val="FFCF05"/>
                </a:solidFill>
                <a:latin typeface="Arial"/>
                <a:ea typeface="Arial"/>
                <a:cs typeface="Arial"/>
              </a:defRPr>
            </a:defPPr>
          </a:lstStyle>
          <a:p>
            <a:pPr algn="ctr">
              <a:defRPr sz="1600" b="1">
                <a:solidFill>
                  <a:srgbClr val="FFCF05"/>
                </a:solidFill>
                <a:latin typeface="Arial"/>
                <a:ea typeface="Arial"/>
                <a:cs typeface="Arial"/>
              </a:defRPr>
            </a:pPr>
            <a:r>
              <a:rPr sz="1600" b="1">
                <a:solidFill>
                  <a:srgbClr val="FFCF05"/>
                </a:solidFill>
                <a:latin typeface="Arial"/>
                <a:ea typeface="Arial"/>
                <a:cs typeface="Arial"/>
              </a:rPr>
              <a:t>Pruning Reveals LOS / NLOS Peaks</a:t>
            </a:r>
          </a:p>
        </p:txBody>
      </p:sp>
      <p:sp>
        <p:nvSpPr>
          <p:cNvPr id="12" name="Data retention insight">
            <a:extLst>
              <a:ext uri="{FF2B5EF4-FFF2-40B4-BE49-F238E27FC236}">
                <a16:creationId xmlns:a16="http://schemas.microsoft.com/office/drawing/2014/main" id="{943A7B74-ED6D-449B-B9A2-64B9B49C5CF8}"/>
              </a:ext>
            </a:extLst>
          </p:cNvPr>
          <p:cNvSpPr>
            <a:spLocks noGrp="1"/>
          </p:cNvSpPr>
          <p:nvPr/>
        </p:nvSpPr>
        <p:spPr>
          <a:xfrm>
            <a:off x="6350000" y="5592318"/>
            <a:ext cx="5130800" cy="577850"/>
          </a:xfrm>
          <a:prstGeom prst="roundRect">
            <a:avLst>
              <a:gd name="adj" fmla="val 13187"/>
            </a:avLst>
          </a:prstGeom>
          <a:solidFill>
            <a:srgbClr val="003D7F"/>
          </a:solidFill>
          <a:ln w="0">
            <a:noFill/>
          </a:ln>
        </p:spPr>
        <p:txBody>
          <a:bodyPr/>
          <a:lstStyle/>
          <a:p>
            <a:endParaRPr lang="zh-CN" altLang="en-US"/>
          </a:p>
        </p:txBody>
      </p:sp>
      <p:sp>
        <p:nvSpPr>
          <p:cNvPr id="13" name="Retained Data: 1.6%–10.4%">
            <a:extLst>
              <a:ext uri="{FF2B5EF4-FFF2-40B4-BE49-F238E27FC236}">
                <a16:creationId xmlns:a16="http://schemas.microsoft.com/office/drawing/2014/main" id="{0359762D-E998-4E6C-BFED-7FF45517E519}"/>
              </a:ext>
            </a:extLst>
          </p:cNvPr>
          <p:cNvSpPr>
            <a:spLocks noGrp="1"/>
          </p:cNvSpPr>
          <p:nvPr/>
        </p:nvSpPr>
        <p:spPr>
          <a:xfrm>
            <a:off x="6489700" y="5736781"/>
            <a:ext cx="4851400" cy="346710"/>
          </a:xfrm>
          <a:prstGeom prst="rect">
            <a:avLst/>
          </a:prstGeom>
          <a:noFill/>
          <a:ln w="0">
            <a:noFill/>
          </a:ln>
        </p:spPr>
        <p:txBody>
          <a:bodyPr wrap="square" lIns="0" tIns="0" rIns="0" bIns="0" anchor="t">
            <a:noAutofit/>
          </a:bodyPr>
          <a:lstStyle>
            <a:defPPr algn="ctr">
              <a:defRPr sz="1700" b="1">
                <a:solidFill>
                  <a:srgbClr val="FFCF05"/>
                </a:solidFill>
                <a:latin typeface="Arial"/>
                <a:ea typeface="Arial"/>
                <a:cs typeface="Arial"/>
              </a:defRPr>
            </a:defPPr>
          </a:lstStyle>
          <a:p>
            <a:pPr algn="ctr">
              <a:defRPr sz="1700" b="1">
                <a:solidFill>
                  <a:srgbClr val="FFCF05"/>
                </a:solidFill>
                <a:latin typeface="Arial"/>
                <a:ea typeface="Arial"/>
                <a:cs typeface="Arial"/>
              </a:defRPr>
            </a:pPr>
            <a:r>
              <a:rPr sz="1700" b="1">
                <a:solidFill>
                  <a:srgbClr val="FFCF05"/>
                </a:solidFill>
                <a:latin typeface="Arial"/>
                <a:ea typeface="Arial"/>
                <a:cs typeface="Arial"/>
              </a:rPr>
              <a:t>Retained Data: 1.6%–10.4%</a:t>
            </a:r>
          </a:p>
        </p:txBody>
      </p:sp>
    </p:spTree>
    <p:extLst>
      <p:ext uri="{BB962C8B-B14F-4D97-AF65-F5344CB8AC3E}">
        <p14:creationId xmlns:p14="http://schemas.microsoft.com/office/powerpoint/2010/main" val="4939285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 name="Black rectangle covering the former Michigan affiliation logo">
            <a:extLst>
              <a:ext uri="{FF2B5EF4-FFF2-40B4-BE49-F238E27FC236}">
                <a16:creationId xmlns:a16="http://schemas.microsoft.com/office/drawing/2014/main" id="{BB1494A0-F6D1-414F-8FC2-C9E6E6666031}"/>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119C80E4-F4BD-4F0C-AD01-3350DAEBDBB9}"/>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6C98E36F-3238-4395-AA93-753F7334973B}"/>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Datasets and Retention">
            <a:extLst>
              <a:ext uri="{FF2B5EF4-FFF2-40B4-BE49-F238E27FC236}">
                <a16:creationId xmlns:a16="http://schemas.microsoft.com/office/drawing/2014/main" id="{FE8EC0E7-0E16-4598-9A0B-9E2D5FFF7B03}"/>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a:solidFill>
                  <a:srgbClr val="FFCF05"/>
                </a:solidFill>
                <a:latin typeface="Arial"/>
                <a:ea typeface="Arial"/>
                <a:cs typeface="Arial"/>
              </a:rPr>
              <a:t>Datasets and Retention</a:t>
            </a:r>
          </a:p>
        </p:txBody>
      </p:sp>
      <p:sp>
        <p:nvSpPr>
          <p:cNvPr id="5" name="B09">
            <a:extLst>
              <a:ext uri="{FF2B5EF4-FFF2-40B4-BE49-F238E27FC236}">
                <a16:creationId xmlns:a16="http://schemas.microsoft.com/office/drawing/2014/main" id="{06DC9BF3-7476-469D-99EE-DBA867DF53FB}"/>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B09</a:t>
            </a:r>
          </a:p>
        </p:txBody>
      </p:sp>
      <p:graphicFrame>
        <p:nvGraphicFramePr>
          <p:cNvPr id="6" name="表格 5">
            <a:extLst>
              <a:ext uri="{FF2B5EF4-FFF2-40B4-BE49-F238E27FC236}">
                <a16:creationId xmlns:a16="http://schemas.microsoft.com/office/drawing/2014/main" id="{B9368640-82DD-49B3-97C7-71F1F7EF577E}"/>
              </a:ext>
            </a:extLst>
          </p:cNvPr>
          <p:cNvGraphicFramePr/>
          <p:nvPr/>
        </p:nvGraphicFramePr>
        <p:xfrm>
          <a:off x="533400" y="1905635"/>
          <a:ext cx="11125200" cy="3698240"/>
        </p:xfrm>
        <a:graphic>
          <a:graphicData uri="http://schemas.openxmlformats.org/drawingml/2006/table">
            <a:tbl>
              <a:tblPr/>
              <a:tblGrid>
                <a:gridCol w="4445000">
                  <a:extLst>
                    <a:ext uri="{9D8B030D-6E8A-4147-A177-3AD203B41FA5}">
                      <a16:colId xmlns:a16="http://schemas.microsoft.com/office/drawing/2014/main" val="20000"/>
                    </a:ext>
                  </a:extLst>
                </a:gridCol>
                <a:gridCol w="2540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gridCol w="1727200">
                  <a:extLst>
                    <a:ext uri="{9D8B030D-6E8A-4147-A177-3AD203B41FA5}">
                      <a16:colId xmlns:a16="http://schemas.microsoft.com/office/drawing/2014/main" val="20003"/>
                    </a:ext>
                  </a:extLst>
                </a:gridCol>
              </a:tblGrid>
              <a:tr h="528320">
                <a:tc>
                  <a:txBody>
                    <a:bodyPr/>
                    <a:lstStyle/>
                    <a:p>
                      <a:pPr algn="l"/>
                      <a:r>
                        <a:rPr sz="1650" b="1">
                          <a:solidFill>
                            <a:srgbClr val="FFFFFF"/>
                          </a:solidFill>
                          <a:latin typeface="Arial"/>
                          <a:ea typeface="Arial"/>
                          <a:cs typeface="Arial"/>
                        </a:rPr>
                        <a:t>Scene</a:t>
                      </a:r>
                    </a:p>
                  </a:txBody>
                  <a:tcPr anchor="ctr">
                    <a:lnL w="9525">
                      <a:solidFill>
                        <a:srgbClr val="3D4851"/>
                      </a:solidFill>
                      <a:prstDash val="solid"/>
                    </a:lnL>
                    <a:lnR w="9525">
                      <a:solidFill>
                        <a:srgbClr val="3D4851"/>
                      </a:solidFill>
                      <a:prstDash val="solid"/>
                    </a:lnR>
                    <a:lnT w="9525">
                      <a:solidFill>
                        <a:srgbClr val="3D4851"/>
                      </a:solidFill>
                      <a:prstDash val="solid"/>
                    </a:lnT>
                    <a:lnB w="9525">
                      <a:solidFill>
                        <a:srgbClr val="3D4851"/>
                      </a:solidFill>
                      <a:prstDash val="solid"/>
                    </a:lnB>
                    <a:solidFill>
                      <a:srgbClr val="000000"/>
                    </a:solidFill>
                  </a:tcPr>
                </a:tc>
                <a:tc>
                  <a:txBody>
                    <a:bodyPr/>
                    <a:lstStyle/>
                    <a:p>
                      <a:pPr algn="ctr"/>
                      <a:r>
                        <a:rPr sz="1650" b="1">
                          <a:solidFill>
                            <a:srgbClr val="FFFFFF"/>
                          </a:solidFill>
                          <a:latin typeface="Arial"/>
                          <a:ea typeface="Arial"/>
                          <a:cs typeface="Arial"/>
                        </a:rPr>
                        <a:t>Raw Samples</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a:solidFill>
                        <a:srgbClr val="3D4851"/>
                      </a:solidFill>
                      <a:prstDash val="solid"/>
                    </a:lnT>
                    <a:lnB w="9525">
                      <a:solidFill>
                        <a:srgbClr val="3D4851"/>
                      </a:solidFill>
                      <a:prstDash val="solid"/>
                    </a:lnB>
                    <a:solidFill>
                      <a:srgbClr val="000000"/>
                    </a:solidFill>
                  </a:tcPr>
                </a:tc>
                <a:tc>
                  <a:txBody>
                    <a:bodyPr/>
                    <a:lstStyle/>
                    <a:p>
                      <a:pPr algn="ctr"/>
                      <a:r>
                        <a:rPr sz="1650" b="1">
                          <a:solidFill>
                            <a:srgbClr val="FFFFFF"/>
                          </a:solidFill>
                          <a:latin typeface="Arial"/>
                          <a:ea typeface="Arial"/>
                          <a:cs typeface="Arial"/>
                        </a:rPr>
                        <a:t>Retained</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a:solidFill>
                        <a:srgbClr val="3D4851"/>
                      </a:solidFill>
                      <a:prstDash val="solid"/>
                    </a:lnT>
                    <a:lnB w="9525">
                      <a:solidFill>
                        <a:srgbClr val="3D4851"/>
                      </a:solidFill>
                      <a:prstDash val="solid"/>
                    </a:lnB>
                    <a:solidFill>
                      <a:srgbClr val="000000"/>
                    </a:solidFill>
                  </a:tcPr>
                </a:tc>
                <a:tc>
                  <a:txBody>
                    <a:bodyPr/>
                    <a:lstStyle/>
                    <a:p>
                      <a:pPr algn="ctr"/>
                      <a:r>
                        <a:rPr sz="1650" b="1">
                          <a:solidFill>
                            <a:srgbClr val="FFFFFF"/>
                          </a:solidFill>
                          <a:latin typeface="Arial"/>
                          <a:ea typeface="Arial"/>
                          <a:cs typeface="Arial"/>
                        </a:rPr>
                        <a:t>Retention (%)</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a:solidFill>
                        <a:srgbClr val="3D4851"/>
                      </a:solidFill>
                      <a:prstDash val="solid"/>
                    </a:lnT>
                    <a:lnB w="9525">
                      <a:solidFill>
                        <a:srgbClr val="3D4851"/>
                      </a:solidFill>
                      <a:prstDash val="solid"/>
                    </a:lnB>
                    <a:solidFill>
                      <a:srgbClr val="000000"/>
                    </a:solidFill>
                  </a:tcPr>
                </a:tc>
                <a:extLst>
                  <a:ext uri="{0D108BD9-81ED-4DB2-BD59-A6C34878D82A}">
                    <a16:rowId xmlns:a16="http://schemas.microsoft.com/office/drawing/2014/main" val="10000"/>
                  </a:ext>
                </a:extLst>
              </a:tr>
              <a:tr h="528320">
                <a:tc>
                  <a:txBody>
                    <a:bodyPr/>
                    <a:lstStyle/>
                    <a:p>
                      <a:pPr algn="l"/>
                      <a:r>
                        <a:rPr sz="1650" b="0">
                          <a:solidFill>
                            <a:srgbClr val="FFFFFF"/>
                          </a:solidFill>
                          <a:latin typeface="Arial"/>
                          <a:ea typeface="Arial"/>
                          <a:cs typeface="Arial"/>
                        </a:rPr>
                        <a:t>A Library</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50" b="1">
                          <a:solidFill>
                            <a:srgbClr val="62DBF3"/>
                          </a:solidFill>
                          <a:latin typeface="Arial"/>
                          <a:ea typeface="Arial"/>
                          <a:cs typeface="Arial"/>
                        </a:rPr>
                        <a:t>17,068,583</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50" b="1">
                          <a:solidFill>
                            <a:srgbClr val="62DBF3"/>
                          </a:solidFill>
                          <a:latin typeface="Arial"/>
                          <a:ea typeface="Arial"/>
                          <a:cs typeface="Arial"/>
                        </a:rPr>
                        <a:t>324,539</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50" b="1">
                          <a:solidFill>
                            <a:srgbClr val="62DBF3"/>
                          </a:solidFill>
                          <a:latin typeface="Arial"/>
                          <a:ea typeface="Arial"/>
                          <a:cs typeface="Arial"/>
                        </a:rPr>
                        <a:t>1.90</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1"/>
                  </a:ext>
                </a:extLst>
              </a:tr>
              <a:tr h="528320">
                <a:tc>
                  <a:txBody>
                    <a:bodyPr/>
                    <a:lstStyle/>
                    <a:p>
                      <a:pPr algn="l"/>
                      <a:r>
                        <a:rPr sz="1650" b="0">
                          <a:solidFill>
                            <a:srgbClr val="FFFFFF"/>
                          </a:solidFill>
                          <a:latin typeface="Arial"/>
                          <a:ea typeface="Arial"/>
                          <a:cs typeface="Arial"/>
                        </a:rPr>
                        <a:t>B Rectory</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50" b="1">
                          <a:solidFill>
                            <a:srgbClr val="62DBF3"/>
                          </a:solidFill>
                          <a:latin typeface="Arial"/>
                          <a:ea typeface="Arial"/>
                          <a:cs typeface="Arial"/>
                        </a:rPr>
                        <a:t>2,584,186</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50" b="1">
                          <a:solidFill>
                            <a:srgbClr val="62DBF3"/>
                          </a:solidFill>
                          <a:latin typeface="Arial"/>
                          <a:ea typeface="Arial"/>
                          <a:cs typeface="Arial"/>
                        </a:rPr>
                        <a:t>68,938</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50" b="1">
                          <a:solidFill>
                            <a:srgbClr val="62DBF3"/>
                          </a:solidFill>
                          <a:latin typeface="Arial"/>
                          <a:ea typeface="Arial"/>
                          <a:cs typeface="Arial"/>
                        </a:rPr>
                        <a:t>2.67</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2"/>
                  </a:ext>
                </a:extLst>
              </a:tr>
              <a:tr h="528320">
                <a:tc>
                  <a:txBody>
                    <a:bodyPr/>
                    <a:lstStyle/>
                    <a:p>
                      <a:pPr algn="l"/>
                      <a:r>
                        <a:rPr sz="1650" b="0">
                          <a:solidFill>
                            <a:srgbClr val="FFFFFF"/>
                          </a:solidFill>
                          <a:latin typeface="Arial"/>
                          <a:ea typeface="Arial"/>
                          <a:cs typeface="Arial"/>
                        </a:rPr>
                        <a:t>C Avenue</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50" b="1">
                          <a:solidFill>
                            <a:srgbClr val="62DBF3"/>
                          </a:solidFill>
                          <a:latin typeface="Arial"/>
                          <a:ea typeface="Arial"/>
                          <a:cs typeface="Arial"/>
                        </a:rPr>
                        <a:t>5,804,860</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50" b="1">
                          <a:solidFill>
                            <a:srgbClr val="62DBF3"/>
                          </a:solidFill>
                          <a:latin typeface="Arial"/>
                          <a:ea typeface="Arial"/>
                          <a:cs typeface="Arial"/>
                        </a:rPr>
                        <a:t>97,551</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50" b="1">
                          <a:solidFill>
                            <a:srgbClr val="62DBF3"/>
                          </a:solidFill>
                          <a:latin typeface="Arial"/>
                          <a:ea typeface="Arial"/>
                          <a:cs typeface="Arial"/>
                        </a:rPr>
                        <a:t>1.68</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3"/>
                  </a:ext>
                </a:extLst>
              </a:tr>
              <a:tr h="528320">
                <a:tc>
                  <a:txBody>
                    <a:bodyPr/>
                    <a:lstStyle/>
                    <a:p>
                      <a:pPr algn="l"/>
                      <a:r>
                        <a:rPr sz="1650" b="0">
                          <a:solidFill>
                            <a:srgbClr val="FFFFFF"/>
                          </a:solidFill>
                          <a:latin typeface="Arial"/>
                          <a:ea typeface="Arial"/>
                          <a:cs typeface="Arial"/>
                        </a:rPr>
                        <a:t>D Intersection</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50" b="1">
                          <a:solidFill>
                            <a:srgbClr val="62DBF3"/>
                          </a:solidFill>
                          <a:latin typeface="Arial"/>
                          <a:ea typeface="Arial"/>
                          <a:cs typeface="Arial"/>
                        </a:rPr>
                        <a:t>1,832,374</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50" b="1">
                          <a:solidFill>
                            <a:srgbClr val="62DBF3"/>
                          </a:solidFill>
                          <a:latin typeface="Arial"/>
                          <a:ea typeface="Arial"/>
                          <a:cs typeface="Arial"/>
                        </a:rPr>
                        <a:t>40,693</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50" b="1">
                          <a:solidFill>
                            <a:srgbClr val="62DBF3"/>
                          </a:solidFill>
                          <a:latin typeface="Arial"/>
                          <a:ea typeface="Arial"/>
                          <a:cs typeface="Arial"/>
                        </a:rPr>
                        <a:t>2.22</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4"/>
                  </a:ext>
                </a:extLst>
              </a:tr>
              <a:tr h="528320">
                <a:tc>
                  <a:txBody>
                    <a:bodyPr/>
                    <a:lstStyle/>
                    <a:p>
                      <a:pPr algn="l"/>
                      <a:r>
                        <a:rPr sz="1650" b="0">
                          <a:solidFill>
                            <a:srgbClr val="FFFFFF"/>
                          </a:solidFill>
                          <a:latin typeface="Arial"/>
                          <a:ea typeface="Arial"/>
                          <a:cs typeface="Arial"/>
                        </a:rPr>
                        <a:t>E Canyon</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50" b="1">
                          <a:solidFill>
                            <a:srgbClr val="62DBF3"/>
                          </a:solidFill>
                          <a:latin typeface="Arial"/>
                          <a:ea typeface="Arial"/>
                          <a:cs typeface="Arial"/>
                        </a:rPr>
                        <a:t>121,436</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50" b="1">
                          <a:solidFill>
                            <a:srgbClr val="62DBF3"/>
                          </a:solidFill>
                          <a:latin typeface="Arial"/>
                          <a:ea typeface="Arial"/>
                          <a:cs typeface="Arial"/>
                        </a:rPr>
                        <a:t>12,657</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50" b="1">
                          <a:solidFill>
                            <a:srgbClr val="62DBF3"/>
                          </a:solidFill>
                          <a:latin typeface="Arial"/>
                          <a:ea typeface="Arial"/>
                          <a:cs typeface="Arial"/>
                        </a:rPr>
                        <a:t>10.42</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5"/>
                  </a:ext>
                </a:extLst>
              </a:tr>
              <a:tr h="528320">
                <a:tc>
                  <a:txBody>
                    <a:bodyPr/>
                    <a:lstStyle/>
                    <a:p>
                      <a:pPr algn="l"/>
                      <a:r>
                        <a:rPr sz="1650" b="0">
                          <a:solidFill>
                            <a:srgbClr val="FFFFFF"/>
                          </a:solidFill>
                          <a:latin typeface="Arial"/>
                          <a:ea typeface="Arial"/>
                          <a:cs typeface="Arial"/>
                        </a:rPr>
                        <a:t>F Campus Facility Building</a:t>
                      </a:r>
                    </a:p>
                  </a:txBody>
                  <a:tcPr anchor="ctr">
                    <a:lnL w="9525">
                      <a:solidFill>
                        <a:srgbClr val="3D4851"/>
                      </a:solidFill>
                      <a:prstDash val="soli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50" b="1">
                          <a:solidFill>
                            <a:srgbClr val="62DBF3"/>
                          </a:solidFill>
                          <a:latin typeface="Arial"/>
                          <a:ea typeface="Arial"/>
                          <a:cs typeface="Arial"/>
                        </a:rPr>
                        <a:t>139,471</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50" b="1">
                          <a:solidFill>
                            <a:srgbClr val="62DBF3"/>
                          </a:solidFill>
                          <a:latin typeface="Arial"/>
                          <a:ea typeface="Arial"/>
                          <a:cs typeface="Arial"/>
                        </a:rPr>
                        <a:t>12,429</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tc>
                  <a:txBody>
                    <a:bodyPr/>
                    <a:lstStyle/>
                    <a:p>
                      <a:pPr algn="ctr"/>
                      <a:r>
                        <a:rPr sz="1650" b="1">
                          <a:solidFill>
                            <a:srgbClr val="62DBF3"/>
                          </a:solidFill>
                          <a:latin typeface="Arial"/>
                          <a:ea typeface="Arial"/>
                          <a:cs typeface="Arial"/>
                        </a:rPr>
                        <a:t>8.91</a:t>
                      </a:r>
                    </a:p>
                  </a:txBody>
                  <a:tcPr anchor="ctr">
                    <a:lnL w="9525" cap="flat" cmpd="sng" algn="ctr">
                      <a:solidFill>
                        <a:srgbClr val="3D4851"/>
                      </a:solidFill>
                      <a:prstDash val="solid"/>
                      <a:round/>
                      <a:headEnd type="none" w="med" len="med"/>
                      <a:tailEnd type="none" w="med" len="med"/>
                    </a:lnL>
                    <a:lnR w="9525">
                      <a:solidFill>
                        <a:srgbClr val="3D4851"/>
                      </a:solidFill>
                      <a:prstDash val="solid"/>
                    </a:lnR>
                    <a:lnT w="9525" cap="flat" cmpd="sng" algn="ctr">
                      <a:solidFill>
                        <a:srgbClr val="3D4851"/>
                      </a:solidFill>
                      <a:prstDash val="solid"/>
                      <a:round/>
                      <a:headEnd type="none" w="med" len="med"/>
                      <a:tailEnd type="none" w="med" len="med"/>
                    </a:lnT>
                    <a:lnB w="9525">
                      <a:solidFill>
                        <a:srgbClr val="3D4851"/>
                      </a:solidFill>
                      <a:prstDash val="solid"/>
                    </a:lnB>
                    <a:solidFill>
                      <a:srgbClr val="000000"/>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0598034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2" name="Black rectangle covering the former Michigan affiliation logo">
            <a:extLst>
              <a:ext uri="{FF2B5EF4-FFF2-40B4-BE49-F238E27FC236}">
                <a16:creationId xmlns:a16="http://schemas.microsoft.com/office/drawing/2014/main" id="{467E45E8-7D81-440D-A031-13865AF76AEB}"/>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EE92B020-208F-4DD2-8C56-81AAB3D9470E}"/>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BC5D78F7-935F-4BE2-BEF4-526E0FEA8683}"/>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Height Estimation &amp; Threshold Selection">
            <a:extLst>
              <a:ext uri="{FF2B5EF4-FFF2-40B4-BE49-F238E27FC236}">
                <a16:creationId xmlns:a16="http://schemas.microsoft.com/office/drawing/2014/main" id="{B6A2869C-75B1-4B90-8007-DB8A98782C5B}"/>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a:solidFill>
                  <a:srgbClr val="FFCF05"/>
                </a:solidFill>
                <a:latin typeface="Arial"/>
                <a:ea typeface="Arial"/>
                <a:cs typeface="Arial"/>
              </a:rPr>
              <a:t>Height Estimation &amp; Threshold Selection</a:t>
            </a:r>
          </a:p>
        </p:txBody>
      </p:sp>
      <p:sp>
        <p:nvSpPr>
          <p:cNvPr id="5" name="B04">
            <a:extLst>
              <a:ext uri="{FF2B5EF4-FFF2-40B4-BE49-F238E27FC236}">
                <a16:creationId xmlns:a16="http://schemas.microsoft.com/office/drawing/2014/main" id="{A7E4C808-5C34-41EB-8154-8A3054199A11}"/>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B04</a:t>
            </a:r>
          </a:p>
        </p:txBody>
      </p:sp>
      <p:sp>
        <p:nvSpPr>
          <p:cNvPr id="6" name="Accuracy Across Height Levels: Scene F">
            <a:extLst>
              <a:ext uri="{FF2B5EF4-FFF2-40B4-BE49-F238E27FC236}">
                <a16:creationId xmlns:a16="http://schemas.microsoft.com/office/drawing/2014/main" id="{0DB9D39A-1A9D-4AC2-858D-763A9D0A9F21}"/>
              </a:ext>
            </a:extLst>
          </p:cNvPr>
          <p:cNvSpPr>
            <a:spLocks noGrp="1"/>
          </p:cNvSpPr>
          <p:nvPr/>
        </p:nvSpPr>
        <p:spPr>
          <a:xfrm>
            <a:off x="939800" y="1697609"/>
            <a:ext cx="4826000" cy="635635"/>
          </a:xfrm>
          <a:prstGeom prst="rect">
            <a:avLst/>
          </a:prstGeom>
          <a:noFill/>
          <a:ln w="0">
            <a:noFill/>
          </a:ln>
        </p:spPr>
        <p:txBody>
          <a:bodyPr wrap="square" lIns="0" tIns="0" rIns="0" bIns="0" anchor="t">
            <a:noAutofit/>
          </a:bodyPr>
          <a:lstStyle>
            <a:defPPr algn="l">
              <a:defRPr sz="1900" b="1">
                <a:solidFill>
                  <a:srgbClr val="62DBF3"/>
                </a:solidFill>
                <a:latin typeface="Arial"/>
                <a:ea typeface="Arial"/>
                <a:cs typeface="Arial"/>
              </a:defRPr>
            </a:defPPr>
          </a:lstStyle>
          <a:p>
            <a:pPr algn="l">
              <a:defRPr sz="1900" b="1">
                <a:solidFill>
                  <a:srgbClr val="62DBF3"/>
                </a:solidFill>
                <a:latin typeface="Arial"/>
                <a:ea typeface="Arial"/>
                <a:cs typeface="Arial"/>
              </a:defRPr>
            </a:pPr>
            <a:r>
              <a:rPr sz="1900" b="1">
                <a:solidFill>
                  <a:srgbClr val="62DBF3"/>
                </a:solidFill>
                <a:latin typeface="Arial"/>
                <a:ea typeface="Arial"/>
                <a:cs typeface="Arial"/>
              </a:rPr>
              <a:t>Accuracy Across Height Levels: Scene F</a:t>
            </a:r>
          </a:p>
        </p:txBody>
      </p:sp>
      <p:sp>
        <p:nvSpPr>
          <p:cNvPr id="7" name="SaRF: Sensitivity to Density Threshold">
            <a:extLst>
              <a:ext uri="{FF2B5EF4-FFF2-40B4-BE49-F238E27FC236}">
                <a16:creationId xmlns:a16="http://schemas.microsoft.com/office/drawing/2014/main" id="{B164B068-F37E-4F5F-A6E9-4B0BAE33E32C}"/>
              </a:ext>
            </a:extLst>
          </p:cNvPr>
          <p:cNvSpPr>
            <a:spLocks noGrp="1"/>
          </p:cNvSpPr>
          <p:nvPr/>
        </p:nvSpPr>
        <p:spPr>
          <a:xfrm>
            <a:off x="6426200" y="1697609"/>
            <a:ext cx="4826000" cy="635635"/>
          </a:xfrm>
          <a:prstGeom prst="rect">
            <a:avLst/>
          </a:prstGeom>
          <a:noFill/>
          <a:ln w="0">
            <a:noFill/>
          </a:ln>
        </p:spPr>
        <p:txBody>
          <a:bodyPr wrap="square" lIns="0" tIns="0" rIns="0" bIns="0" anchor="t">
            <a:noAutofit/>
          </a:bodyPr>
          <a:lstStyle>
            <a:defPPr algn="l">
              <a:defRPr sz="1900" b="1">
                <a:solidFill>
                  <a:srgbClr val="62DBF3"/>
                </a:solidFill>
                <a:latin typeface="Arial"/>
                <a:ea typeface="Arial"/>
                <a:cs typeface="Arial"/>
              </a:defRPr>
            </a:defPPr>
          </a:lstStyle>
          <a:p>
            <a:pPr algn="l">
              <a:defRPr sz="1900" b="1">
                <a:solidFill>
                  <a:srgbClr val="62DBF3"/>
                </a:solidFill>
                <a:latin typeface="Arial"/>
                <a:ea typeface="Arial"/>
                <a:cs typeface="Arial"/>
              </a:defRPr>
            </a:pPr>
            <a:r>
              <a:rPr sz="1900" b="1">
                <a:solidFill>
                  <a:srgbClr val="62DBF3"/>
                </a:solidFill>
                <a:latin typeface="Arial"/>
                <a:ea typeface="Arial"/>
                <a:cs typeface="Arial"/>
              </a:rPr>
              <a:t>SaRF: Sensitivity to Density Threshold</a:t>
            </a:r>
          </a:p>
        </p:txBody>
      </p:sp>
      <p:pic>
        <p:nvPicPr>
          <p:cNvPr id="8" name="图片 7">
            <a:extLst>
              <a:ext uri="{FF2B5EF4-FFF2-40B4-BE49-F238E27FC236}">
                <a16:creationId xmlns:a16="http://schemas.microsoft.com/office/drawing/2014/main" id="{1E635E22-6C64-41DC-AB4A-7BBBAA8F40A9}"/>
              </a:ext>
            </a:extLst>
          </p:cNvPr>
          <p:cNvPicPr>
            <a:picLocks noChangeAspect="1"/>
          </p:cNvPicPr>
          <p:nvPr/>
        </p:nvPicPr>
        <p:blipFill>
          <a:blip r:embed="rId4"/>
          <a:stretch/>
        </p:blipFill>
        <p:spPr>
          <a:xfrm>
            <a:off x="943148" y="2479078"/>
            <a:ext cx="4819304" cy="2828722"/>
          </a:xfrm>
          <a:prstGeom prst="rect">
            <a:avLst/>
          </a:prstGeom>
        </p:spPr>
      </p:pic>
      <p:pic>
        <p:nvPicPr>
          <p:cNvPr id="9" name="图片 8">
            <a:extLst>
              <a:ext uri="{FF2B5EF4-FFF2-40B4-BE49-F238E27FC236}">
                <a16:creationId xmlns:a16="http://schemas.microsoft.com/office/drawing/2014/main" id="{CB62410A-08FD-4550-8D02-15FD30D81A9A}"/>
              </a:ext>
            </a:extLst>
          </p:cNvPr>
          <p:cNvPicPr>
            <a:picLocks noChangeAspect="1"/>
          </p:cNvPicPr>
          <p:nvPr/>
        </p:nvPicPr>
        <p:blipFill>
          <a:blip r:embed="rId5"/>
          <a:stretch/>
        </p:blipFill>
        <p:spPr>
          <a:xfrm>
            <a:off x="6429548" y="2479078"/>
            <a:ext cx="4819304" cy="2828722"/>
          </a:xfrm>
          <a:prstGeom prst="rect">
            <a:avLst/>
          </a:prstGeom>
        </p:spPr>
      </p:pic>
      <p:sp>
        <p:nvSpPr>
          <p:cNvPr id="10" name="SurfNeHF Preserves Accuracy Across Heights">
            <a:extLst>
              <a:ext uri="{FF2B5EF4-FFF2-40B4-BE49-F238E27FC236}">
                <a16:creationId xmlns:a16="http://schemas.microsoft.com/office/drawing/2014/main" id="{E1188193-FBED-44F3-92DB-CB95777AF097}"/>
              </a:ext>
            </a:extLst>
          </p:cNvPr>
          <p:cNvSpPr>
            <a:spLocks noGrp="1"/>
          </p:cNvSpPr>
          <p:nvPr/>
        </p:nvSpPr>
        <p:spPr>
          <a:xfrm>
            <a:off x="939800" y="5551869"/>
            <a:ext cx="4826000" cy="629857"/>
          </a:xfrm>
          <a:prstGeom prst="rect">
            <a:avLst/>
          </a:prstGeom>
          <a:noFill/>
          <a:ln w="0">
            <a:noFill/>
          </a:ln>
        </p:spPr>
        <p:txBody>
          <a:bodyPr wrap="square" lIns="0" tIns="0" rIns="0" bIns="0" anchor="t">
            <a:noAutofit/>
          </a:bodyPr>
          <a:lstStyle>
            <a:defPPr algn="l">
              <a:defRPr sz="1950" b="1">
                <a:solidFill>
                  <a:srgbClr val="62DBF3"/>
                </a:solidFill>
                <a:latin typeface="Arial"/>
                <a:ea typeface="Arial"/>
                <a:cs typeface="Arial"/>
              </a:defRPr>
            </a:defPPr>
          </a:lstStyle>
          <a:p>
            <a:pPr algn="l">
              <a:defRPr sz="1950" b="1">
                <a:solidFill>
                  <a:srgbClr val="62DBF3"/>
                </a:solidFill>
                <a:latin typeface="Arial"/>
                <a:ea typeface="Arial"/>
                <a:cs typeface="Arial"/>
              </a:defRPr>
            </a:pPr>
            <a:r>
              <a:rPr sz="1950" b="1">
                <a:solidFill>
                  <a:srgbClr val="62DBF3"/>
                </a:solidFill>
                <a:latin typeface="Arial"/>
                <a:ea typeface="Arial"/>
                <a:cs typeface="Arial"/>
              </a:rPr>
              <a:t>SurfNeHF Preserves Accuracy Across Heights</a:t>
            </a:r>
          </a:p>
        </p:txBody>
      </p:sp>
      <p:sp>
        <p:nvSpPr>
          <p:cNvPr id="11" name="SaRF Requires Scene-Specific Threshold Selection">
            <a:extLst>
              <a:ext uri="{FF2B5EF4-FFF2-40B4-BE49-F238E27FC236}">
                <a16:creationId xmlns:a16="http://schemas.microsoft.com/office/drawing/2014/main" id="{ED01D74F-49C3-4434-8172-16E78BDBC5E9}"/>
              </a:ext>
            </a:extLst>
          </p:cNvPr>
          <p:cNvSpPr>
            <a:spLocks noGrp="1"/>
          </p:cNvSpPr>
          <p:nvPr/>
        </p:nvSpPr>
        <p:spPr>
          <a:xfrm>
            <a:off x="6426200" y="5551869"/>
            <a:ext cx="4826000" cy="629857"/>
          </a:xfrm>
          <a:prstGeom prst="rect">
            <a:avLst/>
          </a:prstGeom>
          <a:noFill/>
          <a:ln w="0">
            <a:noFill/>
          </a:ln>
        </p:spPr>
        <p:txBody>
          <a:bodyPr wrap="square" lIns="0" tIns="0" rIns="0" bIns="0" anchor="t">
            <a:noAutofit/>
          </a:bodyPr>
          <a:lstStyle>
            <a:defPPr algn="l">
              <a:defRPr sz="1950" b="1">
                <a:solidFill>
                  <a:srgbClr val="FFCF05"/>
                </a:solidFill>
                <a:latin typeface="Arial"/>
                <a:ea typeface="Arial"/>
                <a:cs typeface="Arial"/>
              </a:defRPr>
            </a:defPPr>
          </a:lstStyle>
          <a:p>
            <a:pPr algn="l">
              <a:defRPr sz="1950" b="1">
                <a:solidFill>
                  <a:srgbClr val="FFCF05"/>
                </a:solidFill>
                <a:latin typeface="Arial"/>
                <a:ea typeface="Arial"/>
                <a:cs typeface="Arial"/>
              </a:defRPr>
            </a:pPr>
            <a:r>
              <a:rPr sz="1950" b="1">
                <a:solidFill>
                  <a:srgbClr val="FFCF05"/>
                </a:solidFill>
                <a:latin typeface="Arial"/>
                <a:ea typeface="Arial"/>
                <a:cs typeface="Arial"/>
              </a:rPr>
              <a:t>SaRF Requires Scene-Specific Threshold Selection</a:t>
            </a:r>
          </a:p>
        </p:txBody>
      </p:sp>
    </p:spTree>
    <p:extLst>
      <p:ext uri="{BB962C8B-B14F-4D97-AF65-F5344CB8AC3E}">
        <p14:creationId xmlns:p14="http://schemas.microsoft.com/office/powerpoint/2010/main" val="20512858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2" name="Black rectangle covering the former Michigan affiliation logo">
            <a:extLst>
              <a:ext uri="{FF2B5EF4-FFF2-40B4-BE49-F238E27FC236}">
                <a16:creationId xmlns:a16="http://schemas.microsoft.com/office/drawing/2014/main" id="{42B36A54-F267-44AB-A2C2-765FA953A53D}"/>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062D1FB3-402A-47E9-85EE-23DB2F8D9BCF}"/>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9DFEEA1E-1C29-469E-B4B3-F8B1974D0343}"/>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BRDF Interpretation">
            <a:extLst>
              <a:ext uri="{FF2B5EF4-FFF2-40B4-BE49-F238E27FC236}">
                <a16:creationId xmlns:a16="http://schemas.microsoft.com/office/drawing/2014/main" id="{2370F104-95F5-4CF9-BD37-6852DB69AE89}"/>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a:solidFill>
                  <a:srgbClr val="FFCF05"/>
                </a:solidFill>
                <a:latin typeface="Arial"/>
                <a:ea typeface="Arial"/>
                <a:cs typeface="Arial"/>
              </a:rPr>
              <a:t>BRDF Interpretation</a:t>
            </a:r>
          </a:p>
        </p:txBody>
      </p:sp>
      <p:sp>
        <p:nvSpPr>
          <p:cNvPr id="5" name="B01">
            <a:extLst>
              <a:ext uri="{FF2B5EF4-FFF2-40B4-BE49-F238E27FC236}">
                <a16:creationId xmlns:a16="http://schemas.microsoft.com/office/drawing/2014/main" id="{86C8C299-9B2D-476A-BA5D-9071FB8CB9EF}"/>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B01</a:t>
            </a:r>
          </a:p>
        </p:txBody>
      </p:sp>
      <p:sp>
        <p:nvSpPr>
          <p:cNvPr id="6" name="Brick-Wall Reflection">
            <a:extLst>
              <a:ext uri="{FF2B5EF4-FFF2-40B4-BE49-F238E27FC236}">
                <a16:creationId xmlns:a16="http://schemas.microsoft.com/office/drawing/2014/main" id="{88F2F3ED-2039-46A5-B2C6-B8CD7C5BD5A6}"/>
              </a:ext>
            </a:extLst>
          </p:cNvPr>
          <p:cNvSpPr>
            <a:spLocks noGrp="1"/>
          </p:cNvSpPr>
          <p:nvPr/>
        </p:nvSpPr>
        <p:spPr>
          <a:xfrm>
            <a:off x="533400" y="1720723"/>
            <a:ext cx="3683000" cy="317818"/>
          </a:xfrm>
          <a:prstGeom prst="rect">
            <a:avLst/>
          </a:prstGeom>
          <a:noFill/>
          <a:ln w="0">
            <a:noFill/>
          </a:ln>
        </p:spPr>
        <p:txBody>
          <a:bodyPr wrap="none" lIns="0" tIns="0" rIns="0" bIns="0" anchor="t">
            <a:noAutofit/>
          </a:bodyPr>
          <a:lstStyle>
            <a:defPPr algn="l">
              <a:defRPr sz="1900" b="1">
                <a:solidFill>
                  <a:srgbClr val="62DBF3"/>
                </a:solidFill>
                <a:latin typeface="Arial"/>
                <a:ea typeface="Arial"/>
                <a:cs typeface="Arial"/>
              </a:defRPr>
            </a:defPPr>
          </a:lstStyle>
          <a:p>
            <a:pPr algn="l">
              <a:defRPr sz="1900" b="1">
                <a:solidFill>
                  <a:srgbClr val="62DBF3"/>
                </a:solidFill>
                <a:latin typeface="Arial"/>
                <a:ea typeface="Arial"/>
                <a:cs typeface="Arial"/>
              </a:defRPr>
            </a:pPr>
            <a:r>
              <a:rPr sz="1900" b="1">
                <a:solidFill>
                  <a:srgbClr val="62DBF3"/>
                </a:solidFill>
                <a:latin typeface="Arial"/>
                <a:ea typeface="Arial"/>
                <a:cs typeface="Arial"/>
              </a:rPr>
              <a:t>Brick-Wall Reflection</a:t>
            </a:r>
          </a:p>
        </p:txBody>
      </p:sp>
      <p:sp>
        <p:nvSpPr>
          <p:cNvPr id="7" name="Learned Directional Response">
            <a:extLst>
              <a:ext uri="{FF2B5EF4-FFF2-40B4-BE49-F238E27FC236}">
                <a16:creationId xmlns:a16="http://schemas.microsoft.com/office/drawing/2014/main" id="{36725475-579D-4269-9C6F-60DAD4B6B6C8}"/>
              </a:ext>
            </a:extLst>
          </p:cNvPr>
          <p:cNvSpPr>
            <a:spLocks noGrp="1"/>
          </p:cNvSpPr>
          <p:nvPr/>
        </p:nvSpPr>
        <p:spPr>
          <a:xfrm>
            <a:off x="4737100" y="1720723"/>
            <a:ext cx="6921500" cy="317818"/>
          </a:xfrm>
          <a:prstGeom prst="rect">
            <a:avLst/>
          </a:prstGeom>
          <a:noFill/>
          <a:ln w="0">
            <a:noFill/>
          </a:ln>
        </p:spPr>
        <p:txBody>
          <a:bodyPr wrap="none" lIns="0" tIns="0" rIns="0" bIns="0" anchor="t">
            <a:noAutofit/>
          </a:bodyPr>
          <a:lstStyle>
            <a:defPPr algn="l">
              <a:defRPr sz="1900" b="1">
                <a:solidFill>
                  <a:srgbClr val="62DBF3"/>
                </a:solidFill>
                <a:latin typeface="Arial"/>
                <a:ea typeface="Arial"/>
                <a:cs typeface="Arial"/>
              </a:defRPr>
            </a:defPPr>
          </a:lstStyle>
          <a:p>
            <a:pPr algn="l">
              <a:defRPr sz="1900" b="1">
                <a:solidFill>
                  <a:srgbClr val="62DBF3"/>
                </a:solidFill>
                <a:latin typeface="Arial"/>
                <a:ea typeface="Arial"/>
                <a:cs typeface="Arial"/>
              </a:defRPr>
            </a:pPr>
            <a:r>
              <a:rPr sz="1900" b="1">
                <a:solidFill>
                  <a:srgbClr val="62DBF3"/>
                </a:solidFill>
                <a:latin typeface="Arial"/>
                <a:ea typeface="Arial"/>
                <a:cs typeface="Arial"/>
              </a:rPr>
              <a:t>Learned Directional Response</a:t>
            </a:r>
          </a:p>
        </p:txBody>
      </p:sp>
      <p:pic>
        <p:nvPicPr>
          <p:cNvPr id="8" name="图片 7">
            <a:extLst>
              <a:ext uri="{FF2B5EF4-FFF2-40B4-BE49-F238E27FC236}">
                <a16:creationId xmlns:a16="http://schemas.microsoft.com/office/drawing/2014/main" id="{D3281909-B1BC-4EBB-A527-E058F286B303}"/>
              </a:ext>
            </a:extLst>
          </p:cNvPr>
          <p:cNvPicPr>
            <a:picLocks noChangeAspect="1"/>
          </p:cNvPicPr>
          <p:nvPr/>
        </p:nvPicPr>
        <p:blipFill>
          <a:blip r:embed="rId4"/>
          <a:stretch/>
        </p:blipFill>
        <p:spPr>
          <a:xfrm>
            <a:off x="533400" y="2278145"/>
            <a:ext cx="3281619" cy="3357715"/>
          </a:xfrm>
          <a:prstGeom prst="rect">
            <a:avLst/>
          </a:prstGeom>
        </p:spPr>
      </p:pic>
      <p:pic>
        <p:nvPicPr>
          <p:cNvPr id="9" name="图片 8">
            <a:extLst>
              <a:ext uri="{FF2B5EF4-FFF2-40B4-BE49-F238E27FC236}">
                <a16:creationId xmlns:a16="http://schemas.microsoft.com/office/drawing/2014/main" id="{1CDD894D-1D5A-4A01-975A-B595EFC85251}"/>
              </a:ext>
            </a:extLst>
          </p:cNvPr>
          <p:cNvPicPr>
            <a:picLocks noChangeAspect="1"/>
          </p:cNvPicPr>
          <p:nvPr/>
        </p:nvPicPr>
        <p:blipFill>
          <a:blip r:embed="rId5"/>
          <a:stretch/>
        </p:blipFill>
        <p:spPr>
          <a:xfrm>
            <a:off x="4742895" y="2275459"/>
            <a:ext cx="6459070" cy="2634996"/>
          </a:xfrm>
          <a:prstGeom prst="rect">
            <a:avLst/>
          </a:prstGeom>
        </p:spPr>
      </p:pic>
      <p:sp>
        <p:nvSpPr>
          <p:cNvPr id="10" name="The Reflection Lobe Shifts With Incident Direction">
            <a:extLst>
              <a:ext uri="{FF2B5EF4-FFF2-40B4-BE49-F238E27FC236}">
                <a16:creationId xmlns:a16="http://schemas.microsoft.com/office/drawing/2014/main" id="{521CE1CA-3E52-4ACC-A503-2AA56CE361C0}"/>
              </a:ext>
            </a:extLst>
          </p:cNvPr>
          <p:cNvSpPr>
            <a:spLocks noGrp="1"/>
          </p:cNvSpPr>
          <p:nvPr/>
        </p:nvSpPr>
        <p:spPr>
          <a:xfrm>
            <a:off x="4737100" y="5118481"/>
            <a:ext cx="6921500" cy="577850"/>
          </a:xfrm>
          <a:prstGeom prst="rect">
            <a:avLst/>
          </a:prstGeom>
          <a:noFill/>
          <a:ln w="0">
            <a:noFill/>
          </a:ln>
        </p:spPr>
        <p:txBody>
          <a:bodyPr wrap="square" lIns="0" tIns="0" rIns="0" bIns="0" anchor="t">
            <a:noAutofit/>
          </a:bodyPr>
          <a:lstStyle>
            <a:defPPr algn="l">
              <a:defRPr sz="1950" b="1">
                <a:solidFill>
                  <a:srgbClr val="FFFFFF"/>
                </a:solidFill>
                <a:latin typeface="Arial"/>
                <a:ea typeface="Arial"/>
                <a:cs typeface="Arial"/>
              </a:defRPr>
            </a:defPPr>
          </a:lstStyle>
          <a:p>
            <a:pPr algn="l">
              <a:defRPr sz="1950" b="1">
                <a:solidFill>
                  <a:srgbClr val="FFFFFF"/>
                </a:solidFill>
                <a:latin typeface="Arial"/>
                <a:ea typeface="Arial"/>
                <a:cs typeface="Arial"/>
              </a:defRPr>
            </a:pPr>
            <a:r>
              <a:rPr sz="1950" b="1">
                <a:solidFill>
                  <a:srgbClr val="FFFFFF"/>
                </a:solidFill>
                <a:latin typeface="Arial"/>
                <a:ea typeface="Arial"/>
                <a:cs typeface="Arial"/>
              </a:rPr>
              <a:t>The Reflection Lobe Shifts With Incident Direction</a:t>
            </a:r>
          </a:p>
        </p:txBody>
      </p:sp>
      <p:sp>
        <p:nvSpPr>
          <p:cNvPr id="11" name="Higher Elevation Produces a Narrower Lobe">
            <a:extLst>
              <a:ext uri="{FF2B5EF4-FFF2-40B4-BE49-F238E27FC236}">
                <a16:creationId xmlns:a16="http://schemas.microsoft.com/office/drawing/2014/main" id="{928EE605-821F-4001-98D3-D6182C10D85B}"/>
              </a:ext>
            </a:extLst>
          </p:cNvPr>
          <p:cNvSpPr>
            <a:spLocks noGrp="1"/>
          </p:cNvSpPr>
          <p:nvPr/>
        </p:nvSpPr>
        <p:spPr>
          <a:xfrm>
            <a:off x="4737100" y="5783009"/>
            <a:ext cx="6921500" cy="392938"/>
          </a:xfrm>
          <a:prstGeom prst="rect">
            <a:avLst/>
          </a:prstGeom>
          <a:noFill/>
          <a:ln w="0">
            <a:noFill/>
          </a:ln>
        </p:spPr>
        <p:txBody>
          <a:bodyPr wrap="none" lIns="0" tIns="0" rIns="0" bIns="0" anchor="t">
            <a:noAutofit/>
          </a:bodyPr>
          <a:lstStyle>
            <a:defPPr algn="l">
              <a:defRPr sz="1850" b="1">
                <a:solidFill>
                  <a:srgbClr val="62DBF3"/>
                </a:solidFill>
                <a:latin typeface="Arial"/>
                <a:ea typeface="Arial"/>
                <a:cs typeface="Arial"/>
              </a:defRPr>
            </a:defPPr>
          </a:lstStyle>
          <a:p>
            <a:pPr algn="l">
              <a:defRPr sz="1850" b="1">
                <a:solidFill>
                  <a:srgbClr val="62DBF3"/>
                </a:solidFill>
                <a:latin typeface="Arial"/>
                <a:ea typeface="Arial"/>
                <a:cs typeface="Arial"/>
              </a:defRPr>
            </a:pPr>
            <a:r>
              <a:rPr sz="1850" b="1">
                <a:solidFill>
                  <a:srgbClr val="62DBF3"/>
                </a:solidFill>
                <a:latin typeface="Arial"/>
                <a:ea typeface="Arial"/>
                <a:cs typeface="Arial"/>
              </a:rPr>
              <a:t>Higher Elevation Produces a Narrower Lobe</a:t>
            </a:r>
          </a:p>
        </p:txBody>
      </p:sp>
    </p:spTree>
    <p:extLst>
      <p:ext uri="{BB962C8B-B14F-4D97-AF65-F5344CB8AC3E}">
        <p14:creationId xmlns:p14="http://schemas.microsoft.com/office/powerpoint/2010/main" val="11476248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Black rectangle covering the former Michigan affiliation logo">
            <a:extLst>
              <a:ext uri="{FF2B5EF4-FFF2-40B4-BE49-F238E27FC236}">
                <a16:creationId xmlns:a16="http://schemas.microsoft.com/office/drawing/2014/main" id="{6C0542DC-109E-4026-A68F-ED9686B5DA7F}"/>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9CB60D24-3D81-452A-B176-62FA749B917F}"/>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9CF3AB86-1BC3-44F3-8DC7-088DED53D003}"/>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Voxel Resolution Sensitivity">
            <a:extLst>
              <a:ext uri="{FF2B5EF4-FFF2-40B4-BE49-F238E27FC236}">
                <a16:creationId xmlns:a16="http://schemas.microsoft.com/office/drawing/2014/main" id="{16314B5F-CC6E-4628-AF95-B12FC63D8783}"/>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a:solidFill>
                  <a:srgbClr val="FFCF05"/>
                </a:solidFill>
                <a:latin typeface="Arial"/>
                <a:ea typeface="Arial"/>
                <a:cs typeface="Arial"/>
              </a:rPr>
              <a:t>Voxel Resolution Sensitivity</a:t>
            </a:r>
          </a:p>
        </p:txBody>
      </p:sp>
      <p:sp>
        <p:nvSpPr>
          <p:cNvPr id="5" name="B05">
            <a:extLst>
              <a:ext uri="{FF2B5EF4-FFF2-40B4-BE49-F238E27FC236}">
                <a16:creationId xmlns:a16="http://schemas.microsoft.com/office/drawing/2014/main" id="{172378B1-FC57-4A90-8D4B-0E1910B7BB77}"/>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B05</a:t>
            </a:r>
          </a:p>
        </p:txBody>
      </p:sp>
      <p:sp>
        <p:nvSpPr>
          <p:cNvPr id="6" name="Scene F / Evaluation Voxels: 2–10 m">
            <a:extLst>
              <a:ext uri="{FF2B5EF4-FFF2-40B4-BE49-F238E27FC236}">
                <a16:creationId xmlns:a16="http://schemas.microsoft.com/office/drawing/2014/main" id="{D06DD898-D394-4268-B612-7F670DC02664}"/>
              </a:ext>
            </a:extLst>
          </p:cNvPr>
          <p:cNvSpPr>
            <a:spLocks noGrp="1"/>
          </p:cNvSpPr>
          <p:nvPr/>
        </p:nvSpPr>
        <p:spPr>
          <a:xfrm>
            <a:off x="711200" y="1628267"/>
            <a:ext cx="10769600" cy="346710"/>
          </a:xfrm>
          <a:prstGeom prst="rect">
            <a:avLst/>
          </a:prstGeom>
          <a:noFill/>
          <a:ln w="0">
            <a:noFill/>
          </a:ln>
        </p:spPr>
        <p:txBody>
          <a:bodyPr wrap="none" lIns="0" tIns="0" rIns="0" bIns="0" anchor="t">
            <a:noAutofit/>
          </a:bodyPr>
          <a:lstStyle>
            <a:defPPr algn="l">
              <a:defRPr sz="1900" b="1">
                <a:solidFill>
                  <a:srgbClr val="FFFFFF"/>
                </a:solidFill>
                <a:latin typeface="Arial"/>
                <a:ea typeface="Arial"/>
                <a:cs typeface="Arial"/>
              </a:defRPr>
            </a:defPPr>
          </a:lstStyle>
          <a:p>
            <a:pPr algn="l">
              <a:defRPr sz="1900" b="1">
                <a:solidFill>
                  <a:srgbClr val="FFFFFF"/>
                </a:solidFill>
                <a:latin typeface="Arial"/>
                <a:ea typeface="Arial"/>
                <a:cs typeface="Arial"/>
              </a:defRPr>
            </a:pPr>
            <a:r>
              <a:rPr sz="1900" b="1">
                <a:solidFill>
                  <a:srgbClr val="FFFFFF"/>
                </a:solidFill>
                <a:latin typeface="Arial"/>
                <a:ea typeface="Arial"/>
                <a:cs typeface="Arial"/>
              </a:rPr>
              <a:t>Scene F / Evaluation Voxels: 2–10 m</a:t>
            </a:r>
          </a:p>
        </p:txBody>
      </p:sp>
      <p:pic>
        <p:nvPicPr>
          <p:cNvPr id="7" name="图片 6">
            <a:extLst>
              <a:ext uri="{FF2B5EF4-FFF2-40B4-BE49-F238E27FC236}">
                <a16:creationId xmlns:a16="http://schemas.microsoft.com/office/drawing/2014/main" id="{1CD11FAF-86AE-4E35-BD5A-A63B6F7266AB}"/>
              </a:ext>
            </a:extLst>
          </p:cNvPr>
          <p:cNvPicPr>
            <a:picLocks noChangeAspect="1"/>
          </p:cNvPicPr>
          <p:nvPr/>
        </p:nvPicPr>
        <p:blipFill>
          <a:blip r:embed="rId4"/>
          <a:stretch/>
        </p:blipFill>
        <p:spPr>
          <a:xfrm>
            <a:off x="2887777" y="2240788"/>
            <a:ext cx="6416446" cy="3074162"/>
          </a:xfrm>
          <a:prstGeom prst="rect">
            <a:avLst/>
          </a:prstGeom>
        </p:spPr>
      </p:pic>
      <p:sp>
        <p:nvSpPr>
          <p:cNvPr id="8" name="Highlighted idea in template blue and gold">
            <a:extLst>
              <a:ext uri="{FF2B5EF4-FFF2-40B4-BE49-F238E27FC236}">
                <a16:creationId xmlns:a16="http://schemas.microsoft.com/office/drawing/2014/main" id="{D7939624-C286-42F9-81CF-D091A87E7F26}"/>
              </a:ext>
            </a:extLst>
          </p:cNvPr>
          <p:cNvSpPr>
            <a:spLocks noGrp="1"/>
          </p:cNvSpPr>
          <p:nvPr/>
        </p:nvSpPr>
        <p:spPr>
          <a:xfrm>
            <a:off x="711200" y="5626989"/>
            <a:ext cx="10769600" cy="543179"/>
          </a:xfrm>
          <a:prstGeom prst="roundRect">
            <a:avLst>
              <a:gd name="adj" fmla="val 14029"/>
            </a:avLst>
          </a:prstGeom>
          <a:solidFill>
            <a:srgbClr val="003D7F"/>
          </a:solidFill>
          <a:ln w="0">
            <a:noFill/>
          </a:ln>
        </p:spPr>
        <p:txBody>
          <a:bodyPr/>
          <a:lstStyle/>
          <a:p>
            <a:endParaRPr lang="zh-CN" altLang="en-US"/>
          </a:p>
        </p:txBody>
      </p:sp>
      <p:sp>
        <p:nvSpPr>
          <p:cNvPr id="9" name="F1 Stays above 96% across the Tested Voxel Resolutions">
            <a:extLst>
              <a:ext uri="{FF2B5EF4-FFF2-40B4-BE49-F238E27FC236}">
                <a16:creationId xmlns:a16="http://schemas.microsoft.com/office/drawing/2014/main" id="{15AB1674-B113-4FF9-BE14-77623B0C608E}"/>
              </a:ext>
            </a:extLst>
          </p:cNvPr>
          <p:cNvSpPr>
            <a:spLocks noGrp="1"/>
          </p:cNvSpPr>
          <p:nvPr/>
        </p:nvSpPr>
        <p:spPr>
          <a:xfrm>
            <a:off x="889000" y="5754116"/>
            <a:ext cx="10414000" cy="358267"/>
          </a:xfrm>
          <a:prstGeom prst="rect">
            <a:avLst/>
          </a:prstGeom>
          <a:noFill/>
          <a:ln w="0">
            <a:noFill/>
          </a:ln>
        </p:spPr>
        <p:txBody>
          <a:bodyPr wrap="none" lIns="0" tIns="0" rIns="0" bIns="0" anchor="t">
            <a:noAutofit/>
          </a:bodyPr>
          <a:lstStyle>
            <a:defPPr algn="ctr">
              <a:defRPr sz="2000" b="1">
                <a:solidFill>
                  <a:srgbClr val="FFCF05"/>
                </a:solidFill>
                <a:latin typeface="Arial"/>
                <a:ea typeface="Arial"/>
                <a:cs typeface="Arial"/>
              </a:defRPr>
            </a:defPPr>
          </a:lstStyle>
          <a:p>
            <a:pPr algn="ctr">
              <a:defRPr sz="2000" b="1">
                <a:solidFill>
                  <a:srgbClr val="FFCF05"/>
                </a:solidFill>
                <a:latin typeface="Arial"/>
                <a:ea typeface="Arial"/>
                <a:cs typeface="Arial"/>
              </a:defRPr>
            </a:pPr>
            <a:r>
              <a:rPr sz="2000" b="1">
                <a:solidFill>
                  <a:srgbClr val="FFCF05"/>
                </a:solidFill>
                <a:latin typeface="Arial"/>
                <a:ea typeface="Arial"/>
                <a:cs typeface="Arial"/>
              </a:rPr>
              <a:t>F1 Stays above 96% across the Tested Voxel Resolutions</a:t>
            </a:r>
          </a:p>
        </p:txBody>
      </p:sp>
    </p:spTree>
    <p:extLst>
      <p:ext uri="{BB962C8B-B14F-4D97-AF65-F5344CB8AC3E}">
        <p14:creationId xmlns:p14="http://schemas.microsoft.com/office/powerpoint/2010/main" val="16273148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Black rectangle covering the former Michigan affiliation logo">
            <a:extLst>
              <a:ext uri="{FF2B5EF4-FFF2-40B4-BE49-F238E27FC236}">
                <a16:creationId xmlns:a16="http://schemas.microsoft.com/office/drawing/2014/main" id="{A3F27E07-E80A-48DB-BC75-CAEF6F1964B1}"/>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1115EAAC-1979-4DD4-B7C0-A7DDC87C89A2}"/>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0993D4C7-6C62-42BE-8F9F-A7F9593FB8C2}"/>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NLOS Proportion Sensitivity">
            <a:extLst>
              <a:ext uri="{FF2B5EF4-FFF2-40B4-BE49-F238E27FC236}">
                <a16:creationId xmlns:a16="http://schemas.microsoft.com/office/drawing/2014/main" id="{E148ADA1-0DDF-4191-9EE5-F119CB379539}"/>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a:solidFill>
                  <a:srgbClr val="FFCF05"/>
                </a:solidFill>
                <a:latin typeface="Arial"/>
                <a:ea typeface="Arial"/>
                <a:cs typeface="Arial"/>
              </a:rPr>
              <a:t>NLOS Proportion Sensitivity</a:t>
            </a:r>
          </a:p>
        </p:txBody>
      </p:sp>
      <p:sp>
        <p:nvSpPr>
          <p:cNvPr id="5" name="B06">
            <a:extLst>
              <a:ext uri="{FF2B5EF4-FFF2-40B4-BE49-F238E27FC236}">
                <a16:creationId xmlns:a16="http://schemas.microsoft.com/office/drawing/2014/main" id="{864F7D16-A05B-4F82-BCFE-8C7DB9AB81BC}"/>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B06</a:t>
            </a:r>
          </a:p>
        </p:txBody>
      </p:sp>
      <p:sp>
        <p:nvSpPr>
          <p:cNvPr id="6" name="NLOS Proportion: Scene B">
            <a:extLst>
              <a:ext uri="{FF2B5EF4-FFF2-40B4-BE49-F238E27FC236}">
                <a16:creationId xmlns:a16="http://schemas.microsoft.com/office/drawing/2014/main" id="{AEB3477D-38EE-4826-A00A-834BCE1C49CD}"/>
              </a:ext>
            </a:extLst>
          </p:cNvPr>
          <p:cNvSpPr>
            <a:spLocks noGrp="1"/>
          </p:cNvSpPr>
          <p:nvPr/>
        </p:nvSpPr>
        <p:spPr>
          <a:xfrm>
            <a:off x="711200" y="1628267"/>
            <a:ext cx="10769600" cy="346710"/>
          </a:xfrm>
          <a:prstGeom prst="rect">
            <a:avLst/>
          </a:prstGeom>
          <a:noFill/>
          <a:ln w="0">
            <a:noFill/>
          </a:ln>
        </p:spPr>
        <p:txBody>
          <a:bodyPr wrap="none" lIns="0" tIns="0" rIns="0" bIns="0" anchor="t">
            <a:noAutofit/>
          </a:bodyPr>
          <a:lstStyle>
            <a:defPPr algn="l">
              <a:defRPr sz="1900" b="1">
                <a:solidFill>
                  <a:srgbClr val="FFFFFF"/>
                </a:solidFill>
                <a:latin typeface="Arial"/>
                <a:ea typeface="Arial"/>
                <a:cs typeface="Arial"/>
              </a:defRPr>
            </a:defPPr>
          </a:lstStyle>
          <a:p>
            <a:pPr algn="l">
              <a:defRPr sz="1900" b="1">
                <a:solidFill>
                  <a:srgbClr val="FFFFFF"/>
                </a:solidFill>
                <a:latin typeface="Arial"/>
                <a:ea typeface="Arial"/>
                <a:cs typeface="Arial"/>
              </a:defRPr>
            </a:pPr>
            <a:r>
              <a:rPr sz="1900" b="1">
                <a:solidFill>
                  <a:srgbClr val="FFFFFF"/>
                </a:solidFill>
                <a:latin typeface="Arial"/>
                <a:ea typeface="Arial"/>
                <a:cs typeface="Arial"/>
              </a:rPr>
              <a:t>NLOS Proportion: Scene B</a:t>
            </a:r>
          </a:p>
        </p:txBody>
      </p:sp>
      <p:pic>
        <p:nvPicPr>
          <p:cNvPr id="7" name="图片 6">
            <a:extLst>
              <a:ext uri="{FF2B5EF4-FFF2-40B4-BE49-F238E27FC236}">
                <a16:creationId xmlns:a16="http://schemas.microsoft.com/office/drawing/2014/main" id="{81C029AE-9690-4A66-9029-37A9C77883C0}"/>
              </a:ext>
            </a:extLst>
          </p:cNvPr>
          <p:cNvPicPr>
            <a:picLocks noChangeAspect="1"/>
          </p:cNvPicPr>
          <p:nvPr/>
        </p:nvPicPr>
        <p:blipFill>
          <a:blip r:embed="rId4"/>
          <a:stretch/>
        </p:blipFill>
        <p:spPr>
          <a:xfrm>
            <a:off x="3680057" y="2229231"/>
            <a:ext cx="4831886" cy="3126169"/>
          </a:xfrm>
          <a:prstGeom prst="rect">
            <a:avLst/>
          </a:prstGeom>
        </p:spPr>
      </p:pic>
      <p:sp>
        <p:nvSpPr>
          <p:cNvPr id="8" name="Highlighted idea in template blue and gold">
            <a:extLst>
              <a:ext uri="{FF2B5EF4-FFF2-40B4-BE49-F238E27FC236}">
                <a16:creationId xmlns:a16="http://schemas.microsoft.com/office/drawing/2014/main" id="{D65731CB-AAE8-4DB0-86C3-C8C105B1277B}"/>
              </a:ext>
            </a:extLst>
          </p:cNvPr>
          <p:cNvSpPr>
            <a:spLocks noGrp="1"/>
          </p:cNvSpPr>
          <p:nvPr/>
        </p:nvSpPr>
        <p:spPr>
          <a:xfrm>
            <a:off x="711200" y="5626989"/>
            <a:ext cx="10769600" cy="543179"/>
          </a:xfrm>
          <a:prstGeom prst="roundRect">
            <a:avLst>
              <a:gd name="adj" fmla="val 14029"/>
            </a:avLst>
          </a:prstGeom>
          <a:solidFill>
            <a:srgbClr val="003D7F"/>
          </a:solidFill>
          <a:ln w="0">
            <a:noFill/>
          </a:ln>
        </p:spPr>
        <p:txBody>
          <a:bodyPr/>
          <a:lstStyle/>
          <a:p>
            <a:endParaRPr lang="zh-CN" altLang="en-US"/>
          </a:p>
        </p:txBody>
      </p:sp>
      <p:sp>
        <p:nvSpPr>
          <p:cNvPr id="9" name="LOS References Remain Necessary">
            <a:extLst>
              <a:ext uri="{FF2B5EF4-FFF2-40B4-BE49-F238E27FC236}">
                <a16:creationId xmlns:a16="http://schemas.microsoft.com/office/drawing/2014/main" id="{B16E18E2-C192-4943-BBFF-210B0CA3B8B0}"/>
              </a:ext>
            </a:extLst>
          </p:cNvPr>
          <p:cNvSpPr>
            <a:spLocks noGrp="1"/>
          </p:cNvSpPr>
          <p:nvPr/>
        </p:nvSpPr>
        <p:spPr>
          <a:xfrm>
            <a:off x="889000" y="5754116"/>
            <a:ext cx="10414000" cy="358267"/>
          </a:xfrm>
          <a:prstGeom prst="rect">
            <a:avLst/>
          </a:prstGeom>
          <a:noFill/>
          <a:ln w="0">
            <a:noFill/>
          </a:ln>
        </p:spPr>
        <p:txBody>
          <a:bodyPr wrap="none" lIns="0" tIns="0" rIns="0" bIns="0" anchor="t">
            <a:noAutofit/>
          </a:bodyPr>
          <a:lstStyle>
            <a:defPPr algn="ctr">
              <a:defRPr sz="2000" b="1">
                <a:solidFill>
                  <a:srgbClr val="FFCF05"/>
                </a:solidFill>
                <a:latin typeface="Arial"/>
                <a:ea typeface="Arial"/>
                <a:cs typeface="Arial"/>
              </a:defRPr>
            </a:defPPr>
          </a:lstStyle>
          <a:p>
            <a:pPr algn="ctr">
              <a:defRPr sz="2000" b="1">
                <a:solidFill>
                  <a:srgbClr val="FFCF05"/>
                </a:solidFill>
                <a:latin typeface="Arial"/>
                <a:ea typeface="Arial"/>
                <a:cs typeface="Arial"/>
              </a:defRPr>
            </a:pPr>
            <a:r>
              <a:rPr sz="2000" b="1">
                <a:solidFill>
                  <a:srgbClr val="FFCF05"/>
                </a:solidFill>
                <a:latin typeface="Arial"/>
                <a:ea typeface="Arial"/>
                <a:cs typeface="Arial"/>
              </a:rPr>
              <a:t>LOS References Remain Necessary</a:t>
            </a:r>
          </a:p>
        </p:txBody>
      </p:sp>
    </p:spTree>
    <p:extLst>
      <p:ext uri="{BB962C8B-B14F-4D97-AF65-F5344CB8AC3E}">
        <p14:creationId xmlns:p14="http://schemas.microsoft.com/office/powerpoint/2010/main" val="3328842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Black rectangle covering the former Michigan affiliation logo">
            <a:extLst>
              <a:ext uri="{FF2B5EF4-FFF2-40B4-BE49-F238E27FC236}">
                <a16:creationId xmlns:a16="http://schemas.microsoft.com/office/drawing/2014/main" id="{6F4C9F72-E16B-44C5-8D06-48C91F1E5A6F}"/>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87796039-8D3A-44EE-BE2C-DBA6618E7CA9}"/>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9BA20725-8D99-4BB0-A8DD-CEF28C58E6C5}"/>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Pruning Rule Ablation Study">
            <a:extLst>
              <a:ext uri="{FF2B5EF4-FFF2-40B4-BE49-F238E27FC236}">
                <a16:creationId xmlns:a16="http://schemas.microsoft.com/office/drawing/2014/main" id="{427B3F65-34B2-460D-889E-6607787AB000}"/>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a:solidFill>
                  <a:srgbClr val="FFCF05"/>
                </a:solidFill>
                <a:latin typeface="Arial"/>
                <a:ea typeface="Arial"/>
                <a:cs typeface="Arial"/>
              </a:rPr>
              <a:t>Pruning Rule Ablation Study</a:t>
            </a:r>
          </a:p>
        </p:txBody>
      </p:sp>
      <p:sp>
        <p:nvSpPr>
          <p:cNvPr id="5" name="B07">
            <a:extLst>
              <a:ext uri="{FF2B5EF4-FFF2-40B4-BE49-F238E27FC236}">
                <a16:creationId xmlns:a16="http://schemas.microsoft.com/office/drawing/2014/main" id="{1A1DE160-D996-482D-B3D2-1B92616D5978}"/>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B07</a:t>
            </a:r>
          </a:p>
        </p:txBody>
      </p:sp>
      <p:sp>
        <p:nvSpPr>
          <p:cNvPr id="6" name="Scene F: Contribution of Pruning Rules">
            <a:extLst>
              <a:ext uri="{FF2B5EF4-FFF2-40B4-BE49-F238E27FC236}">
                <a16:creationId xmlns:a16="http://schemas.microsoft.com/office/drawing/2014/main" id="{E0AA34D6-23DC-4523-B2D9-7DB451ABEC99}"/>
              </a:ext>
            </a:extLst>
          </p:cNvPr>
          <p:cNvSpPr>
            <a:spLocks noGrp="1"/>
          </p:cNvSpPr>
          <p:nvPr/>
        </p:nvSpPr>
        <p:spPr>
          <a:xfrm>
            <a:off x="711200" y="1628267"/>
            <a:ext cx="10769600" cy="346710"/>
          </a:xfrm>
          <a:prstGeom prst="rect">
            <a:avLst/>
          </a:prstGeom>
          <a:noFill/>
          <a:ln w="0">
            <a:noFill/>
          </a:ln>
        </p:spPr>
        <p:txBody>
          <a:bodyPr wrap="none" lIns="0" tIns="0" rIns="0" bIns="0" anchor="t">
            <a:noAutofit/>
          </a:bodyPr>
          <a:lstStyle>
            <a:defPPr algn="l">
              <a:defRPr sz="1900" b="1">
                <a:solidFill>
                  <a:srgbClr val="FFFFFF"/>
                </a:solidFill>
                <a:latin typeface="Arial"/>
                <a:ea typeface="Arial"/>
                <a:cs typeface="Arial"/>
              </a:defRPr>
            </a:defPPr>
          </a:lstStyle>
          <a:p>
            <a:pPr algn="l">
              <a:defRPr sz="1900" b="1">
                <a:solidFill>
                  <a:srgbClr val="FFFFFF"/>
                </a:solidFill>
                <a:latin typeface="Arial"/>
                <a:ea typeface="Arial"/>
                <a:cs typeface="Arial"/>
              </a:defRPr>
            </a:pPr>
            <a:r>
              <a:rPr sz="1900" b="1">
                <a:solidFill>
                  <a:srgbClr val="FFFFFF"/>
                </a:solidFill>
                <a:latin typeface="Arial"/>
                <a:ea typeface="Arial"/>
                <a:cs typeface="Arial"/>
              </a:rPr>
              <a:t>Scene F: Contribution of Pruning Rules</a:t>
            </a:r>
          </a:p>
        </p:txBody>
      </p:sp>
      <p:pic>
        <p:nvPicPr>
          <p:cNvPr id="7" name="图片 6">
            <a:extLst>
              <a:ext uri="{FF2B5EF4-FFF2-40B4-BE49-F238E27FC236}">
                <a16:creationId xmlns:a16="http://schemas.microsoft.com/office/drawing/2014/main" id="{A734E72B-CAE2-4FE7-B6A3-6D1599CFBE58}"/>
              </a:ext>
            </a:extLst>
          </p:cNvPr>
          <p:cNvPicPr>
            <a:picLocks noChangeAspect="1"/>
          </p:cNvPicPr>
          <p:nvPr/>
        </p:nvPicPr>
        <p:blipFill>
          <a:blip r:embed="rId4"/>
          <a:stretch/>
        </p:blipFill>
        <p:spPr>
          <a:xfrm>
            <a:off x="3459119" y="2229231"/>
            <a:ext cx="5273761" cy="3126168"/>
          </a:xfrm>
          <a:prstGeom prst="rect">
            <a:avLst/>
          </a:prstGeom>
        </p:spPr>
      </p:pic>
      <p:sp>
        <p:nvSpPr>
          <p:cNvPr id="8" name="Highlighted idea in template blue and gold">
            <a:extLst>
              <a:ext uri="{FF2B5EF4-FFF2-40B4-BE49-F238E27FC236}">
                <a16:creationId xmlns:a16="http://schemas.microsoft.com/office/drawing/2014/main" id="{4A02145F-6FA4-4FFE-B999-AF1A77CFFF45}"/>
              </a:ext>
            </a:extLst>
          </p:cNvPr>
          <p:cNvSpPr>
            <a:spLocks noGrp="1"/>
          </p:cNvSpPr>
          <p:nvPr/>
        </p:nvSpPr>
        <p:spPr>
          <a:xfrm>
            <a:off x="711200" y="5626989"/>
            <a:ext cx="10769600" cy="543179"/>
          </a:xfrm>
          <a:prstGeom prst="roundRect">
            <a:avLst>
              <a:gd name="adj" fmla="val 14029"/>
            </a:avLst>
          </a:prstGeom>
          <a:solidFill>
            <a:srgbClr val="003D7F"/>
          </a:solidFill>
          <a:ln w="0">
            <a:noFill/>
          </a:ln>
        </p:spPr>
        <p:txBody>
          <a:bodyPr/>
          <a:lstStyle/>
          <a:p>
            <a:endParaRPr lang="zh-CN" altLang="en-US"/>
          </a:p>
        </p:txBody>
      </p:sp>
      <p:sp>
        <p:nvSpPr>
          <p:cNvPr id="9" name="Each Pruning Rule Contributes to Reconstruction Accuracy">
            <a:extLst>
              <a:ext uri="{FF2B5EF4-FFF2-40B4-BE49-F238E27FC236}">
                <a16:creationId xmlns:a16="http://schemas.microsoft.com/office/drawing/2014/main" id="{7377FB9C-00A4-42E0-AF1B-4B8D303A8DB4}"/>
              </a:ext>
            </a:extLst>
          </p:cNvPr>
          <p:cNvSpPr>
            <a:spLocks noGrp="1"/>
          </p:cNvSpPr>
          <p:nvPr/>
        </p:nvSpPr>
        <p:spPr>
          <a:xfrm>
            <a:off x="889000" y="5754116"/>
            <a:ext cx="10414000" cy="358267"/>
          </a:xfrm>
          <a:prstGeom prst="rect">
            <a:avLst/>
          </a:prstGeom>
          <a:noFill/>
          <a:ln w="0">
            <a:noFill/>
          </a:ln>
        </p:spPr>
        <p:txBody>
          <a:bodyPr wrap="none" lIns="0" tIns="0" rIns="0" bIns="0" anchor="t">
            <a:noAutofit/>
          </a:bodyPr>
          <a:lstStyle>
            <a:defPPr algn="ctr">
              <a:defRPr sz="2000" b="1">
                <a:solidFill>
                  <a:srgbClr val="FFCF05"/>
                </a:solidFill>
                <a:latin typeface="Arial"/>
                <a:ea typeface="Arial"/>
                <a:cs typeface="Arial"/>
              </a:defRPr>
            </a:defPPr>
          </a:lstStyle>
          <a:p>
            <a:pPr algn="ctr">
              <a:defRPr sz="2000" b="1">
                <a:solidFill>
                  <a:srgbClr val="FFCF05"/>
                </a:solidFill>
                <a:latin typeface="Arial"/>
                <a:ea typeface="Arial"/>
                <a:cs typeface="Arial"/>
              </a:defRPr>
            </a:pPr>
            <a:r>
              <a:rPr sz="2000" b="1">
                <a:solidFill>
                  <a:srgbClr val="FFCF05"/>
                </a:solidFill>
                <a:latin typeface="Arial"/>
                <a:ea typeface="Arial"/>
                <a:cs typeface="Arial"/>
              </a:rPr>
              <a:t>Each Pruning Rule Contributes to Reconstruction Accuracy</a:t>
            </a:r>
          </a:p>
        </p:txBody>
      </p:sp>
    </p:spTree>
    <p:extLst>
      <p:ext uri="{BB962C8B-B14F-4D97-AF65-F5344CB8AC3E}">
        <p14:creationId xmlns:p14="http://schemas.microsoft.com/office/powerpoint/2010/main" val="6472116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5" name="Black rectangle covering the former Michigan affiliation logo">
            <a:extLst>
              <a:ext uri="{FF2B5EF4-FFF2-40B4-BE49-F238E27FC236}">
                <a16:creationId xmlns:a16="http://schemas.microsoft.com/office/drawing/2014/main" id="{240D6897-4EBA-481F-A339-9628108F0937}"/>
              </a:ext>
            </a:extLst>
          </p:cNvPr>
          <p:cNvSpPr>
            <a:spLocks noGrp="1"/>
          </p:cNvSpPr>
          <p:nvPr/>
        </p:nvSpPr>
        <p:spPr>
          <a:xfrm>
            <a:off x="9982200" y="114300"/>
            <a:ext cx="1016000" cy="984250"/>
          </a:xfrm>
          <a:prstGeom prst="rect">
            <a:avLst/>
          </a:prstGeom>
          <a:solidFill>
            <a:srgbClr val="000000"/>
          </a:solidFill>
          <a:ln w="0">
            <a:noFill/>
          </a:ln>
        </p:spPr>
        <p:txBody>
          <a:bodyPr/>
          <a:lstStyle/>
          <a:p>
            <a:endParaRPr lang="zh-CN" altLang="en-US"/>
          </a:p>
        </p:txBody>
      </p:sp>
      <p:pic>
        <p:nvPicPr>
          <p:cNvPr id="2" name="图片 1">
            <a:extLst>
              <a:ext uri="{FF2B5EF4-FFF2-40B4-BE49-F238E27FC236}">
                <a16:creationId xmlns:a16="http://schemas.microsoft.com/office/drawing/2014/main" id="{8C024210-A263-475C-AF22-82A0CB325991}"/>
              </a:ext>
            </a:extLst>
          </p:cNvPr>
          <p:cNvPicPr>
            <a:picLocks noChangeAspect="1"/>
          </p:cNvPicPr>
          <p:nvPr/>
        </p:nvPicPr>
        <p:blipFill>
          <a:blip r:embed="rId3"/>
          <a:stretch/>
        </p:blipFill>
        <p:spPr>
          <a:xfrm>
            <a:off x="10121900" y="114300"/>
            <a:ext cx="736600" cy="736600"/>
          </a:xfrm>
          <a:prstGeom prst="rect">
            <a:avLst/>
          </a:prstGeom>
        </p:spPr>
      </p:pic>
      <p:sp>
        <p:nvSpPr>
          <p:cNvPr id="3" name="SurfNeHF">
            <a:extLst>
              <a:ext uri="{FF2B5EF4-FFF2-40B4-BE49-F238E27FC236}">
                <a16:creationId xmlns:a16="http://schemas.microsoft.com/office/drawing/2014/main" id="{A18F71EE-EAFE-45B9-9EF0-305409EAFA00}"/>
              </a:ext>
            </a:extLst>
          </p:cNvPr>
          <p:cNvSpPr>
            <a:spLocks noGrp="1"/>
          </p:cNvSpPr>
          <p:nvPr/>
        </p:nvSpPr>
        <p:spPr>
          <a:xfrm>
            <a:off x="9982200" y="882650"/>
            <a:ext cx="1016000" cy="215900"/>
          </a:xfrm>
          <a:prstGeom prst="rect">
            <a:avLst/>
          </a:prstGeom>
          <a:noFill/>
          <a:ln w="0">
            <a:noFill/>
          </a:ln>
        </p:spPr>
        <p:txBody>
          <a:bodyPr wrap="none" lIns="0" tIns="0" rIns="0" bIns="0" anchor="t">
            <a:noAutofit/>
          </a:bodyPr>
          <a:lstStyle>
            <a:defPPr algn="ctr">
              <a:defRPr sz="1300" b="1">
                <a:solidFill>
                  <a:srgbClr val="62DBF3"/>
                </a:solidFill>
                <a:latin typeface="Arial"/>
                <a:ea typeface="Arial"/>
                <a:cs typeface="Arial"/>
              </a:defRPr>
            </a:defPPr>
          </a:lstStyle>
          <a:p>
            <a:pPr algn="ctr">
              <a:defRPr sz="1300" b="1">
                <a:solidFill>
                  <a:srgbClr val="62DBF3"/>
                </a:solidFill>
                <a:latin typeface="Arial"/>
                <a:ea typeface="Arial"/>
                <a:cs typeface="Arial"/>
              </a:defRPr>
            </a:pPr>
            <a:r>
              <a:rPr sz="1300" b="1">
                <a:solidFill>
                  <a:srgbClr val="62DBF3"/>
                </a:solidFill>
                <a:latin typeface="Arial"/>
                <a:ea typeface="Arial"/>
                <a:cs typeface="Arial"/>
              </a:rPr>
              <a:t>SurfNeHF</a:t>
            </a:r>
          </a:p>
        </p:txBody>
      </p:sp>
      <p:sp>
        <p:nvSpPr>
          <p:cNvPr id="4" name="2D Prior Ablation">
            <a:extLst>
              <a:ext uri="{FF2B5EF4-FFF2-40B4-BE49-F238E27FC236}">
                <a16:creationId xmlns:a16="http://schemas.microsoft.com/office/drawing/2014/main" id="{4F4A849B-16D7-4F2E-B872-8BAE36625ECD}"/>
              </a:ext>
            </a:extLst>
          </p:cNvPr>
          <p:cNvSpPr>
            <a:spLocks noGrp="1"/>
          </p:cNvSpPr>
          <p:nvPr/>
        </p:nvSpPr>
        <p:spPr>
          <a:xfrm>
            <a:off x="711200" y="330200"/>
            <a:ext cx="8953500" cy="723900"/>
          </a:xfrm>
          <a:prstGeom prst="rect">
            <a:avLst/>
          </a:prstGeom>
          <a:noFill/>
          <a:ln w="0">
            <a:noFill/>
          </a:ln>
        </p:spPr>
        <p:txBody>
          <a:bodyPr wrap="none" lIns="0" tIns="0" rIns="0" bIns="0" anchor="t">
            <a:noAutofit/>
          </a:bodyPr>
          <a:lstStyle>
            <a:defPPr algn="l">
              <a:defRPr sz="3200" b="1">
                <a:solidFill>
                  <a:srgbClr val="FFCF05"/>
                </a:solidFill>
                <a:latin typeface="Arial"/>
                <a:ea typeface="Arial"/>
                <a:cs typeface="Arial"/>
              </a:defRPr>
            </a:defPPr>
          </a:lstStyle>
          <a:p>
            <a:pPr algn="l">
              <a:defRPr sz="3200" b="1">
                <a:solidFill>
                  <a:srgbClr val="FFCF05"/>
                </a:solidFill>
                <a:latin typeface="Arial"/>
                <a:ea typeface="Arial"/>
                <a:cs typeface="Arial"/>
              </a:defRPr>
            </a:pPr>
            <a:r>
              <a:rPr sz="3200" b="1">
                <a:solidFill>
                  <a:srgbClr val="FFCF05"/>
                </a:solidFill>
                <a:latin typeface="Arial"/>
                <a:ea typeface="Arial"/>
                <a:cs typeface="Arial"/>
              </a:rPr>
              <a:t>2D Prior Ablation</a:t>
            </a:r>
          </a:p>
        </p:txBody>
      </p:sp>
      <p:sp>
        <p:nvSpPr>
          <p:cNvPr id="5" name="B08">
            <a:extLst>
              <a:ext uri="{FF2B5EF4-FFF2-40B4-BE49-F238E27FC236}">
                <a16:creationId xmlns:a16="http://schemas.microsoft.com/office/drawing/2014/main" id="{129503CF-5375-4786-B025-51EC91DD1FC5}"/>
              </a:ext>
            </a:extLst>
          </p:cNvPr>
          <p:cNvSpPr>
            <a:spLocks noGrp="1"/>
          </p:cNvSpPr>
          <p:nvPr/>
        </p:nvSpPr>
        <p:spPr>
          <a:xfrm>
            <a:off x="11049000" y="6572250"/>
            <a:ext cx="901700" cy="228600"/>
          </a:xfrm>
          <a:prstGeom prst="rect">
            <a:avLst/>
          </a:prstGeom>
          <a:noFill/>
          <a:ln w="0">
            <a:noFill/>
          </a:ln>
        </p:spPr>
        <p:txBody>
          <a:bodyPr wrap="none" lIns="0" tIns="0" rIns="0" bIns="0" anchor="t">
            <a:noAutofit/>
          </a:bodyPr>
          <a:lstStyle>
            <a:defPPr algn="r">
              <a:defRPr sz="1200" b="0">
                <a:solidFill>
                  <a:srgbClr val="FFFFFF"/>
                </a:solidFill>
                <a:latin typeface="Arial"/>
                <a:ea typeface="Arial"/>
                <a:cs typeface="Arial"/>
              </a:defRPr>
            </a:defPPr>
          </a:lstStyle>
          <a:p>
            <a:pPr algn="r">
              <a:defRPr sz="1200" b="0">
                <a:solidFill>
                  <a:srgbClr val="FFFFFF"/>
                </a:solidFill>
                <a:latin typeface="Arial"/>
                <a:ea typeface="Arial"/>
                <a:cs typeface="Arial"/>
              </a:defRPr>
            </a:pPr>
            <a:r>
              <a:rPr sz="1200" b="0">
                <a:solidFill>
                  <a:srgbClr val="FFFFFF"/>
                </a:solidFill>
                <a:latin typeface="Arial"/>
                <a:ea typeface="Arial"/>
                <a:cs typeface="Arial"/>
              </a:rPr>
              <a:t>B08</a:t>
            </a:r>
          </a:p>
        </p:txBody>
      </p:sp>
      <p:sp>
        <p:nvSpPr>
          <p:cNvPr id="6" name="Scene A: Accurate and GNSS-Derived 2D Priors">
            <a:extLst>
              <a:ext uri="{FF2B5EF4-FFF2-40B4-BE49-F238E27FC236}">
                <a16:creationId xmlns:a16="http://schemas.microsoft.com/office/drawing/2014/main" id="{4B9F00E3-3D4A-4832-9872-F98F22668756}"/>
              </a:ext>
            </a:extLst>
          </p:cNvPr>
          <p:cNvSpPr>
            <a:spLocks noGrp="1"/>
          </p:cNvSpPr>
          <p:nvPr/>
        </p:nvSpPr>
        <p:spPr>
          <a:xfrm>
            <a:off x="533400" y="1726502"/>
            <a:ext cx="11125200" cy="375602"/>
          </a:xfrm>
          <a:prstGeom prst="rect">
            <a:avLst/>
          </a:prstGeom>
          <a:noFill/>
          <a:ln w="0">
            <a:noFill/>
          </a:ln>
        </p:spPr>
        <p:txBody>
          <a:bodyPr wrap="none" lIns="0" tIns="0" rIns="0" bIns="0" anchor="t">
            <a:noAutofit/>
          </a:bodyPr>
          <a:lstStyle>
            <a:defPPr algn="l">
              <a:defRPr sz="2100" b="1">
                <a:solidFill>
                  <a:srgbClr val="62DBF3"/>
                </a:solidFill>
                <a:latin typeface="Arial"/>
                <a:ea typeface="Arial"/>
                <a:cs typeface="Arial"/>
              </a:defRPr>
            </a:defPPr>
          </a:lstStyle>
          <a:p>
            <a:pPr algn="l">
              <a:defRPr sz="2100" b="1">
                <a:solidFill>
                  <a:srgbClr val="62DBF3"/>
                </a:solidFill>
                <a:latin typeface="Arial"/>
                <a:ea typeface="Arial"/>
                <a:cs typeface="Arial"/>
              </a:defRPr>
            </a:pPr>
            <a:r>
              <a:rPr sz="2100" b="1">
                <a:solidFill>
                  <a:srgbClr val="62DBF3"/>
                </a:solidFill>
                <a:latin typeface="Arial"/>
                <a:ea typeface="Arial"/>
                <a:cs typeface="Arial"/>
              </a:rPr>
              <a:t>Scene A: Accurate and GNSS-Derived 2D Priors</a:t>
            </a:r>
          </a:p>
        </p:txBody>
      </p:sp>
      <p:pic>
        <p:nvPicPr>
          <p:cNvPr id="7" name="图片 6">
            <a:extLst>
              <a:ext uri="{FF2B5EF4-FFF2-40B4-BE49-F238E27FC236}">
                <a16:creationId xmlns:a16="http://schemas.microsoft.com/office/drawing/2014/main" id="{D30D374D-3758-4688-8F04-33B1C0845D74}"/>
              </a:ext>
            </a:extLst>
          </p:cNvPr>
          <p:cNvPicPr>
            <a:picLocks noChangeAspect="1"/>
          </p:cNvPicPr>
          <p:nvPr/>
        </p:nvPicPr>
        <p:blipFill>
          <a:blip r:embed="rId4"/>
          <a:stretch/>
        </p:blipFill>
        <p:spPr>
          <a:xfrm>
            <a:off x="671632" y="2434904"/>
            <a:ext cx="3025535" cy="2131195"/>
          </a:xfrm>
          <a:prstGeom prst="rect">
            <a:avLst/>
          </a:prstGeom>
        </p:spPr>
      </p:pic>
      <p:pic>
        <p:nvPicPr>
          <p:cNvPr id="8" name="图片 7">
            <a:extLst>
              <a:ext uri="{FF2B5EF4-FFF2-40B4-BE49-F238E27FC236}">
                <a16:creationId xmlns:a16="http://schemas.microsoft.com/office/drawing/2014/main" id="{E08922AB-A438-415D-817E-68E5AB29E939}"/>
              </a:ext>
            </a:extLst>
          </p:cNvPr>
          <p:cNvPicPr>
            <a:picLocks noChangeAspect="1"/>
          </p:cNvPicPr>
          <p:nvPr/>
        </p:nvPicPr>
        <p:blipFill>
          <a:blip r:embed="rId5"/>
          <a:stretch/>
        </p:blipFill>
        <p:spPr>
          <a:xfrm>
            <a:off x="4227632" y="2434904"/>
            <a:ext cx="3025535" cy="2131195"/>
          </a:xfrm>
          <a:prstGeom prst="rect">
            <a:avLst/>
          </a:prstGeom>
        </p:spPr>
      </p:pic>
      <p:sp>
        <p:nvSpPr>
          <p:cNvPr id="9" name="Accurate 2D Prior">
            <a:extLst>
              <a:ext uri="{FF2B5EF4-FFF2-40B4-BE49-F238E27FC236}">
                <a16:creationId xmlns:a16="http://schemas.microsoft.com/office/drawing/2014/main" id="{D1704B9B-D544-4A5E-AB55-F5718930BB06}"/>
              </a:ext>
            </a:extLst>
          </p:cNvPr>
          <p:cNvSpPr>
            <a:spLocks noGrp="1"/>
          </p:cNvSpPr>
          <p:nvPr/>
        </p:nvSpPr>
        <p:spPr>
          <a:xfrm>
            <a:off x="533400" y="4783328"/>
            <a:ext cx="3302000" cy="317818"/>
          </a:xfrm>
          <a:prstGeom prst="rect">
            <a:avLst/>
          </a:prstGeom>
          <a:noFill/>
          <a:ln w="0">
            <a:noFill/>
          </a:ln>
        </p:spPr>
        <p:txBody>
          <a:bodyPr wrap="none" lIns="0" tIns="0" rIns="0" bIns="0" anchor="t">
            <a:noAutofit/>
          </a:bodyPr>
          <a:lstStyle>
            <a:defPPr algn="ctr">
              <a:defRPr sz="1800" b="1">
                <a:solidFill>
                  <a:srgbClr val="FFFFFF"/>
                </a:solidFill>
                <a:latin typeface="Arial"/>
                <a:ea typeface="Arial"/>
                <a:cs typeface="Arial"/>
              </a:defRPr>
            </a:defPPr>
          </a:lstStyle>
          <a:p>
            <a:pPr algn="ctr">
              <a:defRPr sz="1800" b="1">
                <a:solidFill>
                  <a:srgbClr val="FFFFFF"/>
                </a:solidFill>
                <a:latin typeface="Arial"/>
                <a:ea typeface="Arial"/>
                <a:cs typeface="Arial"/>
              </a:defRPr>
            </a:pPr>
            <a:r>
              <a:rPr sz="1800" b="1">
                <a:solidFill>
                  <a:srgbClr val="FFFFFF"/>
                </a:solidFill>
                <a:latin typeface="Arial"/>
                <a:ea typeface="Arial"/>
                <a:cs typeface="Arial"/>
              </a:rPr>
              <a:t>Accurate 2D Prior</a:t>
            </a:r>
          </a:p>
        </p:txBody>
      </p:sp>
      <p:sp>
        <p:nvSpPr>
          <p:cNvPr id="10" name="F1 94.6%">
            <a:extLst>
              <a:ext uri="{FF2B5EF4-FFF2-40B4-BE49-F238E27FC236}">
                <a16:creationId xmlns:a16="http://schemas.microsoft.com/office/drawing/2014/main" id="{5C628AF1-3C3D-4343-854F-ED1450DFDE10}"/>
              </a:ext>
            </a:extLst>
          </p:cNvPr>
          <p:cNvSpPr>
            <a:spLocks noGrp="1"/>
          </p:cNvSpPr>
          <p:nvPr/>
        </p:nvSpPr>
        <p:spPr>
          <a:xfrm>
            <a:off x="533400" y="5262944"/>
            <a:ext cx="3302000" cy="375602"/>
          </a:xfrm>
          <a:prstGeom prst="rect">
            <a:avLst/>
          </a:prstGeom>
          <a:noFill/>
          <a:ln w="0">
            <a:noFill/>
          </a:ln>
        </p:spPr>
        <p:txBody>
          <a:bodyPr wrap="none" lIns="0" tIns="0" rIns="0" bIns="0" anchor="t">
            <a:noAutofit/>
          </a:bodyPr>
          <a:lstStyle>
            <a:defPPr algn="ctr">
              <a:defRPr sz="2500" b="1">
                <a:solidFill>
                  <a:srgbClr val="62DBF3"/>
                </a:solidFill>
                <a:latin typeface="Arial"/>
                <a:ea typeface="Arial"/>
                <a:cs typeface="Arial"/>
              </a:defRPr>
            </a:defPPr>
          </a:lstStyle>
          <a:p>
            <a:pPr algn="ctr">
              <a:defRPr sz="2500" b="1">
                <a:solidFill>
                  <a:srgbClr val="62DBF3"/>
                </a:solidFill>
                <a:latin typeface="Arial"/>
                <a:ea typeface="Arial"/>
                <a:cs typeface="Arial"/>
              </a:defRPr>
            </a:pPr>
            <a:r>
              <a:rPr sz="2500" b="1">
                <a:solidFill>
                  <a:srgbClr val="62DBF3"/>
                </a:solidFill>
                <a:latin typeface="Arial"/>
                <a:ea typeface="Arial"/>
                <a:cs typeface="Arial"/>
              </a:rPr>
              <a:t>F1 94.6%</a:t>
            </a:r>
          </a:p>
        </p:txBody>
      </p:sp>
      <p:sp>
        <p:nvSpPr>
          <p:cNvPr id="11" name="GNSS-Derived Prior">
            <a:extLst>
              <a:ext uri="{FF2B5EF4-FFF2-40B4-BE49-F238E27FC236}">
                <a16:creationId xmlns:a16="http://schemas.microsoft.com/office/drawing/2014/main" id="{29E4EBD2-AA17-4D64-9DF9-85A9DCCBC406}"/>
              </a:ext>
            </a:extLst>
          </p:cNvPr>
          <p:cNvSpPr>
            <a:spLocks noGrp="1"/>
          </p:cNvSpPr>
          <p:nvPr/>
        </p:nvSpPr>
        <p:spPr>
          <a:xfrm>
            <a:off x="4089400" y="4783328"/>
            <a:ext cx="3302000" cy="317818"/>
          </a:xfrm>
          <a:prstGeom prst="rect">
            <a:avLst/>
          </a:prstGeom>
          <a:noFill/>
          <a:ln w="0">
            <a:noFill/>
          </a:ln>
        </p:spPr>
        <p:txBody>
          <a:bodyPr wrap="none" lIns="0" tIns="0" rIns="0" bIns="0" anchor="t">
            <a:noAutofit/>
          </a:bodyPr>
          <a:lstStyle>
            <a:defPPr algn="ctr">
              <a:defRPr sz="1800" b="1">
                <a:solidFill>
                  <a:srgbClr val="FFFFFF"/>
                </a:solidFill>
                <a:latin typeface="Arial"/>
                <a:ea typeface="Arial"/>
                <a:cs typeface="Arial"/>
              </a:defRPr>
            </a:defPPr>
          </a:lstStyle>
          <a:p>
            <a:pPr algn="ctr">
              <a:defRPr sz="1800" b="1">
                <a:solidFill>
                  <a:srgbClr val="FFFFFF"/>
                </a:solidFill>
                <a:latin typeface="Arial"/>
                <a:ea typeface="Arial"/>
                <a:cs typeface="Arial"/>
              </a:defRPr>
            </a:pPr>
            <a:r>
              <a:rPr sz="1800" b="1">
                <a:solidFill>
                  <a:srgbClr val="FFFFFF"/>
                </a:solidFill>
                <a:latin typeface="Arial"/>
                <a:ea typeface="Arial"/>
                <a:cs typeface="Arial"/>
              </a:rPr>
              <a:t>GNSS-Derived Prior</a:t>
            </a:r>
          </a:p>
        </p:txBody>
      </p:sp>
      <p:sp>
        <p:nvSpPr>
          <p:cNvPr id="12" name="F1 87.9%">
            <a:extLst>
              <a:ext uri="{FF2B5EF4-FFF2-40B4-BE49-F238E27FC236}">
                <a16:creationId xmlns:a16="http://schemas.microsoft.com/office/drawing/2014/main" id="{A38C645B-8072-4958-9067-80D9942AC1EC}"/>
              </a:ext>
            </a:extLst>
          </p:cNvPr>
          <p:cNvSpPr>
            <a:spLocks noGrp="1"/>
          </p:cNvSpPr>
          <p:nvPr/>
        </p:nvSpPr>
        <p:spPr>
          <a:xfrm>
            <a:off x="4089400" y="5262944"/>
            <a:ext cx="3302000" cy="375602"/>
          </a:xfrm>
          <a:prstGeom prst="rect">
            <a:avLst/>
          </a:prstGeom>
          <a:noFill/>
          <a:ln w="0">
            <a:noFill/>
          </a:ln>
        </p:spPr>
        <p:txBody>
          <a:bodyPr wrap="none" lIns="0" tIns="0" rIns="0" bIns="0" anchor="t">
            <a:noAutofit/>
          </a:bodyPr>
          <a:lstStyle>
            <a:defPPr algn="ctr">
              <a:defRPr sz="2500" b="1">
                <a:solidFill>
                  <a:srgbClr val="62DBF3"/>
                </a:solidFill>
                <a:latin typeface="Arial"/>
                <a:ea typeface="Arial"/>
                <a:cs typeface="Arial"/>
              </a:defRPr>
            </a:defPPr>
          </a:lstStyle>
          <a:p>
            <a:pPr algn="ctr">
              <a:defRPr sz="2500" b="1">
                <a:solidFill>
                  <a:srgbClr val="62DBF3"/>
                </a:solidFill>
                <a:latin typeface="Arial"/>
                <a:ea typeface="Arial"/>
                <a:cs typeface="Arial"/>
              </a:defRPr>
            </a:pPr>
            <a:r>
              <a:rPr sz="2500" b="1">
                <a:solidFill>
                  <a:srgbClr val="62DBF3"/>
                </a:solidFill>
                <a:latin typeface="Arial"/>
                <a:ea typeface="Arial"/>
                <a:cs typeface="Arial"/>
              </a:rPr>
              <a:t>F1 87.9%</a:t>
            </a:r>
          </a:p>
        </p:txBody>
      </p:sp>
      <p:pic>
        <p:nvPicPr>
          <p:cNvPr id="13" name="图片 12">
            <a:extLst>
              <a:ext uri="{FF2B5EF4-FFF2-40B4-BE49-F238E27FC236}">
                <a16:creationId xmlns:a16="http://schemas.microsoft.com/office/drawing/2014/main" id="{C7AA422D-AF0E-4B31-9DB3-137F880731A9}"/>
              </a:ext>
            </a:extLst>
          </p:cNvPr>
          <p:cNvPicPr>
            <a:picLocks noChangeAspect="1"/>
          </p:cNvPicPr>
          <p:nvPr/>
        </p:nvPicPr>
        <p:blipFill>
          <a:blip r:embed="rId6"/>
          <a:stretch/>
        </p:blipFill>
        <p:spPr>
          <a:xfrm>
            <a:off x="7803226" y="2431479"/>
            <a:ext cx="3849949" cy="1606522"/>
          </a:xfrm>
          <a:prstGeom prst="rect">
            <a:avLst/>
          </a:prstGeom>
        </p:spPr>
      </p:pic>
      <p:sp>
        <p:nvSpPr>
          <p:cNvPr id="14" name="Coarse Priors Remain Effective">
            <a:extLst>
              <a:ext uri="{FF2B5EF4-FFF2-40B4-BE49-F238E27FC236}">
                <a16:creationId xmlns:a16="http://schemas.microsoft.com/office/drawing/2014/main" id="{FE3844DA-C519-484E-B0C8-6A4CB3EB175C}"/>
              </a:ext>
            </a:extLst>
          </p:cNvPr>
          <p:cNvSpPr>
            <a:spLocks noGrp="1"/>
          </p:cNvSpPr>
          <p:nvPr/>
        </p:nvSpPr>
        <p:spPr>
          <a:xfrm>
            <a:off x="533400" y="5933250"/>
            <a:ext cx="11125200" cy="317818"/>
          </a:xfrm>
          <a:prstGeom prst="rect">
            <a:avLst/>
          </a:prstGeom>
          <a:noFill/>
          <a:ln w="0">
            <a:noFill/>
          </a:ln>
        </p:spPr>
        <p:txBody>
          <a:bodyPr wrap="none" lIns="0" tIns="0" rIns="0" bIns="0" anchor="t">
            <a:noAutofit/>
          </a:bodyPr>
          <a:lstStyle>
            <a:defPPr algn="l">
              <a:defRPr sz="2000" b="1">
                <a:solidFill>
                  <a:srgbClr val="62DBF3"/>
                </a:solidFill>
                <a:latin typeface="Arial"/>
                <a:ea typeface="Arial"/>
                <a:cs typeface="Arial"/>
              </a:defRPr>
            </a:defPPr>
          </a:lstStyle>
          <a:p>
            <a:pPr algn="l">
              <a:defRPr sz="2000" b="1">
                <a:solidFill>
                  <a:srgbClr val="62DBF3"/>
                </a:solidFill>
                <a:latin typeface="Arial"/>
                <a:ea typeface="Arial"/>
                <a:cs typeface="Arial"/>
              </a:defRPr>
            </a:pPr>
            <a:r>
              <a:rPr sz="2000" b="1">
                <a:solidFill>
                  <a:srgbClr val="62DBF3"/>
                </a:solidFill>
                <a:latin typeface="Arial"/>
                <a:ea typeface="Arial"/>
                <a:cs typeface="Arial"/>
              </a:rPr>
              <a:t>Coarse Priors Remain Effective</a:t>
            </a:r>
          </a:p>
        </p:txBody>
      </p:sp>
    </p:spTree>
    <p:extLst>
      <p:ext uri="{BB962C8B-B14F-4D97-AF65-F5344CB8AC3E}">
        <p14:creationId xmlns:p14="http://schemas.microsoft.com/office/powerpoint/2010/main" val="12705029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TotalTime>
  <Words>5785</Words>
  <Application>Microsoft Macintosh PowerPoint</Application>
  <DocSecurity>0</DocSecurity>
  <PresentationFormat>宽屏</PresentationFormat>
  <Paragraphs>614</Paragraphs>
  <Slides>31</Slides>
  <Notes>31</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31</vt:i4>
      </vt:variant>
    </vt:vector>
  </HeadingPairs>
  <TitlesOfParts>
    <vt:vector size="37" baseType="lpstr">
      <vt:lpstr>Arial</vt:lpstr>
      <vt:lpstr>Calibri</vt:lpstr>
      <vt:lpstr>Cambria Math</vt:lpstr>
      <vt:lpstr>Constantia</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k46080</cp:lastModifiedBy>
  <cp:revision>209</cp:revision>
  <dcterms:created xsi:type="dcterms:W3CDTF">2026-10-14T23:32:56Z</dcterms:created>
  <dcterms:modified xsi:type="dcterms:W3CDTF">2026-10-15T04:09:19Z</dcterms:modified>
</cp:coreProperties>
</file>